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792" r:id="rId2"/>
    <p:sldMasterId id="2147483954" r:id="rId3"/>
  </p:sldMasterIdLst>
  <p:notesMasterIdLst>
    <p:notesMasterId r:id="rId40"/>
  </p:notesMasterIdLst>
  <p:handoutMasterIdLst>
    <p:handoutMasterId r:id="rId41"/>
  </p:handoutMasterIdLst>
  <p:sldIdLst>
    <p:sldId id="550" r:id="rId4"/>
    <p:sldId id="549" r:id="rId5"/>
    <p:sldId id="509" r:id="rId6"/>
    <p:sldId id="560" r:id="rId7"/>
    <p:sldId id="453" r:id="rId8"/>
    <p:sldId id="511" r:id="rId9"/>
    <p:sldId id="512" r:id="rId10"/>
    <p:sldId id="513" r:id="rId11"/>
    <p:sldId id="514" r:id="rId12"/>
    <p:sldId id="547" r:id="rId13"/>
    <p:sldId id="516" r:id="rId14"/>
    <p:sldId id="517" r:id="rId15"/>
    <p:sldId id="519" r:id="rId16"/>
    <p:sldId id="531" r:id="rId17"/>
    <p:sldId id="520" r:id="rId18"/>
    <p:sldId id="522" r:id="rId19"/>
    <p:sldId id="551" r:id="rId20"/>
    <p:sldId id="521" r:id="rId21"/>
    <p:sldId id="533" r:id="rId22"/>
    <p:sldId id="552" r:id="rId23"/>
    <p:sldId id="534" r:id="rId24"/>
    <p:sldId id="542" r:id="rId25"/>
    <p:sldId id="559" r:id="rId26"/>
    <p:sldId id="544" r:id="rId27"/>
    <p:sldId id="545" r:id="rId28"/>
    <p:sldId id="563" r:id="rId29"/>
    <p:sldId id="564" r:id="rId30"/>
    <p:sldId id="565" r:id="rId31"/>
    <p:sldId id="562" r:id="rId32"/>
    <p:sldId id="566" r:id="rId33"/>
    <p:sldId id="561" r:id="rId34"/>
    <p:sldId id="567" r:id="rId35"/>
    <p:sldId id="568" r:id="rId36"/>
    <p:sldId id="569" r:id="rId37"/>
    <p:sldId id="570" r:id="rId38"/>
    <p:sldId id="507" r:id="rId39"/>
  </p:sldIdLst>
  <p:sldSz cx="9144000" cy="6858000" type="screen4x3"/>
  <p:notesSz cx="6648450" cy="9780588"/>
  <p:defaultTextStyle>
    <a:defPPr>
      <a:defRPr lang="en-US"/>
    </a:defPPr>
    <a:lvl1pPr algn="l" rtl="0" fontAlgn="base">
      <a:spcBef>
        <a:spcPct val="0"/>
      </a:spcBef>
      <a:spcAft>
        <a:spcPct val="0"/>
      </a:spcAft>
      <a:defRPr kern="1200">
        <a:solidFill>
          <a:schemeClr val="tx1"/>
        </a:solidFill>
        <a:latin typeface="Tw Cen MT" pitchFamily="34" charset="0"/>
        <a:ea typeface="+mn-ea"/>
        <a:cs typeface="Arial" pitchFamily="34" charset="0"/>
      </a:defRPr>
    </a:lvl1pPr>
    <a:lvl2pPr marL="457200" algn="l" rtl="0" fontAlgn="base">
      <a:spcBef>
        <a:spcPct val="0"/>
      </a:spcBef>
      <a:spcAft>
        <a:spcPct val="0"/>
      </a:spcAft>
      <a:defRPr kern="1200">
        <a:solidFill>
          <a:schemeClr val="tx1"/>
        </a:solidFill>
        <a:latin typeface="Tw Cen MT" pitchFamily="34" charset="0"/>
        <a:ea typeface="+mn-ea"/>
        <a:cs typeface="Arial" pitchFamily="34" charset="0"/>
      </a:defRPr>
    </a:lvl2pPr>
    <a:lvl3pPr marL="914400" algn="l" rtl="0" fontAlgn="base">
      <a:spcBef>
        <a:spcPct val="0"/>
      </a:spcBef>
      <a:spcAft>
        <a:spcPct val="0"/>
      </a:spcAft>
      <a:defRPr kern="1200">
        <a:solidFill>
          <a:schemeClr val="tx1"/>
        </a:solidFill>
        <a:latin typeface="Tw Cen MT" pitchFamily="34" charset="0"/>
        <a:ea typeface="+mn-ea"/>
        <a:cs typeface="Arial" pitchFamily="34" charset="0"/>
      </a:defRPr>
    </a:lvl3pPr>
    <a:lvl4pPr marL="1371600" algn="l" rtl="0" fontAlgn="base">
      <a:spcBef>
        <a:spcPct val="0"/>
      </a:spcBef>
      <a:spcAft>
        <a:spcPct val="0"/>
      </a:spcAft>
      <a:defRPr kern="1200">
        <a:solidFill>
          <a:schemeClr val="tx1"/>
        </a:solidFill>
        <a:latin typeface="Tw Cen MT" pitchFamily="34" charset="0"/>
        <a:ea typeface="+mn-ea"/>
        <a:cs typeface="Arial" pitchFamily="34" charset="0"/>
      </a:defRPr>
    </a:lvl4pPr>
    <a:lvl5pPr marL="1828800" algn="l" rtl="0" fontAlgn="base">
      <a:spcBef>
        <a:spcPct val="0"/>
      </a:spcBef>
      <a:spcAft>
        <a:spcPct val="0"/>
      </a:spcAft>
      <a:defRPr kern="1200">
        <a:solidFill>
          <a:schemeClr val="tx1"/>
        </a:solidFill>
        <a:latin typeface="Tw Cen MT" pitchFamily="34" charset="0"/>
        <a:ea typeface="+mn-ea"/>
        <a:cs typeface="Arial" pitchFamily="34" charset="0"/>
      </a:defRPr>
    </a:lvl5pPr>
    <a:lvl6pPr marL="2286000" algn="l" defTabSz="914400" rtl="0" eaLnBrk="1" latinLnBrk="0" hangingPunct="1">
      <a:defRPr kern="1200">
        <a:solidFill>
          <a:schemeClr val="tx1"/>
        </a:solidFill>
        <a:latin typeface="Tw Cen MT" pitchFamily="34" charset="0"/>
        <a:ea typeface="+mn-ea"/>
        <a:cs typeface="Arial" pitchFamily="34" charset="0"/>
      </a:defRPr>
    </a:lvl6pPr>
    <a:lvl7pPr marL="2743200" algn="l" defTabSz="914400" rtl="0" eaLnBrk="1" latinLnBrk="0" hangingPunct="1">
      <a:defRPr kern="1200">
        <a:solidFill>
          <a:schemeClr val="tx1"/>
        </a:solidFill>
        <a:latin typeface="Tw Cen MT" pitchFamily="34" charset="0"/>
        <a:ea typeface="+mn-ea"/>
        <a:cs typeface="Arial" pitchFamily="34" charset="0"/>
      </a:defRPr>
    </a:lvl7pPr>
    <a:lvl8pPr marL="3200400" algn="l" defTabSz="914400" rtl="0" eaLnBrk="1" latinLnBrk="0" hangingPunct="1">
      <a:defRPr kern="1200">
        <a:solidFill>
          <a:schemeClr val="tx1"/>
        </a:solidFill>
        <a:latin typeface="Tw Cen MT" pitchFamily="34" charset="0"/>
        <a:ea typeface="+mn-ea"/>
        <a:cs typeface="Arial" pitchFamily="34" charset="0"/>
      </a:defRPr>
    </a:lvl8pPr>
    <a:lvl9pPr marL="3657600" algn="l" defTabSz="914400" rtl="0" eaLnBrk="1" latinLnBrk="0" hangingPunct="1">
      <a:defRPr kern="1200">
        <a:solidFill>
          <a:schemeClr val="tx1"/>
        </a:solidFill>
        <a:latin typeface="Tw Cen MT"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FF3300"/>
    <a:srgbClr val="00B0F0"/>
    <a:srgbClr val="0099FF"/>
    <a:srgbClr val="000066"/>
    <a:srgbClr val="0066FF"/>
    <a:srgbClr val="008000"/>
    <a:srgbClr val="660066"/>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5" autoAdjust="0"/>
    <p:restoredTop sz="92127" autoAdjust="0"/>
  </p:normalViewPr>
  <p:slideViewPr>
    <p:cSldViewPr snapToObjects="1">
      <p:cViewPr varScale="1">
        <p:scale>
          <a:sx n="68" d="100"/>
          <a:sy n="68" d="100"/>
        </p:scale>
        <p:origin x="-1434" y="-90"/>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Objects="1">
      <p:cViewPr varScale="1">
        <p:scale>
          <a:sx n="55" d="100"/>
          <a:sy n="55" d="100"/>
        </p:scale>
        <p:origin x="-2760" y="-108"/>
      </p:cViewPr>
      <p:guideLst>
        <p:guide orient="horz" pos="3080"/>
        <p:guide pos="209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12"/>
          <p:cNvSpPr>
            <a:spLocks noGrp="1"/>
          </p:cNvSpPr>
          <p:nvPr>
            <p:ph type="sldNum" sz="quarter" idx="3"/>
          </p:nvPr>
        </p:nvSpPr>
        <p:spPr>
          <a:xfrm>
            <a:off x="3765550" y="9290050"/>
            <a:ext cx="2881313" cy="48895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1815185-020C-4FE4-AB9F-9F32CB15BA89}" type="slidenum">
              <a:rPr lang="en-US"/>
              <a:pPr>
                <a:defRPr/>
              </a:pPr>
              <a:t>‹#›</a:t>
            </a:fld>
            <a:endParaRPr lang="en-US"/>
          </a:p>
        </p:txBody>
      </p:sp>
      <p:sp>
        <p:nvSpPr>
          <p:cNvPr id="14" name="Date Placeholder 13"/>
          <p:cNvSpPr>
            <a:spLocks noGrp="1"/>
          </p:cNvSpPr>
          <p:nvPr>
            <p:ph type="dt" sz="quarter" idx="1"/>
          </p:nvPr>
        </p:nvSpPr>
        <p:spPr>
          <a:xfrm>
            <a:off x="3765550" y="0"/>
            <a:ext cx="2881313" cy="48895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41B5001-69C2-4876-9589-F0779D3D3C8E}" type="datetimeFigureOut">
              <a:rPr lang="en-US"/>
              <a:pPr>
                <a:defRPr/>
              </a:pPr>
              <a:t>6/16/2019</a:t>
            </a:fld>
            <a:endParaRPr lang="en-US"/>
          </a:p>
        </p:txBody>
      </p:sp>
      <p:sp>
        <p:nvSpPr>
          <p:cNvPr id="15" name="Header Placeholder 14"/>
          <p:cNvSpPr>
            <a:spLocks noGrp="1"/>
          </p:cNvSpPr>
          <p:nvPr>
            <p:ph type="hdr" sz="quarter"/>
          </p:nvPr>
        </p:nvSpPr>
        <p:spPr>
          <a:xfrm>
            <a:off x="0" y="0"/>
            <a:ext cx="2881313" cy="48895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17" name="Footer Placeholder 16"/>
          <p:cNvSpPr>
            <a:spLocks noGrp="1"/>
          </p:cNvSpPr>
          <p:nvPr>
            <p:ph type="ftr" sz="quarter" idx="2"/>
          </p:nvPr>
        </p:nvSpPr>
        <p:spPr>
          <a:xfrm>
            <a:off x="0" y="9290050"/>
            <a:ext cx="2881313" cy="48895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Tree>
    <p:extLst>
      <p:ext uri="{BB962C8B-B14F-4D97-AF65-F5344CB8AC3E}">
        <p14:creationId xmlns:p14="http://schemas.microsoft.com/office/powerpoint/2010/main" val="3536264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1313" cy="48895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765550" y="0"/>
            <a:ext cx="2881313" cy="48895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EECD4FB-61A0-43EC-9396-C1CE416AD1C7}" type="datetimeFigureOut">
              <a:rPr lang="en-US"/>
              <a:pPr>
                <a:defRPr/>
              </a:pPr>
              <a:t>6/16/2019</a:t>
            </a:fld>
            <a:endParaRPr lang="en-US"/>
          </a:p>
        </p:txBody>
      </p:sp>
      <p:sp>
        <p:nvSpPr>
          <p:cNvPr id="4" name="Slide Image Placeholder 3"/>
          <p:cNvSpPr>
            <a:spLocks noGrp="1" noRot="1" noChangeAspect="1"/>
          </p:cNvSpPr>
          <p:nvPr>
            <p:ph type="sldImg" idx="2"/>
          </p:nvPr>
        </p:nvSpPr>
        <p:spPr>
          <a:xfrm>
            <a:off x="879475" y="733425"/>
            <a:ext cx="4889500" cy="36671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65163" y="4645025"/>
            <a:ext cx="5318125" cy="44021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290050"/>
            <a:ext cx="2881313" cy="48895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765550" y="9290050"/>
            <a:ext cx="2881313" cy="48895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20E863C-5E8C-4072-8BC8-E9D0D68414C1}" type="slidenum">
              <a:rPr lang="en-US"/>
              <a:pPr>
                <a:defRPr/>
              </a:pPr>
              <a:t>‹#›</a:t>
            </a:fld>
            <a:endParaRPr lang="en-US"/>
          </a:p>
        </p:txBody>
      </p:sp>
    </p:spTree>
    <p:extLst>
      <p:ext uri="{BB962C8B-B14F-4D97-AF65-F5344CB8AC3E}">
        <p14:creationId xmlns:p14="http://schemas.microsoft.com/office/powerpoint/2010/main" val="15647997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325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1D1C873B-36D2-41CD-817D-458234A1B816}" type="slidenum">
              <a:rPr lang="en-US" smtClean="0">
                <a:latin typeface="Calibri" pitchFamily="34" charset="0"/>
              </a:rPr>
              <a:pPr fontAlgn="base">
                <a:spcBef>
                  <a:spcPct val="0"/>
                </a:spcBef>
                <a:spcAft>
                  <a:spcPct val="0"/>
                </a:spcAft>
                <a:defRPr/>
              </a:pPr>
              <a:t>1</a:t>
            </a:fld>
            <a:endParaRPr lang="en-US" smtClean="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C07269B6-904A-4DB2-879B-20F9E98C15DE}" type="slidenum">
              <a:rPr lang="en-US" smtClean="0">
                <a:latin typeface="Calibri" pitchFamily="34" charset="0"/>
              </a:rPr>
              <a:pPr fontAlgn="base">
                <a:spcBef>
                  <a:spcPct val="0"/>
                </a:spcBef>
                <a:spcAft>
                  <a:spcPct val="0"/>
                </a:spcAft>
                <a:defRPr/>
              </a:pPr>
              <a:t>10</a:t>
            </a:fld>
            <a:endParaRPr lang="en-US" smtClean="0">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0903D9EE-92E2-4D81-B499-B692AF1B12F1}" type="slidenum">
              <a:rPr lang="en-US" smtClean="0">
                <a:latin typeface="Calibri" pitchFamily="34" charset="0"/>
              </a:rPr>
              <a:pPr fontAlgn="base">
                <a:spcBef>
                  <a:spcPct val="0"/>
                </a:spcBef>
                <a:spcAft>
                  <a:spcPct val="0"/>
                </a:spcAft>
                <a:defRPr/>
              </a:pPr>
              <a:t>11</a:t>
            </a:fld>
            <a:endParaRPr lang="en-US" smtClean="0">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4DCD3B46-7553-46F2-AB84-89040189CA0B}" type="slidenum">
              <a:rPr lang="en-US" smtClean="0">
                <a:latin typeface="Calibri" pitchFamily="34" charset="0"/>
              </a:rPr>
              <a:pPr fontAlgn="base">
                <a:spcBef>
                  <a:spcPct val="0"/>
                </a:spcBef>
                <a:spcAft>
                  <a:spcPct val="0"/>
                </a:spcAft>
                <a:defRPr/>
              </a:pPr>
              <a:t>12</a:t>
            </a:fld>
            <a:endParaRPr lang="en-US" smtClean="0">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9E58F0B2-F47F-408A-8D6E-F1AAAA960450}" type="slidenum">
              <a:rPr lang="en-US" smtClean="0">
                <a:latin typeface="Calibri" pitchFamily="34" charset="0"/>
              </a:rPr>
              <a:pPr fontAlgn="base">
                <a:spcBef>
                  <a:spcPct val="0"/>
                </a:spcBef>
                <a:spcAft>
                  <a:spcPct val="0"/>
                </a:spcAft>
                <a:defRPr/>
              </a:pPr>
              <a:t>13</a:t>
            </a:fld>
            <a:endParaRPr lang="en-US" smtClean="0">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082E505F-C00D-40D3-9072-1754156CE1C9}" type="slidenum">
              <a:rPr lang="en-US" smtClean="0">
                <a:latin typeface="Calibri" pitchFamily="34" charset="0"/>
              </a:rPr>
              <a:pPr fontAlgn="base">
                <a:spcBef>
                  <a:spcPct val="0"/>
                </a:spcBef>
                <a:spcAft>
                  <a:spcPct val="0"/>
                </a:spcAft>
                <a:defRPr/>
              </a:pPr>
              <a:t>14</a:t>
            </a:fld>
            <a:endParaRPr lang="en-US" smtClean="0">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62B151A8-C98F-40DF-AF36-2CCF8D0D9F12}" type="slidenum">
              <a:rPr lang="en-US" smtClean="0">
                <a:latin typeface="Calibri" pitchFamily="34" charset="0"/>
              </a:rPr>
              <a:pPr fontAlgn="base">
                <a:spcBef>
                  <a:spcPct val="0"/>
                </a:spcBef>
                <a:spcAft>
                  <a:spcPct val="0"/>
                </a:spcAft>
                <a:defRPr/>
              </a:pPr>
              <a:t>15</a:t>
            </a:fld>
            <a:endParaRPr lang="en-US" smtClean="0">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C649EA99-0707-4EA7-B126-386FB2B06E80}" type="slidenum">
              <a:rPr lang="en-US" smtClean="0">
                <a:latin typeface="Calibri" pitchFamily="34" charset="0"/>
              </a:rPr>
              <a:pPr fontAlgn="base">
                <a:spcBef>
                  <a:spcPct val="0"/>
                </a:spcBef>
                <a:spcAft>
                  <a:spcPct val="0"/>
                </a:spcAft>
                <a:defRPr/>
              </a:pPr>
              <a:t>16</a:t>
            </a:fld>
            <a:endParaRPr lang="en-US" smtClean="0">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9131061B-5784-40F8-93DD-60B4F69BA163}" type="slidenum">
              <a:rPr lang="en-US" smtClean="0">
                <a:latin typeface="Calibri" pitchFamily="34" charset="0"/>
              </a:rPr>
              <a:pPr fontAlgn="base">
                <a:spcBef>
                  <a:spcPct val="0"/>
                </a:spcBef>
                <a:spcAft>
                  <a:spcPct val="0"/>
                </a:spcAft>
                <a:defRPr/>
              </a:pPr>
              <a:t>17</a:t>
            </a:fld>
            <a:endParaRPr lang="en-US" smtClean="0">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E07DA4EB-ED41-4615-B269-D154BAB4861B}" type="slidenum">
              <a:rPr lang="en-US" smtClean="0">
                <a:latin typeface="Calibri" pitchFamily="34" charset="0"/>
              </a:rPr>
              <a:pPr fontAlgn="base">
                <a:spcBef>
                  <a:spcPct val="0"/>
                </a:spcBef>
                <a:spcAft>
                  <a:spcPct val="0"/>
                </a:spcAft>
                <a:defRPr/>
              </a:pPr>
              <a:t>18</a:t>
            </a:fld>
            <a:endParaRPr lang="en-US" smtClean="0">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94A8E5A1-40A0-4785-B95F-D55E92828E72}" type="slidenum">
              <a:rPr lang="en-US" smtClean="0">
                <a:latin typeface="Calibri" pitchFamily="34" charset="0"/>
              </a:rPr>
              <a:pPr fontAlgn="base">
                <a:spcBef>
                  <a:spcPct val="0"/>
                </a:spcBef>
                <a:spcAft>
                  <a:spcPct val="0"/>
                </a:spcAft>
                <a:defRPr/>
              </a:pPr>
              <a:t>19</a:t>
            </a:fld>
            <a:endParaRPr lang="en-US" smtClean="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pPr>
              <a:defRPr/>
            </a:pPr>
            <a:fld id="{14750747-C25E-422B-8BFC-B82C49571A68}" type="slidenum">
              <a:rPr lang="en-US" sz="1200">
                <a:solidFill>
                  <a:prstClr val="black"/>
                </a:solidFill>
                <a:ea typeface="MS PGothic" pitchFamily="34" charset="-128"/>
              </a:rPr>
              <a:pPr>
                <a:defRPr/>
              </a:pPr>
              <a:t>2</a:t>
            </a:fld>
            <a:endParaRPr lang="en-US" sz="1200">
              <a:solidFill>
                <a:prstClr val="black"/>
              </a:solidFill>
              <a:ea typeface="MS PGothic" pitchFamily="34" charset="-128"/>
            </a:endParaRPr>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ea typeface="MS PGothic"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a:defRPr/>
            </a:pPr>
            <a:fld id="{6E4E1248-15FF-4D33-9ACA-CA47C91DC56E}" type="slidenum">
              <a:rPr lang="en-US" smtClean="0">
                <a:solidFill>
                  <a:prstClr val="black"/>
                </a:solidFill>
                <a:latin typeface="Calibri" pitchFamily="34" charset="0"/>
              </a:rPr>
              <a:pPr>
                <a:defRPr/>
              </a:pPr>
              <a:t>20</a:t>
            </a:fld>
            <a:endParaRPr lang="en-US" smtClean="0">
              <a:solidFill>
                <a:prstClr val="black"/>
              </a:solidFill>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E543936E-3C2A-4A40-9761-A3FA3EFCD9EB}" type="slidenum">
              <a:rPr lang="en-US" smtClean="0">
                <a:latin typeface="Calibri" pitchFamily="34" charset="0"/>
              </a:rPr>
              <a:pPr fontAlgn="base">
                <a:spcBef>
                  <a:spcPct val="0"/>
                </a:spcBef>
                <a:spcAft>
                  <a:spcPct val="0"/>
                </a:spcAft>
                <a:defRPr/>
              </a:pPr>
              <a:t>21</a:t>
            </a:fld>
            <a:endParaRPr lang="en-US" smtClean="0">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0E24721D-E7B6-431D-B520-B5F6D6CCD310}" type="slidenum">
              <a:rPr lang="en-US" smtClean="0">
                <a:latin typeface="Calibri" pitchFamily="34" charset="0"/>
              </a:rPr>
              <a:pPr fontAlgn="base">
                <a:spcBef>
                  <a:spcPct val="0"/>
                </a:spcBef>
                <a:spcAft>
                  <a:spcPct val="0"/>
                </a:spcAft>
                <a:defRPr/>
              </a:pPr>
              <a:t>22</a:t>
            </a:fld>
            <a:endParaRPr lang="en-US" smtClean="0">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75842D87-BF6C-4314-A9A0-5C49B6196800}" type="slidenum">
              <a:rPr lang="en-US" smtClean="0">
                <a:latin typeface="Calibri" pitchFamily="34" charset="0"/>
              </a:rPr>
              <a:pPr fontAlgn="base">
                <a:spcBef>
                  <a:spcPct val="0"/>
                </a:spcBef>
                <a:spcAft>
                  <a:spcPct val="0"/>
                </a:spcAft>
                <a:defRPr/>
              </a:pPr>
              <a:t>23</a:t>
            </a:fld>
            <a:endParaRPr lang="en-US" smtClean="0">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024C459D-64D3-4D3A-8FDA-70EC8E440746}" type="slidenum">
              <a:rPr lang="en-US" smtClean="0">
                <a:latin typeface="Calibri" pitchFamily="34" charset="0"/>
              </a:rPr>
              <a:pPr fontAlgn="base">
                <a:spcBef>
                  <a:spcPct val="0"/>
                </a:spcBef>
                <a:spcAft>
                  <a:spcPct val="0"/>
                </a:spcAft>
                <a:defRPr/>
              </a:pPr>
              <a:t>24</a:t>
            </a:fld>
            <a:endParaRPr lang="en-US" smtClean="0">
              <a:latin typeface="Calibri"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F7BAE094-A33B-4B3E-BC92-1251F09EE71A}" type="slidenum">
              <a:rPr lang="en-US" smtClean="0">
                <a:latin typeface="Calibri" pitchFamily="34" charset="0"/>
              </a:rPr>
              <a:pPr fontAlgn="base">
                <a:spcBef>
                  <a:spcPct val="0"/>
                </a:spcBef>
                <a:spcAft>
                  <a:spcPct val="0"/>
                </a:spcAft>
                <a:defRPr/>
              </a:pPr>
              <a:t>25</a:t>
            </a:fld>
            <a:endParaRPr lang="en-US" smtClean="0">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F7BAE094-A33B-4B3E-BC92-1251F09EE71A}" type="slidenum">
              <a:rPr lang="en-US" smtClean="0">
                <a:latin typeface="Calibri" pitchFamily="34" charset="0"/>
              </a:rPr>
              <a:pPr fontAlgn="base">
                <a:spcBef>
                  <a:spcPct val="0"/>
                </a:spcBef>
                <a:spcAft>
                  <a:spcPct val="0"/>
                </a:spcAft>
                <a:defRPr/>
              </a:pPr>
              <a:t>26</a:t>
            </a:fld>
            <a:endParaRPr lang="en-US" smtClean="0">
              <a:latin typeface="Calibri"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F7BAE094-A33B-4B3E-BC92-1251F09EE71A}" type="slidenum">
              <a:rPr lang="en-US" smtClean="0">
                <a:latin typeface="Calibri" pitchFamily="34" charset="0"/>
              </a:rPr>
              <a:pPr fontAlgn="base">
                <a:spcBef>
                  <a:spcPct val="0"/>
                </a:spcBef>
                <a:spcAft>
                  <a:spcPct val="0"/>
                </a:spcAft>
                <a:defRPr/>
              </a:pPr>
              <a:t>27</a:t>
            </a:fld>
            <a:endParaRPr lang="en-US" smtClean="0">
              <a:latin typeface="Calibri"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F7BAE094-A33B-4B3E-BC92-1251F09EE71A}" type="slidenum">
              <a:rPr lang="en-US" smtClean="0">
                <a:latin typeface="Calibri" pitchFamily="34" charset="0"/>
              </a:rPr>
              <a:pPr fontAlgn="base">
                <a:spcBef>
                  <a:spcPct val="0"/>
                </a:spcBef>
                <a:spcAft>
                  <a:spcPct val="0"/>
                </a:spcAft>
                <a:defRPr/>
              </a:pPr>
              <a:t>28</a:t>
            </a:fld>
            <a:endParaRPr lang="en-US" smtClean="0">
              <a:latin typeface="Calibri"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F7BAE094-A33B-4B3E-BC92-1251F09EE71A}" type="slidenum">
              <a:rPr lang="en-US" smtClean="0">
                <a:latin typeface="Calibri" pitchFamily="34" charset="0"/>
              </a:rPr>
              <a:pPr fontAlgn="base">
                <a:spcBef>
                  <a:spcPct val="0"/>
                </a:spcBef>
                <a:spcAft>
                  <a:spcPct val="0"/>
                </a:spcAft>
                <a:defRPr/>
              </a:pPr>
              <a:t>29</a:t>
            </a:fld>
            <a:endParaRPr lang="en-US" smtClean="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3EE8B520-81B7-4D06-8209-DB1F474AE388}" type="slidenum">
              <a:rPr lang="en-US" smtClean="0">
                <a:latin typeface="Calibri" pitchFamily="34" charset="0"/>
              </a:rPr>
              <a:pPr fontAlgn="base">
                <a:spcBef>
                  <a:spcPct val="0"/>
                </a:spcBef>
                <a:spcAft>
                  <a:spcPct val="0"/>
                </a:spcAft>
                <a:defRPr/>
              </a:pPr>
              <a:t>3</a:t>
            </a:fld>
            <a:endParaRPr lang="en-US" smtClean="0">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F96DAA72-6C4D-432F-A9E4-457C2C98241E}" type="slidenum">
              <a:rPr lang="en-US" smtClean="0">
                <a:latin typeface="Calibri" pitchFamily="34" charset="0"/>
              </a:rPr>
              <a:pPr fontAlgn="base">
                <a:spcBef>
                  <a:spcPct val="0"/>
                </a:spcBef>
                <a:spcAft>
                  <a:spcPct val="0"/>
                </a:spcAft>
                <a:defRPr/>
              </a:pPr>
              <a:t>30</a:t>
            </a:fld>
            <a:endParaRPr lang="en-US" smtClean="0">
              <a:latin typeface="Calibri"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F96DAA72-6C4D-432F-A9E4-457C2C98241E}" type="slidenum">
              <a:rPr lang="en-US" smtClean="0">
                <a:latin typeface="Calibri" pitchFamily="34" charset="0"/>
              </a:rPr>
              <a:pPr fontAlgn="base">
                <a:spcBef>
                  <a:spcPct val="0"/>
                </a:spcBef>
                <a:spcAft>
                  <a:spcPct val="0"/>
                </a:spcAft>
                <a:defRPr/>
              </a:pPr>
              <a:t>31</a:t>
            </a:fld>
            <a:endParaRPr lang="en-US" smtClean="0">
              <a:latin typeface="Calibri"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F96DAA72-6C4D-432F-A9E4-457C2C98241E}" type="slidenum">
              <a:rPr lang="en-US" smtClean="0">
                <a:latin typeface="Calibri" pitchFamily="34" charset="0"/>
              </a:rPr>
              <a:pPr fontAlgn="base">
                <a:spcBef>
                  <a:spcPct val="0"/>
                </a:spcBef>
                <a:spcAft>
                  <a:spcPct val="0"/>
                </a:spcAft>
                <a:defRPr/>
              </a:pPr>
              <a:t>32</a:t>
            </a:fld>
            <a:endParaRPr lang="en-US" smtClean="0">
              <a:latin typeface="Calibri"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F7BAE094-A33B-4B3E-BC92-1251F09EE71A}" type="slidenum">
              <a:rPr lang="en-US" smtClean="0">
                <a:latin typeface="Calibri" pitchFamily="34" charset="0"/>
              </a:rPr>
              <a:pPr fontAlgn="base">
                <a:spcBef>
                  <a:spcPct val="0"/>
                </a:spcBef>
                <a:spcAft>
                  <a:spcPct val="0"/>
                </a:spcAft>
                <a:defRPr/>
              </a:pPr>
              <a:t>33</a:t>
            </a:fld>
            <a:endParaRPr lang="en-US" smtClean="0">
              <a:latin typeface="Calibri"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F7BAE094-A33B-4B3E-BC92-1251F09EE71A}" type="slidenum">
              <a:rPr lang="en-US" smtClean="0">
                <a:latin typeface="Calibri" pitchFamily="34" charset="0"/>
              </a:rPr>
              <a:pPr fontAlgn="base">
                <a:spcBef>
                  <a:spcPct val="0"/>
                </a:spcBef>
                <a:spcAft>
                  <a:spcPct val="0"/>
                </a:spcAft>
                <a:defRPr/>
              </a:pPr>
              <a:t>34</a:t>
            </a:fld>
            <a:endParaRPr lang="en-US" smtClean="0">
              <a:latin typeface="Calibri"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F7BAE094-A33B-4B3E-BC92-1251F09EE71A}" type="slidenum">
              <a:rPr lang="en-US" smtClean="0">
                <a:latin typeface="Calibri" pitchFamily="34" charset="0"/>
              </a:rPr>
              <a:pPr fontAlgn="base">
                <a:spcBef>
                  <a:spcPct val="0"/>
                </a:spcBef>
                <a:spcAft>
                  <a:spcPct val="0"/>
                </a:spcAft>
                <a:defRPr/>
              </a:pPr>
              <a:t>35</a:t>
            </a:fld>
            <a:endParaRPr lang="en-US"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3EE8B520-81B7-4D06-8209-DB1F474AE388}" type="slidenum">
              <a:rPr lang="en-US" smtClean="0">
                <a:latin typeface="Calibri" pitchFamily="34" charset="0"/>
              </a:rPr>
              <a:pPr fontAlgn="base">
                <a:spcBef>
                  <a:spcPct val="0"/>
                </a:spcBef>
                <a:spcAft>
                  <a:spcPct val="0"/>
                </a:spcAft>
                <a:defRPr/>
              </a:pPr>
              <a:t>4</a:t>
            </a:fld>
            <a:endParaRPr lang="en-US" smtClean="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0565EBD6-A8CE-456D-B15A-E60CEB702EB7}" type="slidenum">
              <a:rPr lang="en-US" smtClean="0">
                <a:latin typeface="Calibri" pitchFamily="34" charset="0"/>
              </a:rPr>
              <a:pPr fontAlgn="base">
                <a:spcBef>
                  <a:spcPct val="0"/>
                </a:spcBef>
                <a:spcAft>
                  <a:spcPct val="0"/>
                </a:spcAft>
                <a:defRPr/>
              </a:pPr>
              <a:t>5</a:t>
            </a:fld>
            <a:endParaRPr lang="en-US" smtClean="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014659CF-FF5C-4579-A730-39E8F7BC828D}" type="slidenum">
              <a:rPr lang="en-US" smtClean="0">
                <a:latin typeface="Calibri" pitchFamily="34" charset="0"/>
              </a:rPr>
              <a:pPr fontAlgn="base">
                <a:spcBef>
                  <a:spcPct val="0"/>
                </a:spcBef>
                <a:spcAft>
                  <a:spcPct val="0"/>
                </a:spcAft>
                <a:defRPr/>
              </a:pPr>
              <a:t>6</a:t>
            </a:fld>
            <a:endParaRPr lang="en-US" smtClean="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32C776C8-01C1-4A3F-821F-56435A069644}" type="slidenum">
              <a:rPr lang="en-US" smtClean="0">
                <a:latin typeface="Calibri" pitchFamily="34" charset="0"/>
              </a:rPr>
              <a:pPr fontAlgn="base">
                <a:spcBef>
                  <a:spcPct val="0"/>
                </a:spcBef>
                <a:spcAft>
                  <a:spcPct val="0"/>
                </a:spcAft>
                <a:defRPr/>
              </a:pPr>
              <a:t>7</a:t>
            </a:fld>
            <a:endParaRPr lang="en-US" smtClean="0">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41E7A4EA-D7A8-4B28-8DD1-733A79E63F00}" type="slidenum">
              <a:rPr lang="en-US" smtClean="0">
                <a:latin typeface="Calibri" pitchFamily="34" charset="0"/>
              </a:rPr>
              <a:pPr fontAlgn="base">
                <a:spcBef>
                  <a:spcPct val="0"/>
                </a:spcBef>
                <a:spcAft>
                  <a:spcPct val="0"/>
                </a:spcAft>
                <a:defRPr/>
              </a:pPr>
              <a:t>8</a:t>
            </a:fld>
            <a:endParaRPr lang="en-US" smtClean="0">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6B8CE5CC-4352-4557-9CFB-751E6367DC68}" type="slidenum">
              <a:rPr lang="en-US" smtClean="0">
                <a:latin typeface="Calibri" pitchFamily="34" charset="0"/>
              </a:rPr>
              <a:pPr fontAlgn="base">
                <a:spcBef>
                  <a:spcPct val="0"/>
                </a:spcBef>
                <a:spcAft>
                  <a:spcPct val="0"/>
                </a:spcAft>
                <a:defRPr/>
              </a:pPr>
              <a:t>9</a:t>
            </a:fld>
            <a:endParaRPr lang="en-US"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Summer_Flower.jpg"/>
          <p:cNvPicPr>
            <a:picLocks noChangeAspect="1"/>
          </p:cNvPicPr>
          <p:nvPr userDrawn="1"/>
        </p:nvPicPr>
        <p:blipFill>
          <a:blip r:embed="rId2">
            <a:lum bright="1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513" y="6053138"/>
            <a:ext cx="2554287" cy="712787"/>
          </a:xfrm>
          <a:prstGeom prst="rect">
            <a:avLst/>
          </a:prstGeom>
          <a:solidFill>
            <a:srgbClr val="003399"/>
          </a:solidFill>
          <a:ln/>
        </p:spPr>
        <p:style>
          <a:lnRef idx="3">
            <a:schemeClr val="lt1"/>
          </a:lnRef>
          <a:fillRef idx="1">
            <a:schemeClr val="dk1"/>
          </a:fillRef>
          <a:effectRef idx="1">
            <a:schemeClr val="dk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2667000" y="6043613"/>
            <a:ext cx="6477000" cy="714375"/>
          </a:xfrm>
          <a:prstGeom prst="rect">
            <a:avLst/>
          </a:prstGeom>
          <a:solidFill>
            <a:srgbClr val="003399"/>
          </a:solidFill>
          <a:ln/>
        </p:spPr>
        <p:style>
          <a:lnRef idx="3">
            <a:schemeClr val="lt1"/>
          </a:lnRef>
          <a:fillRef idx="1">
            <a:schemeClr val="dk1"/>
          </a:fillRef>
          <a:effectRef idx="1">
            <a:schemeClr val="dk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2362200" y="4038600"/>
            <a:ext cx="6477000" cy="1828800"/>
          </a:xfrm>
        </p:spPr>
        <p:txBody>
          <a:bodyPr anchor="b">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r">
              <a:defRPr sz="4000" b="1" cap="none" spc="50" baseline="0">
                <a:ln w="11430"/>
                <a:solidFill>
                  <a:srgbClr val="FF0000"/>
                </a:solidFill>
                <a:effectLst>
                  <a:outerShdw blurRad="76200" dist="50800" dir="5400000" algn="tl" rotWithShape="0">
                    <a:srgbClr val="000000">
                      <a:alpha val="65000"/>
                    </a:srgbClr>
                  </a:outerShdw>
                </a:effectLst>
              </a:defRPr>
            </a:lvl1pPr>
          </a:lstStyle>
          <a:p>
            <a:r>
              <a:rPr lang="en-US" smtClean="0"/>
              <a:t>Click to edit Master title style</a:t>
            </a:r>
            <a:endParaRPr lang="en-US" dirty="0"/>
          </a:p>
        </p:txBody>
      </p:sp>
      <p:sp>
        <p:nvSpPr>
          <p:cNvPr id="9" name="Subtitle 8"/>
          <p:cNvSpPr>
            <a:spLocks noGrp="1"/>
          </p:cNvSpPr>
          <p:nvPr>
            <p:ph type="subTitle" idx="1"/>
          </p:nvPr>
        </p:nvSpPr>
        <p:spPr>
          <a:xfrm>
            <a:off x="2667000" y="6050037"/>
            <a:ext cx="6400800" cy="685800"/>
          </a:xfrm>
        </p:spPr>
        <p:txBody>
          <a:bodyPr anchor="ctr">
            <a:normAutofit/>
          </a:bodyPr>
          <a:lstStyle>
            <a:lvl1pPr marL="0" indent="0" algn="r">
              <a:buNone/>
              <a:defRPr sz="1400" b="0" cap="none" spc="0" baseline="0">
                <a:ln>
                  <a:noFill/>
                </a:ln>
                <a:solidFill>
                  <a:schemeClr val="accent1">
                    <a:lumMod val="60000"/>
                    <a:lumOff val="40000"/>
                  </a:schemeClr>
                </a:solidFill>
                <a:effectLst>
                  <a:outerShdw blurRad="38100" dist="38100" dir="2700000" algn="tl">
                    <a:srgbClr val="000000">
                      <a:alpha val="43137"/>
                    </a:srgbClr>
                  </a:outerShdw>
                </a:effectLst>
                <a:latin typeface="Corbel"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endParaRPr lang="en-US" dirty="0"/>
          </a:p>
        </p:txBody>
      </p:sp>
      <p:sp>
        <p:nvSpPr>
          <p:cNvPr id="10" name="Footer Placeholder 16"/>
          <p:cNvSpPr>
            <a:spLocks noGrp="1"/>
          </p:cNvSpPr>
          <p:nvPr>
            <p:ph type="ftr" sz="quarter" idx="10"/>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1"/>
          </p:nvPr>
        </p:nvSpPr>
        <p:spPr>
          <a:xfrm>
            <a:off x="8001000" y="228600"/>
            <a:ext cx="838200" cy="381000"/>
          </a:xfrm>
        </p:spPr>
        <p:txBody>
          <a:bodyPr/>
          <a:lstStyle>
            <a:lvl1pPr>
              <a:defRPr>
                <a:solidFill>
                  <a:schemeClr val="tx2"/>
                </a:solidFill>
              </a:defRPr>
            </a:lvl1pPr>
          </a:lstStyle>
          <a:p>
            <a:pPr>
              <a:defRPr/>
            </a:pPr>
            <a:fld id="{EF5855C7-4429-4CB5-A03B-7706C4305E64}" type="slidenum">
              <a:rPr lang="en-US"/>
              <a:pPr>
                <a:defRPr/>
              </a:pPr>
              <a:t>‹#›</a:t>
            </a:fld>
            <a:endParaRPr lang="en-US"/>
          </a:p>
        </p:txBody>
      </p:sp>
    </p:spTree>
    <p:extLst>
      <p:ext uri="{BB962C8B-B14F-4D97-AF65-F5344CB8AC3E}">
        <p14:creationId xmlns:p14="http://schemas.microsoft.com/office/powerpoint/2010/main" val="3113608343"/>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8B4F02E5-DCCB-44EA-AF5F-9D6541AA6531}" type="datetime1">
              <a:rPr lang="en-US"/>
              <a:pPr>
                <a:defRPr/>
              </a:pPr>
              <a:t>6/16/2019</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4D516FD7-7C73-4428-945C-B66AEE55025D}" type="slidenum">
              <a:rPr lang="en-US"/>
              <a:pPr>
                <a:defRPr/>
              </a:pPr>
              <a:t>‹#›</a:t>
            </a:fld>
            <a:endParaRPr lang="en-US"/>
          </a:p>
        </p:txBody>
      </p:sp>
    </p:spTree>
    <p:extLst>
      <p:ext uri="{BB962C8B-B14F-4D97-AF65-F5344CB8AC3E}">
        <p14:creationId xmlns:p14="http://schemas.microsoft.com/office/powerpoint/2010/main" val="3744149099"/>
      </p:ext>
    </p:extLst>
  </p:cSld>
  <p:clrMapOvr>
    <a:masterClrMapping/>
  </p:clrMapOvr>
  <p:transition spd="slow">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553200" y="609604"/>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3EC76BF8-18CE-474D-A526-D51ACC841A1C}" type="datetime1">
              <a:rPr lang="en-US"/>
              <a:pPr>
                <a:defRPr/>
              </a:pPr>
              <a:t>6/16/2019</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85D0E5EA-623C-4A7D-823E-BE8319B2EACF}" type="slidenum">
              <a:rPr lang="en-US"/>
              <a:pPr>
                <a:defRPr/>
              </a:pPr>
              <a:t>‹#›</a:t>
            </a:fld>
            <a:endParaRPr lang="en-US"/>
          </a:p>
        </p:txBody>
      </p:sp>
    </p:spTree>
    <p:extLst>
      <p:ext uri="{BB962C8B-B14F-4D97-AF65-F5344CB8AC3E}">
        <p14:creationId xmlns:p14="http://schemas.microsoft.com/office/powerpoint/2010/main" val="273595452"/>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E8C3220-A59A-4FC4-A903-3094ABBD74A4}" type="datetimeFigureOut">
              <a:rPr lang="en-US"/>
              <a:pPr>
                <a:defRPr/>
              </a:pPr>
              <a:t>6/16/2019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F9F633-BE7A-46C0-95E6-6926CDBE0B41}" type="slidenum">
              <a:rPr lang="en-US"/>
              <a:pPr>
                <a:defRPr/>
              </a:pPr>
              <a:t>‹#›</a:t>
            </a:fld>
            <a:endParaRPr lang="en-US"/>
          </a:p>
        </p:txBody>
      </p:sp>
    </p:spTree>
    <p:extLst>
      <p:ext uri="{BB962C8B-B14F-4D97-AF65-F5344CB8AC3E}">
        <p14:creationId xmlns:p14="http://schemas.microsoft.com/office/powerpoint/2010/main" val="740020290"/>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E8C3220-A59A-4FC4-A903-3094ABBD74A4}" type="datetimeFigureOut">
              <a:rPr lang="en-US"/>
              <a:pPr>
                <a:defRPr/>
              </a:pPr>
              <a:t>6/16/2019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4235E20-0856-42BA-9585-14F861FD1AF5}" type="slidenum">
              <a:rPr lang="en-US"/>
              <a:pPr>
                <a:defRPr/>
              </a:pPr>
              <a:t>‹#›</a:t>
            </a:fld>
            <a:endParaRPr lang="en-US"/>
          </a:p>
        </p:txBody>
      </p:sp>
    </p:spTree>
    <p:extLst>
      <p:ext uri="{BB962C8B-B14F-4D97-AF65-F5344CB8AC3E}">
        <p14:creationId xmlns:p14="http://schemas.microsoft.com/office/powerpoint/2010/main" val="3059445631"/>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E8C3220-A59A-4FC4-A903-3094ABBD74A4}" type="datetimeFigureOut">
              <a:rPr lang="en-US"/>
              <a:pPr>
                <a:defRPr/>
              </a:pPr>
              <a:t>6/16/2019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6D4B420-7358-4435-8B1D-8108E50298D5}" type="slidenum">
              <a:rPr lang="en-US"/>
              <a:pPr>
                <a:defRPr/>
              </a:pPr>
              <a:t>‹#›</a:t>
            </a:fld>
            <a:endParaRPr lang="en-US"/>
          </a:p>
        </p:txBody>
      </p:sp>
    </p:spTree>
    <p:extLst>
      <p:ext uri="{BB962C8B-B14F-4D97-AF65-F5344CB8AC3E}">
        <p14:creationId xmlns:p14="http://schemas.microsoft.com/office/powerpoint/2010/main" val="2348844783"/>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E8C3220-A59A-4FC4-A903-3094ABBD74A4}" type="datetimeFigureOut">
              <a:rPr lang="en-US"/>
              <a:pPr>
                <a:defRPr/>
              </a:pPr>
              <a:t>6/16/2019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F9C4DC4-52CB-4DF4-AFC4-2DD410A3373A}" type="slidenum">
              <a:rPr lang="en-US"/>
              <a:pPr>
                <a:defRPr/>
              </a:pPr>
              <a:t>‹#›</a:t>
            </a:fld>
            <a:endParaRPr lang="en-US"/>
          </a:p>
        </p:txBody>
      </p:sp>
    </p:spTree>
    <p:extLst>
      <p:ext uri="{BB962C8B-B14F-4D97-AF65-F5344CB8AC3E}">
        <p14:creationId xmlns:p14="http://schemas.microsoft.com/office/powerpoint/2010/main" val="168463601"/>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E8C3220-A59A-4FC4-A903-3094ABBD74A4}" type="datetimeFigureOut">
              <a:rPr lang="en-US"/>
              <a:pPr>
                <a:defRPr/>
              </a:pPr>
              <a:t>6/16/2019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1BE51F5-280B-406A-B23B-5C77C2EF8A74}" type="slidenum">
              <a:rPr lang="en-US"/>
              <a:pPr>
                <a:defRPr/>
              </a:pPr>
              <a:t>‹#›</a:t>
            </a:fld>
            <a:endParaRPr lang="en-US"/>
          </a:p>
        </p:txBody>
      </p:sp>
    </p:spTree>
    <p:extLst>
      <p:ext uri="{BB962C8B-B14F-4D97-AF65-F5344CB8AC3E}">
        <p14:creationId xmlns:p14="http://schemas.microsoft.com/office/powerpoint/2010/main" val="3514586149"/>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E8C3220-A59A-4FC4-A903-3094ABBD74A4}" type="datetimeFigureOut">
              <a:rPr lang="en-US"/>
              <a:pPr>
                <a:defRPr/>
              </a:pPr>
              <a:t>6/16/2019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E6E9061-EE6E-43AF-9CB7-0924F75838BC}" type="slidenum">
              <a:rPr lang="en-US"/>
              <a:pPr>
                <a:defRPr/>
              </a:pPr>
              <a:t>‹#›</a:t>
            </a:fld>
            <a:endParaRPr lang="en-US"/>
          </a:p>
        </p:txBody>
      </p:sp>
    </p:spTree>
    <p:extLst>
      <p:ext uri="{BB962C8B-B14F-4D97-AF65-F5344CB8AC3E}">
        <p14:creationId xmlns:p14="http://schemas.microsoft.com/office/powerpoint/2010/main" val="888307542"/>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E8C3220-A59A-4FC4-A903-3094ABBD74A4}" type="datetimeFigureOut">
              <a:rPr lang="en-US"/>
              <a:pPr>
                <a:defRPr/>
              </a:pPr>
              <a:t>6/16/2019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3E8B335-16CA-4D01-B3FF-0CE760C26AC1}" type="slidenum">
              <a:rPr lang="en-US"/>
              <a:pPr>
                <a:defRPr/>
              </a:pPr>
              <a:t>‹#›</a:t>
            </a:fld>
            <a:endParaRPr lang="en-US"/>
          </a:p>
        </p:txBody>
      </p:sp>
    </p:spTree>
    <p:extLst>
      <p:ext uri="{BB962C8B-B14F-4D97-AF65-F5344CB8AC3E}">
        <p14:creationId xmlns:p14="http://schemas.microsoft.com/office/powerpoint/2010/main" val="3272437457"/>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E8C3220-A59A-4FC4-A903-3094ABBD74A4}" type="datetimeFigureOut">
              <a:rPr lang="en-US"/>
              <a:pPr>
                <a:defRPr/>
              </a:pPr>
              <a:t>6/16/2019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1E70D14-BDE5-456C-9784-742EEC1D1269}" type="slidenum">
              <a:rPr lang="en-US"/>
              <a:pPr>
                <a:defRPr/>
              </a:pPr>
              <a:t>‹#›</a:t>
            </a:fld>
            <a:endParaRPr lang="en-US"/>
          </a:p>
        </p:txBody>
      </p:sp>
    </p:spTree>
    <p:extLst>
      <p:ext uri="{BB962C8B-B14F-4D97-AF65-F5344CB8AC3E}">
        <p14:creationId xmlns:p14="http://schemas.microsoft.com/office/powerpoint/2010/main" val="254426647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rot="5400000">
            <a:off x="5219700" y="2933700"/>
            <a:ext cx="68580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endParaRPr lang="en-US" sz="1500" dirty="0">
              <a:solidFill>
                <a:srgbClr val="CCFFCC"/>
              </a:solidFill>
              <a:latin typeface="Arial Rounded MT Bold" pitchFamily="34" charset="0"/>
            </a:endParaRPr>
          </a:p>
        </p:txBody>
      </p:sp>
      <p:pic>
        <p:nvPicPr>
          <p:cNvPr id="5" name="Picture 10" descr="Picture1.png"/>
          <p:cNvPicPr>
            <a:picLocks noChangeAspect="1"/>
          </p:cNvPicPr>
          <p:nvPr userDrawn="1"/>
        </p:nvPicPr>
        <p:blipFill>
          <a:blip r:embed="rId2">
            <a:lum bright="12000"/>
            <a:extLst>
              <a:ext uri="{28A0092B-C50C-407E-A947-70E740481C1C}">
                <a14:useLocalDpi xmlns:a14="http://schemas.microsoft.com/office/drawing/2010/main" val="0"/>
              </a:ext>
            </a:extLst>
          </a:blip>
          <a:srcRect/>
          <a:stretch>
            <a:fillRect/>
          </a:stretch>
        </p:blipFill>
        <p:spPr bwMode="auto">
          <a:xfrm>
            <a:off x="0" y="5105400"/>
            <a:ext cx="1862138"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0" y="6438900"/>
            <a:ext cx="9144000" cy="228600"/>
          </a:xfrm>
          <a:prstGeom prst="rect">
            <a:avLst/>
          </a:prstGeom>
          <a:solidFill>
            <a:srgbClr val="0099FF">
              <a:alpha val="83922"/>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075" y="6096000"/>
            <a:ext cx="6905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sp>
        <p:nvSpPr>
          <p:cNvPr id="9" name="TextBox 15"/>
          <p:cNvSpPr txBox="1">
            <a:spLocks noChangeArrowheads="1"/>
          </p:cNvSpPr>
          <p:nvPr userDrawn="1"/>
        </p:nvSpPr>
        <p:spPr bwMode="auto">
          <a:xfrm>
            <a:off x="811213" y="6097588"/>
            <a:ext cx="79549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a:defRPr/>
            </a:pPr>
            <a:r>
              <a:rPr lang="en-US" sz="1400" dirty="0" smtClean="0">
                <a:solidFill>
                  <a:schemeClr val="tx1"/>
                </a:solidFill>
                <a:latin typeface="OCR A Extended" pitchFamily="50" charset="0"/>
                <a:cs typeface="Courier New" pitchFamily="49" charset="0"/>
              </a:rPr>
              <a:t>ADMAS UNIVERSITY ONLINE EDUCATIONAL CERTIFICATE VERFICATION SYSTEM</a:t>
            </a:r>
            <a:endParaRPr lang="en-US" sz="1600" dirty="0" smtClean="0">
              <a:solidFill>
                <a:schemeClr val="tx1"/>
              </a:solidFill>
              <a:latin typeface="OCR A Extended" pitchFamily="50" charset="0"/>
              <a:cs typeface="Courier New" pitchFamily="49" charset="0"/>
            </a:endParaRPr>
          </a:p>
        </p:txBody>
      </p:sp>
      <p:sp>
        <p:nvSpPr>
          <p:cNvPr id="10" name="Isosceles Triangle 9"/>
          <p:cNvSpPr/>
          <p:nvPr userDrawn="1"/>
        </p:nvSpPr>
        <p:spPr>
          <a:xfrm rot="5400000">
            <a:off x="-276680" y="1033237"/>
            <a:ext cx="1861458" cy="1130300"/>
          </a:xfrm>
          <a:prstGeom prst="triangle">
            <a:avLst>
              <a:gd name="adj" fmla="val 50000"/>
            </a:avLst>
          </a:prstGeom>
          <a:noFill/>
          <a:ln>
            <a:no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en-GB"/>
          </a:p>
        </p:txBody>
      </p:sp>
      <p:sp>
        <p:nvSpPr>
          <p:cNvPr id="12" name="TextBox 11"/>
          <p:cNvSpPr txBox="1"/>
          <p:nvPr userDrawn="1"/>
        </p:nvSpPr>
        <p:spPr>
          <a:xfrm>
            <a:off x="2260600" y="1450975"/>
            <a:ext cx="184150" cy="276225"/>
          </a:xfrm>
          <a:prstGeom prst="rect">
            <a:avLst/>
          </a:prstGeom>
          <a:noFill/>
        </p:spPr>
        <p:txBody>
          <a:bodyPr wrap="none">
            <a:spAutoFit/>
          </a:bodyPr>
          <a:lstStyle/>
          <a:p>
            <a:pPr fontAlgn="auto">
              <a:spcBef>
                <a:spcPts val="0"/>
              </a:spcBef>
              <a:spcAft>
                <a:spcPts val="0"/>
              </a:spcAft>
              <a:defRPr/>
            </a:pPr>
            <a:endParaRPr lang="en-GB" sz="1200" dirty="0">
              <a:solidFill>
                <a:srgbClr val="CCFFCC"/>
              </a:solidFill>
              <a:effectLst>
                <a:outerShdw blurRad="38100" dist="38100" dir="2700000" algn="tl">
                  <a:srgbClr val="000000">
                    <a:alpha val="43137"/>
                  </a:srgbClr>
                </a:outerShdw>
              </a:effectLst>
              <a:latin typeface="OCR A Extended" pitchFamily="50" charset="0"/>
              <a:cs typeface="Courier New" pitchFamily="49" charset="0"/>
            </a:endParaRPr>
          </a:p>
        </p:txBody>
      </p:sp>
      <p:sp>
        <p:nvSpPr>
          <p:cNvPr id="2" name="Title 1"/>
          <p:cNvSpPr>
            <a:spLocks noGrp="1"/>
          </p:cNvSpPr>
          <p:nvPr>
            <p:ph type="title"/>
          </p:nvPr>
        </p:nvSpPr>
        <p:spPr>
          <a:xfrm>
            <a:off x="612648" y="228600"/>
            <a:ext cx="8153400" cy="11430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marL="0" indent="0" algn="ctr">
              <a:buFont typeface="+mj-lt"/>
              <a:buNone/>
              <a:defRPr sz="4000" b="1" cap="none" spc="50">
                <a:ln w="11430"/>
                <a:solidFill>
                  <a:srgbClr val="003399"/>
                </a:solidFill>
                <a:effectLst>
                  <a:glow rad="101600">
                    <a:schemeClr val="accent4">
                      <a:satMod val="175000"/>
                      <a:alpha val="40000"/>
                    </a:schemeClr>
                  </a:glow>
                  <a:outerShdw blurRad="76200" dist="50800" dir="5400000" algn="tl" rotWithShape="0">
                    <a:srgbClr val="000000">
                      <a:alpha val="65000"/>
                    </a:srgbClr>
                  </a:outerShdw>
                  <a:reflection blurRad="6350" stA="50000" endA="300" endPos="50000" dist="60007" dir="5400000" sy="-100000" algn="bl" rotWithShape="0"/>
                </a:effectLst>
                <a:latin typeface="Nyala" pitchFamily="2" charset="0"/>
              </a:defRPr>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828800"/>
            <a:ext cx="8153400" cy="4267200"/>
          </a:xfrm>
        </p:spPr>
        <p:txBody>
          <a:bodyPr/>
          <a:lstStyle>
            <a:lvl1pPr>
              <a:lnSpc>
                <a:spcPct val="150000"/>
              </a:lnSpc>
              <a:defRPr sz="3200" b="1" u="none" cap="none" spc="50">
                <a:ln w="12700" cmpd="sng">
                  <a:noFill/>
                  <a:prstDash val="solid"/>
                </a:ln>
                <a:solidFill>
                  <a:srgbClr val="008000"/>
                </a:solidFill>
                <a:effectLst>
                  <a:glow rad="228600">
                    <a:srgbClr val="CCFFCC">
                      <a:alpha val="40000"/>
                    </a:srgbClr>
                  </a:glow>
                  <a:outerShdw blurRad="50800" dist="38100" dir="18900000" algn="bl" rotWithShape="0">
                    <a:prstClr val="black">
                      <a:alpha val="40000"/>
                    </a:prstClr>
                  </a:outerShdw>
                  <a:reflection blurRad="6350" stA="50000" endA="300" endPos="50000" dist="29997" dir="5400000" sy="-100000" algn="bl" rotWithShape="0"/>
                </a:effectLst>
                <a:latin typeface="Arial" pitchFamily="34" charset="0"/>
                <a:cs typeface="Arial" pitchFamily="34" charset="0"/>
              </a:defRPr>
            </a:lvl1pPr>
            <a:lvl2pPr>
              <a:defRPr sz="2800">
                <a:solidFill>
                  <a:srgbClr val="0070C0"/>
                </a:solidFill>
                <a:effectLst/>
                <a:latin typeface="Arial Rounded MT Bold" pitchFamily="34" charset="0"/>
              </a:defRPr>
            </a:lvl2pPr>
            <a:lvl3pPr>
              <a:defRPr sz="2600">
                <a:solidFill>
                  <a:srgbClr val="C00000"/>
                </a:solidFill>
                <a:latin typeface="Arial Rounded MT Bold" pitchFamily="34" charset="0"/>
              </a:defRPr>
            </a:lvl3pPr>
            <a:lvl4pPr>
              <a:defRPr sz="2400">
                <a:solidFill>
                  <a:srgbClr val="7030A0"/>
                </a:solidFill>
                <a:latin typeface="Arial Rounded MT Bold" pitchFamily="34" charset="0"/>
              </a:defRPr>
            </a:lvl4pPr>
            <a:lvl5pPr>
              <a:defRPr sz="2200">
                <a:solidFill>
                  <a:srgbClr val="00B0F0"/>
                </a:solidFill>
                <a:latin typeface="Arial Rounded MT Bold"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5"/>
          <p:cNvSpPr>
            <a:spLocks noGrp="1"/>
          </p:cNvSpPr>
          <p:nvPr>
            <p:ph type="sldNum" sz="quarter" idx="10"/>
          </p:nvPr>
        </p:nvSpPr>
        <p:spPr>
          <a:xfrm>
            <a:off x="0" y="1447800"/>
            <a:ext cx="533400" cy="304800"/>
          </a:xfrm>
          <a:solidFill>
            <a:srgbClr val="00B0F0"/>
          </a:solidFill>
        </p:spPr>
        <p:txBody>
          <a:bodyPr/>
          <a:lstStyle>
            <a:lvl1pPr>
              <a:defRPr>
                <a:solidFill>
                  <a:schemeClr val="tx1"/>
                </a:solidFill>
                <a:latin typeface="Corbel" pitchFamily="34" charset="0"/>
              </a:defRPr>
            </a:lvl1pPr>
          </a:lstStyle>
          <a:p>
            <a:pPr>
              <a:defRPr/>
            </a:pPr>
            <a:fld id="{7EEC4038-CA0F-4661-AF71-453485FA62B2}" type="slidenum">
              <a:rPr lang="en-US" smtClean="0"/>
              <a:pPr>
                <a:defRPr/>
              </a:pPr>
              <a:t>‹#›</a:t>
            </a:fld>
            <a:endParaRPr lang="en-US" dirty="0"/>
          </a:p>
        </p:txBody>
      </p:sp>
    </p:spTree>
    <p:extLst>
      <p:ext uri="{BB962C8B-B14F-4D97-AF65-F5344CB8AC3E}">
        <p14:creationId xmlns:p14="http://schemas.microsoft.com/office/powerpoint/2010/main" val="6652417"/>
      </p:ext>
    </p:extLst>
  </p:cSld>
  <p:clrMapOvr>
    <a:masterClrMapping/>
  </p:clrMapOvr>
  <p:transition spd="slow">
    <p:wip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E8C3220-A59A-4FC4-A903-3094ABBD74A4}" type="datetimeFigureOut">
              <a:rPr lang="en-US"/>
              <a:pPr>
                <a:defRPr/>
              </a:pPr>
              <a:t>6/16/2019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71FC653-5312-40AC-A398-DAEF09008275}" type="slidenum">
              <a:rPr lang="en-US"/>
              <a:pPr>
                <a:defRPr/>
              </a:pPr>
              <a:t>‹#›</a:t>
            </a:fld>
            <a:endParaRPr lang="en-US"/>
          </a:p>
        </p:txBody>
      </p:sp>
    </p:spTree>
    <p:extLst>
      <p:ext uri="{BB962C8B-B14F-4D97-AF65-F5344CB8AC3E}">
        <p14:creationId xmlns:p14="http://schemas.microsoft.com/office/powerpoint/2010/main" val="2407466740"/>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E8C3220-A59A-4FC4-A903-3094ABBD74A4}" type="datetimeFigureOut">
              <a:rPr lang="en-US"/>
              <a:pPr>
                <a:defRPr/>
              </a:pPr>
              <a:t>6/16/2019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E85F8CF-AD6B-4BAC-9F60-DA88D44833D1}" type="slidenum">
              <a:rPr lang="en-US"/>
              <a:pPr>
                <a:defRPr/>
              </a:pPr>
              <a:t>‹#›</a:t>
            </a:fld>
            <a:endParaRPr lang="en-US"/>
          </a:p>
        </p:txBody>
      </p:sp>
    </p:spTree>
    <p:extLst>
      <p:ext uri="{BB962C8B-B14F-4D97-AF65-F5344CB8AC3E}">
        <p14:creationId xmlns:p14="http://schemas.microsoft.com/office/powerpoint/2010/main" val="3644698940"/>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E8C3220-A59A-4FC4-A903-3094ABBD74A4}" type="datetimeFigureOut">
              <a:rPr lang="en-US"/>
              <a:pPr>
                <a:defRPr/>
              </a:pPr>
              <a:t>6/16/2019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EB085E7-7762-4CFE-A573-7963B668EB12}" type="slidenum">
              <a:rPr lang="en-US"/>
              <a:pPr>
                <a:defRPr/>
              </a:pPr>
              <a:t>‹#›</a:t>
            </a:fld>
            <a:endParaRPr lang="en-US"/>
          </a:p>
        </p:txBody>
      </p:sp>
    </p:spTree>
    <p:extLst>
      <p:ext uri="{BB962C8B-B14F-4D97-AF65-F5344CB8AC3E}">
        <p14:creationId xmlns:p14="http://schemas.microsoft.com/office/powerpoint/2010/main" val="2814634367"/>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p:txBody>
          <a:bodyPr/>
          <a:lstStyle>
            <a:lvl1pPr eaLnBrk="1" hangingPunct="1">
              <a:defRPr>
                <a:latin typeface="Tw Cen MT" pitchFamily="34" charset="0"/>
                <a:cs typeface="Arial" pitchFamily="34" charset="0"/>
              </a:defRPr>
            </a:lvl1pPr>
          </a:lstStyle>
          <a:p>
            <a:pPr>
              <a:defRPr/>
            </a:pPr>
            <a:endParaRPr lang="en-US"/>
          </a:p>
        </p:txBody>
      </p:sp>
      <p:sp>
        <p:nvSpPr>
          <p:cNvPr id="5" name="Rectangle 6"/>
          <p:cNvSpPr>
            <a:spLocks noGrp="1" noChangeArrowheads="1"/>
          </p:cNvSpPr>
          <p:nvPr>
            <p:ph type="ftr" sz="quarter" idx="11"/>
          </p:nvPr>
        </p:nvSpPr>
        <p:spPr/>
        <p:txBody>
          <a:bodyPr/>
          <a:lstStyle>
            <a:lvl1pPr eaLnBrk="1" hangingPunct="1">
              <a:defRPr>
                <a:latin typeface="Tw Cen MT" pitchFamily="34" charset="0"/>
                <a:cs typeface="Arial" pitchFamily="34" charset="0"/>
              </a:defRPr>
            </a:lvl1pPr>
          </a:lstStyle>
          <a:p>
            <a:pPr>
              <a:defRPr/>
            </a:pPr>
            <a:r>
              <a:rPr lang="en-US"/>
              <a:t>Chapter 1: Object Oriented Software Engineering</a:t>
            </a:r>
          </a:p>
        </p:txBody>
      </p:sp>
      <p:sp>
        <p:nvSpPr>
          <p:cNvPr id="6" name="Rectangle 7"/>
          <p:cNvSpPr>
            <a:spLocks noGrp="1" noChangeArrowheads="1"/>
          </p:cNvSpPr>
          <p:nvPr>
            <p:ph type="sldNum" sz="quarter" idx="12"/>
          </p:nvPr>
        </p:nvSpPr>
        <p:spPr/>
        <p:txBody>
          <a:bodyPr/>
          <a:lstStyle>
            <a:lvl1pPr eaLnBrk="1" hangingPunct="1">
              <a:defRPr>
                <a:latin typeface="Tw Cen MT" pitchFamily="34" charset="0"/>
                <a:cs typeface="Arial" pitchFamily="34" charset="0"/>
              </a:defRPr>
            </a:lvl1pPr>
          </a:lstStyle>
          <a:p>
            <a:pPr>
              <a:defRPr/>
            </a:pPr>
            <a:fld id="{81A994D4-546E-4893-9487-629543416EE7}" type="slidenum">
              <a:rPr lang="en-US"/>
              <a:pPr>
                <a:defRPr/>
              </a:pPr>
              <a:t>‹#›</a:t>
            </a:fld>
            <a:endParaRPr lang="en-US"/>
          </a:p>
        </p:txBody>
      </p:sp>
    </p:spTree>
    <p:extLst>
      <p:ext uri="{BB962C8B-B14F-4D97-AF65-F5344CB8AC3E}">
        <p14:creationId xmlns:p14="http://schemas.microsoft.com/office/powerpoint/2010/main" val="2975811474"/>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p:txBody>
          <a:bodyPr/>
          <a:lstStyle>
            <a:lvl1pPr eaLnBrk="1" hangingPunct="1">
              <a:defRPr>
                <a:latin typeface="Tw Cen MT" pitchFamily="34" charset="0"/>
                <a:cs typeface="Arial" pitchFamily="34" charset="0"/>
              </a:defRPr>
            </a:lvl1pPr>
          </a:lstStyle>
          <a:p>
            <a:pPr>
              <a:defRPr/>
            </a:pPr>
            <a:endParaRPr lang="en-US"/>
          </a:p>
        </p:txBody>
      </p:sp>
      <p:sp>
        <p:nvSpPr>
          <p:cNvPr id="5" name="Rectangle 6"/>
          <p:cNvSpPr>
            <a:spLocks noGrp="1" noChangeArrowheads="1"/>
          </p:cNvSpPr>
          <p:nvPr>
            <p:ph type="ftr" sz="quarter" idx="11"/>
          </p:nvPr>
        </p:nvSpPr>
        <p:spPr/>
        <p:txBody>
          <a:bodyPr/>
          <a:lstStyle>
            <a:lvl1pPr eaLnBrk="1" hangingPunct="1">
              <a:defRPr dirty="0">
                <a:latin typeface="Tw Cen MT" pitchFamily="34" charset="0"/>
                <a:cs typeface="Arial" pitchFamily="34" charset="0"/>
              </a:defRPr>
            </a:lvl1pPr>
          </a:lstStyle>
          <a:p>
            <a:pPr>
              <a:defRPr/>
            </a:pPr>
            <a:r>
              <a:rPr lang="en-US"/>
              <a:t>Chapter 1: Object Oriented Software Engineering</a:t>
            </a:r>
          </a:p>
        </p:txBody>
      </p:sp>
      <p:sp>
        <p:nvSpPr>
          <p:cNvPr id="6" name="Rectangle 7"/>
          <p:cNvSpPr>
            <a:spLocks noGrp="1" noChangeArrowheads="1"/>
          </p:cNvSpPr>
          <p:nvPr>
            <p:ph type="sldNum" sz="quarter" idx="12"/>
          </p:nvPr>
        </p:nvSpPr>
        <p:spPr/>
        <p:txBody>
          <a:bodyPr/>
          <a:lstStyle>
            <a:lvl1pPr eaLnBrk="1" hangingPunct="1">
              <a:defRPr>
                <a:latin typeface="Tw Cen MT" pitchFamily="34" charset="0"/>
                <a:cs typeface="Arial" pitchFamily="34" charset="0"/>
              </a:defRPr>
            </a:lvl1pPr>
          </a:lstStyle>
          <a:p>
            <a:pPr>
              <a:defRPr/>
            </a:pPr>
            <a:fld id="{4733AF8F-6A23-43EA-AA9A-E35574F84735}" type="slidenum">
              <a:rPr lang="en-US"/>
              <a:pPr>
                <a:defRPr/>
              </a:pPr>
              <a:t>‹#›</a:t>
            </a:fld>
            <a:endParaRPr lang="en-US"/>
          </a:p>
        </p:txBody>
      </p:sp>
    </p:spTree>
    <p:extLst>
      <p:ext uri="{BB962C8B-B14F-4D97-AF65-F5344CB8AC3E}">
        <p14:creationId xmlns:p14="http://schemas.microsoft.com/office/powerpoint/2010/main" val="2902610763"/>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p:txBody>
          <a:bodyPr/>
          <a:lstStyle>
            <a:lvl1pPr eaLnBrk="1" hangingPunct="1">
              <a:defRPr>
                <a:latin typeface="Tw Cen MT" pitchFamily="34" charset="0"/>
                <a:cs typeface="Arial" pitchFamily="34" charset="0"/>
              </a:defRPr>
            </a:lvl1pPr>
          </a:lstStyle>
          <a:p>
            <a:pPr>
              <a:defRPr/>
            </a:pPr>
            <a:endParaRPr lang="en-US"/>
          </a:p>
        </p:txBody>
      </p:sp>
      <p:sp>
        <p:nvSpPr>
          <p:cNvPr id="5" name="Rectangle 6"/>
          <p:cNvSpPr>
            <a:spLocks noGrp="1" noChangeArrowheads="1"/>
          </p:cNvSpPr>
          <p:nvPr>
            <p:ph type="ftr" sz="quarter" idx="11"/>
          </p:nvPr>
        </p:nvSpPr>
        <p:spPr/>
        <p:txBody>
          <a:bodyPr/>
          <a:lstStyle>
            <a:lvl1pPr eaLnBrk="1" hangingPunct="1">
              <a:defRPr>
                <a:latin typeface="Tw Cen MT" pitchFamily="34" charset="0"/>
                <a:cs typeface="Arial" pitchFamily="34" charset="0"/>
              </a:defRPr>
            </a:lvl1pPr>
          </a:lstStyle>
          <a:p>
            <a:pPr>
              <a:defRPr/>
            </a:pPr>
            <a:r>
              <a:rPr lang="en-US"/>
              <a:t>Chapter 1: Object Oriented Software Engineering</a:t>
            </a:r>
          </a:p>
        </p:txBody>
      </p:sp>
      <p:sp>
        <p:nvSpPr>
          <p:cNvPr id="6" name="Rectangle 7"/>
          <p:cNvSpPr>
            <a:spLocks noGrp="1" noChangeArrowheads="1"/>
          </p:cNvSpPr>
          <p:nvPr>
            <p:ph type="sldNum" sz="quarter" idx="12"/>
          </p:nvPr>
        </p:nvSpPr>
        <p:spPr/>
        <p:txBody>
          <a:bodyPr/>
          <a:lstStyle>
            <a:lvl1pPr eaLnBrk="1" hangingPunct="1">
              <a:defRPr>
                <a:latin typeface="Tw Cen MT" pitchFamily="34" charset="0"/>
                <a:cs typeface="Arial" pitchFamily="34" charset="0"/>
              </a:defRPr>
            </a:lvl1pPr>
          </a:lstStyle>
          <a:p>
            <a:pPr>
              <a:defRPr/>
            </a:pPr>
            <a:fld id="{43C887D4-3441-4420-80D7-A13FF1298A67}" type="slidenum">
              <a:rPr lang="en-US"/>
              <a:pPr>
                <a:defRPr/>
              </a:pPr>
              <a:t>‹#›</a:t>
            </a:fld>
            <a:endParaRPr lang="en-US"/>
          </a:p>
        </p:txBody>
      </p:sp>
    </p:spTree>
    <p:extLst>
      <p:ext uri="{BB962C8B-B14F-4D97-AF65-F5344CB8AC3E}">
        <p14:creationId xmlns:p14="http://schemas.microsoft.com/office/powerpoint/2010/main" val="3633317466"/>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p:txBody>
          <a:bodyPr/>
          <a:lstStyle>
            <a:lvl1pPr eaLnBrk="1" hangingPunct="1">
              <a:defRPr>
                <a:latin typeface="Tw Cen MT" pitchFamily="34" charset="0"/>
                <a:cs typeface="Arial" pitchFamily="34" charset="0"/>
              </a:defRPr>
            </a:lvl1pPr>
          </a:lstStyle>
          <a:p>
            <a:pPr>
              <a:defRPr/>
            </a:pPr>
            <a:endParaRPr lang="en-US"/>
          </a:p>
        </p:txBody>
      </p:sp>
      <p:sp>
        <p:nvSpPr>
          <p:cNvPr id="6" name="Rectangle 6"/>
          <p:cNvSpPr>
            <a:spLocks noGrp="1" noChangeArrowheads="1"/>
          </p:cNvSpPr>
          <p:nvPr>
            <p:ph type="ftr" sz="quarter" idx="11"/>
          </p:nvPr>
        </p:nvSpPr>
        <p:spPr/>
        <p:txBody>
          <a:bodyPr/>
          <a:lstStyle>
            <a:lvl1pPr eaLnBrk="1" hangingPunct="1">
              <a:defRPr>
                <a:latin typeface="Tw Cen MT" pitchFamily="34" charset="0"/>
                <a:cs typeface="Arial" pitchFamily="34" charset="0"/>
              </a:defRPr>
            </a:lvl1pPr>
          </a:lstStyle>
          <a:p>
            <a:pPr>
              <a:defRPr/>
            </a:pPr>
            <a:r>
              <a:rPr lang="en-US"/>
              <a:t>Chapter 1: Object Oriented Software Engineering</a:t>
            </a:r>
          </a:p>
        </p:txBody>
      </p:sp>
      <p:sp>
        <p:nvSpPr>
          <p:cNvPr id="7" name="Rectangle 7"/>
          <p:cNvSpPr>
            <a:spLocks noGrp="1" noChangeArrowheads="1"/>
          </p:cNvSpPr>
          <p:nvPr>
            <p:ph type="sldNum" sz="quarter" idx="12"/>
          </p:nvPr>
        </p:nvSpPr>
        <p:spPr/>
        <p:txBody>
          <a:bodyPr/>
          <a:lstStyle>
            <a:lvl1pPr eaLnBrk="1" hangingPunct="1">
              <a:defRPr>
                <a:latin typeface="Tw Cen MT" pitchFamily="34" charset="0"/>
                <a:cs typeface="Arial" pitchFamily="34" charset="0"/>
              </a:defRPr>
            </a:lvl1pPr>
          </a:lstStyle>
          <a:p>
            <a:pPr>
              <a:defRPr/>
            </a:pPr>
            <a:fld id="{E448BF2D-A25F-40C8-94C4-603DD06FCB76}" type="slidenum">
              <a:rPr lang="en-US"/>
              <a:pPr>
                <a:defRPr/>
              </a:pPr>
              <a:t>‹#›</a:t>
            </a:fld>
            <a:endParaRPr lang="en-US"/>
          </a:p>
        </p:txBody>
      </p:sp>
    </p:spTree>
    <p:extLst>
      <p:ext uri="{BB962C8B-B14F-4D97-AF65-F5344CB8AC3E}">
        <p14:creationId xmlns:p14="http://schemas.microsoft.com/office/powerpoint/2010/main" val="299272524"/>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p:txBody>
          <a:bodyPr/>
          <a:lstStyle>
            <a:lvl1pPr eaLnBrk="1" hangingPunct="1">
              <a:defRPr>
                <a:latin typeface="Tw Cen MT" pitchFamily="34" charset="0"/>
                <a:cs typeface="Arial" pitchFamily="34" charset="0"/>
              </a:defRPr>
            </a:lvl1pPr>
          </a:lstStyle>
          <a:p>
            <a:pPr>
              <a:defRPr/>
            </a:pPr>
            <a:endParaRPr lang="en-US"/>
          </a:p>
        </p:txBody>
      </p:sp>
      <p:sp>
        <p:nvSpPr>
          <p:cNvPr id="8" name="Rectangle 6"/>
          <p:cNvSpPr>
            <a:spLocks noGrp="1" noChangeArrowheads="1"/>
          </p:cNvSpPr>
          <p:nvPr>
            <p:ph type="ftr" sz="quarter" idx="11"/>
          </p:nvPr>
        </p:nvSpPr>
        <p:spPr/>
        <p:txBody>
          <a:bodyPr/>
          <a:lstStyle>
            <a:lvl1pPr eaLnBrk="1" hangingPunct="1">
              <a:defRPr>
                <a:latin typeface="Tw Cen MT" pitchFamily="34" charset="0"/>
                <a:cs typeface="Arial" pitchFamily="34" charset="0"/>
              </a:defRPr>
            </a:lvl1pPr>
          </a:lstStyle>
          <a:p>
            <a:pPr>
              <a:defRPr/>
            </a:pPr>
            <a:r>
              <a:rPr lang="en-US"/>
              <a:t>Chapter 1: Object Oriented Software Engineering</a:t>
            </a:r>
          </a:p>
        </p:txBody>
      </p:sp>
      <p:sp>
        <p:nvSpPr>
          <p:cNvPr id="9" name="Rectangle 7"/>
          <p:cNvSpPr>
            <a:spLocks noGrp="1" noChangeArrowheads="1"/>
          </p:cNvSpPr>
          <p:nvPr>
            <p:ph type="sldNum" sz="quarter" idx="12"/>
          </p:nvPr>
        </p:nvSpPr>
        <p:spPr/>
        <p:txBody>
          <a:bodyPr/>
          <a:lstStyle>
            <a:lvl1pPr eaLnBrk="1" hangingPunct="1">
              <a:defRPr>
                <a:latin typeface="Tw Cen MT" pitchFamily="34" charset="0"/>
                <a:cs typeface="Arial" pitchFamily="34" charset="0"/>
              </a:defRPr>
            </a:lvl1pPr>
          </a:lstStyle>
          <a:p>
            <a:pPr>
              <a:defRPr/>
            </a:pPr>
            <a:fld id="{6CF9866C-852B-4015-BD49-4ABAC5206236}" type="slidenum">
              <a:rPr lang="en-US"/>
              <a:pPr>
                <a:defRPr/>
              </a:pPr>
              <a:t>‹#›</a:t>
            </a:fld>
            <a:endParaRPr lang="en-US"/>
          </a:p>
        </p:txBody>
      </p:sp>
    </p:spTree>
    <p:extLst>
      <p:ext uri="{BB962C8B-B14F-4D97-AF65-F5344CB8AC3E}">
        <p14:creationId xmlns:p14="http://schemas.microsoft.com/office/powerpoint/2010/main" val="2481809330"/>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p:txBody>
          <a:bodyPr/>
          <a:lstStyle>
            <a:lvl1pPr eaLnBrk="1" hangingPunct="1">
              <a:defRPr>
                <a:latin typeface="Tw Cen MT" pitchFamily="34" charset="0"/>
                <a:cs typeface="Arial" pitchFamily="34" charset="0"/>
              </a:defRPr>
            </a:lvl1pPr>
          </a:lstStyle>
          <a:p>
            <a:pPr>
              <a:defRPr/>
            </a:pPr>
            <a:endParaRPr lang="en-US"/>
          </a:p>
        </p:txBody>
      </p:sp>
      <p:sp>
        <p:nvSpPr>
          <p:cNvPr id="4" name="Rectangle 6"/>
          <p:cNvSpPr>
            <a:spLocks noGrp="1" noChangeArrowheads="1"/>
          </p:cNvSpPr>
          <p:nvPr>
            <p:ph type="ftr" sz="quarter" idx="11"/>
          </p:nvPr>
        </p:nvSpPr>
        <p:spPr/>
        <p:txBody>
          <a:bodyPr/>
          <a:lstStyle>
            <a:lvl1pPr eaLnBrk="1" hangingPunct="1">
              <a:defRPr>
                <a:latin typeface="Tw Cen MT" pitchFamily="34" charset="0"/>
                <a:cs typeface="Arial" pitchFamily="34" charset="0"/>
              </a:defRPr>
            </a:lvl1pPr>
          </a:lstStyle>
          <a:p>
            <a:pPr>
              <a:defRPr/>
            </a:pPr>
            <a:r>
              <a:rPr lang="en-US"/>
              <a:t>Chapter 1: Object Oriented Software Engineering</a:t>
            </a:r>
          </a:p>
        </p:txBody>
      </p:sp>
      <p:sp>
        <p:nvSpPr>
          <p:cNvPr id="5" name="Rectangle 7"/>
          <p:cNvSpPr>
            <a:spLocks noGrp="1" noChangeArrowheads="1"/>
          </p:cNvSpPr>
          <p:nvPr>
            <p:ph type="sldNum" sz="quarter" idx="12"/>
          </p:nvPr>
        </p:nvSpPr>
        <p:spPr/>
        <p:txBody>
          <a:bodyPr/>
          <a:lstStyle>
            <a:lvl1pPr eaLnBrk="1" hangingPunct="1">
              <a:defRPr>
                <a:latin typeface="Tw Cen MT" pitchFamily="34" charset="0"/>
                <a:cs typeface="Arial" pitchFamily="34" charset="0"/>
              </a:defRPr>
            </a:lvl1pPr>
          </a:lstStyle>
          <a:p>
            <a:pPr>
              <a:defRPr/>
            </a:pPr>
            <a:fld id="{A71668AC-A505-48EC-B4A4-4EB14126E13D}" type="slidenum">
              <a:rPr lang="en-US"/>
              <a:pPr>
                <a:defRPr/>
              </a:pPr>
              <a:t>‹#›</a:t>
            </a:fld>
            <a:endParaRPr lang="en-US"/>
          </a:p>
        </p:txBody>
      </p:sp>
    </p:spTree>
    <p:extLst>
      <p:ext uri="{BB962C8B-B14F-4D97-AF65-F5344CB8AC3E}">
        <p14:creationId xmlns:p14="http://schemas.microsoft.com/office/powerpoint/2010/main" val="4204239177"/>
      </p:ext>
    </p:extLst>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eaLnBrk="1" hangingPunct="1">
              <a:defRPr>
                <a:latin typeface="Tw Cen MT" pitchFamily="34" charset="0"/>
                <a:cs typeface="Arial" pitchFamily="34" charset="0"/>
              </a:defRPr>
            </a:lvl1pPr>
          </a:lstStyle>
          <a:p>
            <a:pPr>
              <a:defRPr/>
            </a:pPr>
            <a:endParaRPr lang="en-US"/>
          </a:p>
        </p:txBody>
      </p:sp>
      <p:sp>
        <p:nvSpPr>
          <p:cNvPr id="3" name="Rectangle 6"/>
          <p:cNvSpPr>
            <a:spLocks noGrp="1" noChangeArrowheads="1"/>
          </p:cNvSpPr>
          <p:nvPr>
            <p:ph type="ftr" sz="quarter" idx="11"/>
          </p:nvPr>
        </p:nvSpPr>
        <p:spPr/>
        <p:txBody>
          <a:bodyPr/>
          <a:lstStyle>
            <a:lvl1pPr eaLnBrk="1" hangingPunct="1">
              <a:defRPr>
                <a:latin typeface="Tw Cen MT" pitchFamily="34" charset="0"/>
                <a:cs typeface="Arial" pitchFamily="34" charset="0"/>
              </a:defRPr>
            </a:lvl1pPr>
          </a:lstStyle>
          <a:p>
            <a:pPr>
              <a:defRPr/>
            </a:pPr>
            <a:r>
              <a:rPr lang="en-US"/>
              <a:t>Chapter 1: Object Oriented Software Engineering</a:t>
            </a:r>
          </a:p>
        </p:txBody>
      </p:sp>
      <p:sp>
        <p:nvSpPr>
          <p:cNvPr id="4" name="Rectangle 7"/>
          <p:cNvSpPr>
            <a:spLocks noGrp="1" noChangeArrowheads="1"/>
          </p:cNvSpPr>
          <p:nvPr>
            <p:ph type="sldNum" sz="quarter" idx="12"/>
          </p:nvPr>
        </p:nvSpPr>
        <p:spPr/>
        <p:txBody>
          <a:bodyPr/>
          <a:lstStyle>
            <a:lvl1pPr eaLnBrk="1" hangingPunct="1">
              <a:defRPr>
                <a:latin typeface="Tw Cen MT" pitchFamily="34" charset="0"/>
                <a:cs typeface="Arial" pitchFamily="34" charset="0"/>
              </a:defRPr>
            </a:lvl1pPr>
          </a:lstStyle>
          <a:p>
            <a:pPr>
              <a:defRPr/>
            </a:pPr>
            <a:fld id="{9618E4C7-33C2-42D4-8AA4-143CFBC66733}" type="slidenum">
              <a:rPr lang="en-US"/>
              <a:pPr>
                <a:defRPr/>
              </a:pPr>
              <a:t>‹#›</a:t>
            </a:fld>
            <a:endParaRPr lang="en-US"/>
          </a:p>
        </p:txBody>
      </p:sp>
    </p:spTree>
    <p:extLst>
      <p:ext uri="{BB962C8B-B14F-4D97-AF65-F5344CB8AC3E}">
        <p14:creationId xmlns:p14="http://schemas.microsoft.com/office/powerpoint/2010/main" val="408173165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4" name="Picture 9" descr="Picture1.png"/>
          <p:cNvPicPr>
            <a:picLocks noChangeAspect="1"/>
          </p:cNvPicPr>
          <p:nvPr userDrawn="1"/>
        </p:nvPicPr>
        <p:blipFill>
          <a:blip r:embed="rId2">
            <a:lum bright="10000"/>
            <a:extLst>
              <a:ext uri="{28A0092B-C50C-407E-A947-70E740481C1C}">
                <a14:useLocalDpi xmlns:a14="http://schemas.microsoft.com/office/drawing/2010/main" val="0"/>
              </a:ext>
            </a:extLst>
          </a:blip>
          <a:srcRect/>
          <a:stretch>
            <a:fillRect/>
          </a:stretch>
        </p:blipFill>
        <p:spPr bwMode="auto">
          <a:xfrm>
            <a:off x="0" y="5181600"/>
            <a:ext cx="3962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6438900"/>
            <a:ext cx="9144000" cy="228600"/>
          </a:xfrm>
          <a:prstGeom prst="rect">
            <a:avLst/>
          </a:prstGeom>
          <a:solidFill>
            <a:srgbClr val="0070C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 y="6096000"/>
            <a:ext cx="7223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sp>
        <p:nvSpPr>
          <p:cNvPr id="7" name="TextBox 14"/>
          <p:cNvSpPr txBox="1">
            <a:spLocks noChangeArrowheads="1"/>
          </p:cNvSpPr>
          <p:nvPr userDrawn="1"/>
        </p:nvSpPr>
        <p:spPr bwMode="auto">
          <a:xfrm>
            <a:off x="838200" y="6175375"/>
            <a:ext cx="6234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a:defRPr/>
            </a:pPr>
            <a:r>
              <a:rPr lang="en-US" sz="1400" smtClean="0">
                <a:solidFill>
                  <a:srgbClr val="0070C0"/>
                </a:solidFill>
                <a:latin typeface="Calibri" pitchFamily="34" charset="0"/>
              </a:rPr>
              <a:t>NSLSC Information and Communication Technology Dev’t  and Admin Main Process</a:t>
            </a:r>
          </a:p>
          <a:p>
            <a:pPr>
              <a:defRPr/>
            </a:pPr>
            <a:r>
              <a:rPr lang="en-US" sz="1400" smtClean="0">
                <a:solidFill>
                  <a:srgbClr val="CCFFCC"/>
                </a:solidFill>
                <a:latin typeface="Courier New" pitchFamily="49" charset="0"/>
                <a:cs typeface="Courier New" pitchFamily="49" charset="0"/>
              </a:rPr>
              <a:t>By Mebratu K and Ermias K</a:t>
            </a:r>
            <a:r>
              <a:rPr lang="en-US" sz="1400" smtClean="0">
                <a:solidFill>
                  <a:srgbClr val="AF9738"/>
                </a:solidFill>
                <a:latin typeface="Courier New" pitchFamily="49" charset="0"/>
                <a:cs typeface="Courier New" pitchFamily="49" charset="0"/>
              </a:rPr>
              <a:t>. </a:t>
            </a:r>
          </a:p>
        </p:txBody>
      </p:sp>
      <p:sp>
        <p:nvSpPr>
          <p:cNvPr id="15" name="Title 1"/>
          <p:cNvSpPr>
            <a:spLocks noGrp="1"/>
          </p:cNvSpPr>
          <p:nvPr>
            <p:ph type="title"/>
          </p:nvPr>
        </p:nvSpPr>
        <p:spPr>
          <a:xfrm>
            <a:off x="228600" y="2133600"/>
            <a:ext cx="8610600" cy="1524000"/>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marL="0" indent="0" algn="ctr">
              <a:buFont typeface="+mj-lt"/>
              <a:buNone/>
              <a:defRPr sz="4800" b="1" cap="none" spc="50" baseline="0">
                <a:ln w="11430"/>
                <a:solidFill>
                  <a:srgbClr val="C00000"/>
                </a:solidFill>
                <a:effectLst>
                  <a:glow rad="228600">
                    <a:schemeClr val="accent1">
                      <a:satMod val="175000"/>
                      <a:alpha val="40000"/>
                    </a:schemeClr>
                  </a:glow>
                  <a:outerShdw blurRad="76200" dist="50800" dir="5400000" algn="tl" rotWithShape="0">
                    <a:srgbClr val="000000">
                      <a:alpha val="65000"/>
                    </a:srgbClr>
                  </a:outerShdw>
                  <a:reflection blurRad="6350" stA="50000" endA="300" endPos="50000" dist="60007" dir="5400000" sy="-100000" algn="bl" rotWithShape="0"/>
                </a:effectLst>
                <a:latin typeface="AGF - Dawit" pitchFamily="2" charset="0"/>
              </a:defRPr>
            </a:lvl1pPr>
          </a:lstStyle>
          <a:p>
            <a:r>
              <a:rPr lang="en-US" smtClean="0"/>
              <a:t>Click to edit Master title style</a:t>
            </a:r>
            <a:endParaRPr lang="en-US" dirty="0"/>
          </a:p>
        </p:txBody>
      </p:sp>
      <p:sp>
        <p:nvSpPr>
          <p:cNvPr id="23" name="Content Placeholder 7"/>
          <p:cNvSpPr>
            <a:spLocks noGrp="1"/>
          </p:cNvSpPr>
          <p:nvPr>
            <p:ph sz="quarter" idx="1"/>
          </p:nvPr>
        </p:nvSpPr>
        <p:spPr>
          <a:xfrm>
            <a:off x="228600" y="3810000"/>
            <a:ext cx="8610600" cy="2286000"/>
          </a:xfrm>
        </p:spPr>
        <p:txBody>
          <a:bodyPr>
            <a:normAutofit/>
          </a:bodyPr>
          <a:lstStyle>
            <a:lvl1pPr marL="0" indent="0" algn="ctr">
              <a:lnSpc>
                <a:spcPct val="150000"/>
              </a:lnSpc>
              <a:buNone/>
              <a:defRPr sz="1800" b="1" u="none" cap="none" spc="50">
                <a:ln w="12700" cmpd="sng">
                  <a:noFill/>
                  <a:prstDash val="solid"/>
                </a:ln>
                <a:solidFill>
                  <a:srgbClr val="008000"/>
                </a:solidFill>
                <a:effectLst>
                  <a:glow rad="228600">
                    <a:srgbClr val="CCFFCC">
                      <a:alpha val="40000"/>
                    </a:srgbClr>
                  </a:glow>
                  <a:outerShdw blurRad="50800" dist="38100" dir="18900000" algn="bl" rotWithShape="0">
                    <a:prstClr val="black">
                      <a:alpha val="40000"/>
                    </a:prstClr>
                  </a:outerShdw>
                  <a:reflection blurRad="6350" stA="50000" endA="300" endPos="50000" dist="29997" dir="5400000" sy="-100000" algn="bl" rotWithShape="0"/>
                </a:effectLst>
                <a:latin typeface="Arial" pitchFamily="34" charset="0"/>
                <a:cs typeface="Arial" pitchFamily="34" charset="0"/>
              </a:defRPr>
            </a:lvl1pPr>
            <a:lvl2pPr algn="ctr">
              <a:defRPr sz="2800">
                <a:solidFill>
                  <a:srgbClr val="0070C0"/>
                </a:solidFill>
                <a:effectLst/>
                <a:latin typeface="Arial Rounded MT Bold" pitchFamily="34" charset="0"/>
              </a:defRPr>
            </a:lvl2pPr>
            <a:lvl3pPr algn="ctr">
              <a:defRPr sz="2600">
                <a:solidFill>
                  <a:srgbClr val="C00000"/>
                </a:solidFill>
                <a:latin typeface="Arial Rounded MT Bold" pitchFamily="34" charset="0"/>
              </a:defRPr>
            </a:lvl3pPr>
            <a:lvl4pPr algn="ctr">
              <a:defRPr sz="2400">
                <a:solidFill>
                  <a:srgbClr val="7030A0"/>
                </a:solidFill>
                <a:latin typeface="Arial Rounded MT Bold" pitchFamily="34" charset="0"/>
              </a:defRPr>
            </a:lvl4pPr>
            <a:lvl5pPr algn="ctr">
              <a:defRPr sz="2200">
                <a:solidFill>
                  <a:srgbClr val="00B0F0"/>
                </a:solidFill>
                <a:latin typeface="Arial Rounded MT Bold" pitchFamily="34" charset="0"/>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209315185"/>
      </p:ext>
    </p:extLst>
  </p:cSld>
  <p:clrMapOvr>
    <a:masterClrMapping/>
  </p:clrMapOvr>
  <p:transition spd="slow">
    <p:wip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p:txBody>
          <a:bodyPr/>
          <a:lstStyle>
            <a:lvl1pPr eaLnBrk="1" hangingPunct="1">
              <a:defRPr>
                <a:latin typeface="Tw Cen MT" pitchFamily="34" charset="0"/>
                <a:cs typeface="Arial" pitchFamily="34" charset="0"/>
              </a:defRPr>
            </a:lvl1pPr>
          </a:lstStyle>
          <a:p>
            <a:pPr>
              <a:defRPr/>
            </a:pPr>
            <a:endParaRPr lang="en-US"/>
          </a:p>
        </p:txBody>
      </p:sp>
      <p:sp>
        <p:nvSpPr>
          <p:cNvPr id="6" name="Rectangle 6"/>
          <p:cNvSpPr>
            <a:spLocks noGrp="1" noChangeArrowheads="1"/>
          </p:cNvSpPr>
          <p:nvPr>
            <p:ph type="ftr" sz="quarter" idx="11"/>
          </p:nvPr>
        </p:nvSpPr>
        <p:spPr/>
        <p:txBody>
          <a:bodyPr/>
          <a:lstStyle>
            <a:lvl1pPr eaLnBrk="1" hangingPunct="1">
              <a:defRPr>
                <a:latin typeface="Tw Cen MT" pitchFamily="34" charset="0"/>
                <a:cs typeface="Arial" pitchFamily="34" charset="0"/>
              </a:defRPr>
            </a:lvl1pPr>
          </a:lstStyle>
          <a:p>
            <a:pPr>
              <a:defRPr/>
            </a:pPr>
            <a:r>
              <a:rPr lang="en-US"/>
              <a:t>Chapter 1: Object Oriented Software Engineering</a:t>
            </a:r>
          </a:p>
        </p:txBody>
      </p:sp>
      <p:sp>
        <p:nvSpPr>
          <p:cNvPr id="7" name="Rectangle 7"/>
          <p:cNvSpPr>
            <a:spLocks noGrp="1" noChangeArrowheads="1"/>
          </p:cNvSpPr>
          <p:nvPr>
            <p:ph type="sldNum" sz="quarter" idx="12"/>
          </p:nvPr>
        </p:nvSpPr>
        <p:spPr/>
        <p:txBody>
          <a:bodyPr/>
          <a:lstStyle>
            <a:lvl1pPr eaLnBrk="1" hangingPunct="1">
              <a:defRPr>
                <a:latin typeface="Tw Cen MT" pitchFamily="34" charset="0"/>
                <a:cs typeface="Arial" pitchFamily="34" charset="0"/>
              </a:defRPr>
            </a:lvl1pPr>
          </a:lstStyle>
          <a:p>
            <a:pPr>
              <a:defRPr/>
            </a:pPr>
            <a:fld id="{3B18DD17-B07F-41FB-9A5E-5E4D209BF483}" type="slidenum">
              <a:rPr lang="en-US"/>
              <a:pPr>
                <a:defRPr/>
              </a:pPr>
              <a:t>‹#›</a:t>
            </a:fld>
            <a:endParaRPr lang="en-US"/>
          </a:p>
        </p:txBody>
      </p:sp>
    </p:spTree>
    <p:extLst>
      <p:ext uri="{BB962C8B-B14F-4D97-AF65-F5344CB8AC3E}">
        <p14:creationId xmlns:p14="http://schemas.microsoft.com/office/powerpoint/2010/main" val="1610149456"/>
      </p:ext>
    </p:extLst>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p:txBody>
          <a:bodyPr/>
          <a:lstStyle>
            <a:lvl1pPr eaLnBrk="1" hangingPunct="1">
              <a:defRPr>
                <a:latin typeface="Tw Cen MT" pitchFamily="34" charset="0"/>
                <a:cs typeface="Arial" pitchFamily="34" charset="0"/>
              </a:defRPr>
            </a:lvl1pPr>
          </a:lstStyle>
          <a:p>
            <a:pPr>
              <a:defRPr/>
            </a:pPr>
            <a:endParaRPr lang="en-US"/>
          </a:p>
        </p:txBody>
      </p:sp>
      <p:sp>
        <p:nvSpPr>
          <p:cNvPr id="6" name="Rectangle 6"/>
          <p:cNvSpPr>
            <a:spLocks noGrp="1" noChangeArrowheads="1"/>
          </p:cNvSpPr>
          <p:nvPr>
            <p:ph type="ftr" sz="quarter" idx="11"/>
          </p:nvPr>
        </p:nvSpPr>
        <p:spPr/>
        <p:txBody>
          <a:bodyPr/>
          <a:lstStyle>
            <a:lvl1pPr eaLnBrk="1" hangingPunct="1">
              <a:defRPr>
                <a:latin typeface="Tw Cen MT" pitchFamily="34" charset="0"/>
                <a:cs typeface="Arial" pitchFamily="34" charset="0"/>
              </a:defRPr>
            </a:lvl1pPr>
          </a:lstStyle>
          <a:p>
            <a:pPr>
              <a:defRPr/>
            </a:pPr>
            <a:r>
              <a:rPr lang="en-US"/>
              <a:t>Chapter 1: Object Oriented Software Engineering</a:t>
            </a:r>
          </a:p>
        </p:txBody>
      </p:sp>
      <p:sp>
        <p:nvSpPr>
          <p:cNvPr id="7" name="Rectangle 7"/>
          <p:cNvSpPr>
            <a:spLocks noGrp="1" noChangeArrowheads="1"/>
          </p:cNvSpPr>
          <p:nvPr>
            <p:ph type="sldNum" sz="quarter" idx="12"/>
          </p:nvPr>
        </p:nvSpPr>
        <p:spPr/>
        <p:txBody>
          <a:bodyPr/>
          <a:lstStyle>
            <a:lvl1pPr eaLnBrk="1" hangingPunct="1">
              <a:defRPr>
                <a:latin typeface="Tw Cen MT" pitchFamily="34" charset="0"/>
                <a:cs typeface="Arial" pitchFamily="34" charset="0"/>
              </a:defRPr>
            </a:lvl1pPr>
          </a:lstStyle>
          <a:p>
            <a:pPr>
              <a:defRPr/>
            </a:pPr>
            <a:fld id="{025DD745-DA65-4338-A96F-352066EFC6C6}" type="slidenum">
              <a:rPr lang="en-US"/>
              <a:pPr>
                <a:defRPr/>
              </a:pPr>
              <a:t>‹#›</a:t>
            </a:fld>
            <a:endParaRPr lang="en-US"/>
          </a:p>
        </p:txBody>
      </p:sp>
    </p:spTree>
    <p:extLst>
      <p:ext uri="{BB962C8B-B14F-4D97-AF65-F5344CB8AC3E}">
        <p14:creationId xmlns:p14="http://schemas.microsoft.com/office/powerpoint/2010/main" val="1343721776"/>
      </p:ext>
    </p:extLst>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p:txBody>
          <a:bodyPr/>
          <a:lstStyle>
            <a:lvl1pPr eaLnBrk="1" hangingPunct="1">
              <a:defRPr>
                <a:latin typeface="Tw Cen MT" pitchFamily="34" charset="0"/>
                <a:cs typeface="Arial" pitchFamily="34" charset="0"/>
              </a:defRPr>
            </a:lvl1pPr>
          </a:lstStyle>
          <a:p>
            <a:pPr>
              <a:defRPr/>
            </a:pPr>
            <a:endParaRPr lang="en-US"/>
          </a:p>
        </p:txBody>
      </p:sp>
      <p:sp>
        <p:nvSpPr>
          <p:cNvPr id="5" name="Rectangle 6"/>
          <p:cNvSpPr>
            <a:spLocks noGrp="1" noChangeArrowheads="1"/>
          </p:cNvSpPr>
          <p:nvPr>
            <p:ph type="ftr" sz="quarter" idx="11"/>
          </p:nvPr>
        </p:nvSpPr>
        <p:spPr/>
        <p:txBody>
          <a:bodyPr/>
          <a:lstStyle>
            <a:lvl1pPr eaLnBrk="1" hangingPunct="1">
              <a:defRPr>
                <a:latin typeface="Tw Cen MT" pitchFamily="34" charset="0"/>
                <a:cs typeface="Arial" pitchFamily="34" charset="0"/>
              </a:defRPr>
            </a:lvl1pPr>
          </a:lstStyle>
          <a:p>
            <a:pPr>
              <a:defRPr/>
            </a:pPr>
            <a:r>
              <a:rPr lang="en-US"/>
              <a:t>Chapter 1: Object Oriented Software Engineering</a:t>
            </a:r>
          </a:p>
        </p:txBody>
      </p:sp>
      <p:sp>
        <p:nvSpPr>
          <p:cNvPr id="6" name="Rectangle 7"/>
          <p:cNvSpPr>
            <a:spLocks noGrp="1" noChangeArrowheads="1"/>
          </p:cNvSpPr>
          <p:nvPr>
            <p:ph type="sldNum" sz="quarter" idx="12"/>
          </p:nvPr>
        </p:nvSpPr>
        <p:spPr/>
        <p:txBody>
          <a:bodyPr/>
          <a:lstStyle>
            <a:lvl1pPr eaLnBrk="1" hangingPunct="1">
              <a:defRPr>
                <a:latin typeface="Tw Cen MT" pitchFamily="34" charset="0"/>
                <a:cs typeface="Arial" pitchFamily="34" charset="0"/>
              </a:defRPr>
            </a:lvl1pPr>
          </a:lstStyle>
          <a:p>
            <a:pPr>
              <a:defRPr/>
            </a:pPr>
            <a:fld id="{A595224F-38FA-4EA8-A0FB-E5B4144184EC}" type="slidenum">
              <a:rPr lang="en-US"/>
              <a:pPr>
                <a:defRPr/>
              </a:pPr>
              <a:t>‹#›</a:t>
            </a:fld>
            <a:endParaRPr lang="en-US"/>
          </a:p>
        </p:txBody>
      </p:sp>
    </p:spTree>
    <p:extLst>
      <p:ext uri="{BB962C8B-B14F-4D97-AF65-F5344CB8AC3E}">
        <p14:creationId xmlns:p14="http://schemas.microsoft.com/office/powerpoint/2010/main" val="1036683519"/>
      </p:ext>
    </p:extLst>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286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286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p:txBody>
          <a:bodyPr/>
          <a:lstStyle>
            <a:lvl1pPr eaLnBrk="1" hangingPunct="1">
              <a:defRPr>
                <a:latin typeface="Tw Cen MT" pitchFamily="34" charset="0"/>
                <a:cs typeface="Arial" pitchFamily="34" charset="0"/>
              </a:defRPr>
            </a:lvl1pPr>
          </a:lstStyle>
          <a:p>
            <a:pPr>
              <a:defRPr/>
            </a:pPr>
            <a:endParaRPr lang="en-US"/>
          </a:p>
        </p:txBody>
      </p:sp>
      <p:sp>
        <p:nvSpPr>
          <p:cNvPr id="5" name="Rectangle 6"/>
          <p:cNvSpPr>
            <a:spLocks noGrp="1" noChangeArrowheads="1"/>
          </p:cNvSpPr>
          <p:nvPr>
            <p:ph type="ftr" sz="quarter" idx="11"/>
          </p:nvPr>
        </p:nvSpPr>
        <p:spPr/>
        <p:txBody>
          <a:bodyPr/>
          <a:lstStyle>
            <a:lvl1pPr eaLnBrk="1" hangingPunct="1">
              <a:defRPr>
                <a:latin typeface="Tw Cen MT" pitchFamily="34" charset="0"/>
                <a:cs typeface="Arial" pitchFamily="34" charset="0"/>
              </a:defRPr>
            </a:lvl1pPr>
          </a:lstStyle>
          <a:p>
            <a:pPr>
              <a:defRPr/>
            </a:pPr>
            <a:r>
              <a:rPr lang="en-US"/>
              <a:t>Chapter 1: Object Oriented Software Engineering</a:t>
            </a:r>
          </a:p>
        </p:txBody>
      </p:sp>
      <p:sp>
        <p:nvSpPr>
          <p:cNvPr id="6" name="Rectangle 7"/>
          <p:cNvSpPr>
            <a:spLocks noGrp="1" noChangeArrowheads="1"/>
          </p:cNvSpPr>
          <p:nvPr>
            <p:ph type="sldNum" sz="quarter" idx="12"/>
          </p:nvPr>
        </p:nvSpPr>
        <p:spPr/>
        <p:txBody>
          <a:bodyPr/>
          <a:lstStyle>
            <a:lvl1pPr eaLnBrk="1" hangingPunct="1">
              <a:defRPr>
                <a:latin typeface="Tw Cen MT" pitchFamily="34" charset="0"/>
                <a:cs typeface="Arial" pitchFamily="34" charset="0"/>
              </a:defRPr>
            </a:lvl1pPr>
          </a:lstStyle>
          <a:p>
            <a:pPr>
              <a:defRPr/>
            </a:pPr>
            <a:fld id="{0096ABAB-290C-4573-89FC-AECFD6A0D17F}" type="slidenum">
              <a:rPr lang="en-US"/>
              <a:pPr>
                <a:defRPr/>
              </a:pPr>
              <a:t>‹#›</a:t>
            </a:fld>
            <a:endParaRPr lang="en-US"/>
          </a:p>
        </p:txBody>
      </p:sp>
    </p:spTree>
    <p:extLst>
      <p:ext uri="{BB962C8B-B14F-4D97-AF65-F5344CB8AC3E}">
        <p14:creationId xmlns:p14="http://schemas.microsoft.com/office/powerpoint/2010/main" val="2298589299"/>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6AF6C54D-428D-4982-B02C-551B47533A5B}" type="datetime1">
              <a:rPr lang="en-US"/>
              <a:pPr>
                <a:defRPr/>
              </a:pPr>
              <a:t>6/16/2019</a:t>
            </a:fld>
            <a:endParaRPr lang="en-US"/>
          </a:p>
        </p:txBody>
      </p:sp>
      <p:sp>
        <p:nvSpPr>
          <p:cNvPr id="6" name="Slide Number Placeholder 9"/>
          <p:cNvSpPr>
            <a:spLocks noGrp="1"/>
          </p:cNvSpPr>
          <p:nvPr>
            <p:ph type="sldNum" sz="quarter" idx="11"/>
          </p:nvPr>
        </p:nvSpPr>
        <p:spPr/>
        <p:txBody>
          <a:bodyPr rtlCol="0"/>
          <a:lstStyle>
            <a:lvl1pPr>
              <a:defRPr/>
            </a:lvl1pPr>
          </a:lstStyle>
          <a:p>
            <a:pPr>
              <a:defRPr/>
            </a:pPr>
            <a:fld id="{EA92A59C-B04B-43ED-ADB8-F545B73D051B}"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903062176"/>
      </p:ext>
    </p:extLst>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F0618AC6-4DC3-4357-A58F-0812720237F6}" type="datetime1">
              <a:rPr lang="en-US"/>
              <a:pPr>
                <a:defRPr/>
              </a:pPr>
              <a:t>6/16/2019</a:t>
            </a:fld>
            <a:endParaRPr lang="en-US"/>
          </a:p>
        </p:txBody>
      </p:sp>
      <p:sp>
        <p:nvSpPr>
          <p:cNvPr id="8" name="Slide Number Placeholder 11"/>
          <p:cNvSpPr>
            <a:spLocks noGrp="1"/>
          </p:cNvSpPr>
          <p:nvPr>
            <p:ph type="sldNum" sz="quarter" idx="11"/>
          </p:nvPr>
        </p:nvSpPr>
        <p:spPr/>
        <p:txBody>
          <a:bodyPr rtlCol="0"/>
          <a:lstStyle>
            <a:lvl1pPr>
              <a:defRPr/>
            </a:lvl1pPr>
          </a:lstStyle>
          <a:p>
            <a:pPr>
              <a:defRPr/>
            </a:pPr>
            <a:fld id="{876072D8-8F2D-42F8-9F7A-3BF2BADE10EC}"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412073191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F90E5C35-BD4C-43E8-B69D-5760B6D61508}" type="datetime1">
              <a:rPr lang="en-US"/>
              <a:pPr>
                <a:defRPr/>
              </a:pPr>
              <a:t>6/16/2019</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C611BB32-9CE4-4085-8DF6-2EC7C102DD96}" type="slidenum">
              <a:rPr lang="en-US"/>
              <a:pPr>
                <a:defRPr/>
              </a:pPr>
              <a:t>‹#›</a:t>
            </a:fld>
            <a:endParaRPr lang="en-US"/>
          </a:p>
        </p:txBody>
      </p:sp>
    </p:spTree>
    <p:extLst>
      <p:ext uri="{BB962C8B-B14F-4D97-AF65-F5344CB8AC3E}">
        <p14:creationId xmlns:p14="http://schemas.microsoft.com/office/powerpoint/2010/main" val="444870632"/>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6B09B3CF-949A-4A16-B16C-3645F6D1E690}" type="datetime1">
              <a:rPr lang="en-US"/>
              <a:pPr>
                <a:defRPr/>
              </a:pPr>
              <a:t>6/16/2019</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007C55D4-3ADD-4438-9875-DEB29BCD0F96}" type="slidenum">
              <a:rPr lang="en-US"/>
              <a:pPr>
                <a:defRPr/>
              </a:pPr>
              <a:t>‹#›</a:t>
            </a:fld>
            <a:endParaRPr lang="en-US"/>
          </a:p>
        </p:txBody>
      </p:sp>
    </p:spTree>
    <p:extLst>
      <p:ext uri="{BB962C8B-B14F-4D97-AF65-F5344CB8AC3E}">
        <p14:creationId xmlns:p14="http://schemas.microsoft.com/office/powerpoint/2010/main" val="340216488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69D5818A-FAF7-4285-9957-31DF7D2C1932}" type="datetime1">
              <a:rPr lang="en-US"/>
              <a:pPr>
                <a:defRPr/>
              </a:pPr>
              <a:t>6/16/2019</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65183C3F-99BA-4955-B0A7-7FCA82746FE9}" type="slidenum">
              <a:rPr lang="en-US"/>
              <a:pPr>
                <a:defRPr/>
              </a:pPr>
              <a:t>‹#›</a:t>
            </a:fld>
            <a:endParaRPr lang="en-US"/>
          </a:p>
        </p:txBody>
      </p:sp>
    </p:spTree>
    <p:extLst>
      <p:ext uri="{BB962C8B-B14F-4D97-AF65-F5344CB8AC3E}">
        <p14:creationId xmlns:p14="http://schemas.microsoft.com/office/powerpoint/2010/main" val="519335545"/>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2EB9B95C-705F-4C26-B8DA-ACF360029DD6}" type="datetime1">
              <a:rPr lang="en-US"/>
              <a:pPr>
                <a:defRPr/>
              </a:pPr>
              <a:t>6/16/2019</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8D30B31C-002D-44A9-8E44-22C679B7F589}"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extLst>
      <p:ext uri="{BB962C8B-B14F-4D97-AF65-F5344CB8AC3E}">
        <p14:creationId xmlns:p14="http://schemas.microsoft.com/office/powerpoint/2010/main" val="34562985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7.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image" Target="../media/image10.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9.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595313"/>
            <a:ext cx="815340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828800"/>
            <a:ext cx="81534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695779D7-D16C-4FCC-A2D7-5012EA4C8B0E}" type="datetime1">
              <a:rPr lang="en-US"/>
              <a:pPr>
                <a:defRPr/>
              </a:pPr>
              <a:t>6/16/2019</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US"/>
          </a:p>
        </p:txBody>
      </p:sp>
      <p:sp>
        <p:nvSpPr>
          <p:cNvPr id="7" name="Rectangle 6"/>
          <p:cNvSpPr/>
          <p:nvPr/>
        </p:nvSpPr>
        <p:spPr bwMode="white">
          <a:xfrm>
            <a:off x="0" y="1431925"/>
            <a:ext cx="9144000" cy="32067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1493838"/>
            <a:ext cx="533400" cy="228600"/>
          </a:xfrm>
          <a:prstGeom prst="rect">
            <a:avLst/>
          </a:prstGeom>
          <a:solidFill>
            <a:srgbClr val="FF0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477963"/>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7F0F36D1-7A35-46A9-BEDB-37833B27799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3985" r:id="rId6"/>
    <p:sldLayoutId id="2147484004" r:id="rId7"/>
    <p:sldLayoutId id="2147483986" r:id="rId8"/>
    <p:sldLayoutId id="2147484005" r:id="rId9"/>
    <p:sldLayoutId id="2147483987" r:id="rId10"/>
    <p:sldLayoutId id="2147484006" r:id="rId11"/>
  </p:sldLayoutIdLst>
  <p:transition spd="slow">
    <p:wipe/>
  </p:transition>
  <p:timing>
    <p:tnLst>
      <p:par>
        <p:cTn id="1" dur="indefinite" restart="never" nodeType="tmRoot"/>
      </p:par>
    </p:tnLst>
  </p:timing>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6BB1C9"/>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6585CF"/>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E8C3220-A59A-4FC4-A903-3094ABBD74A4}" type="datetimeFigureOut">
              <a:rPr lang="en-US"/>
              <a:pPr>
                <a:defRPr/>
              </a:pPr>
              <a:t>6/16/2019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8EF8B0BD-FA72-40E4-9D4B-C7236C3FAB7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Lst>
  <p:transition spd="slow">
    <p:wip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8"/>
          <p:cNvGrpSpPr>
            <a:grpSpLocks/>
          </p:cNvGrpSpPr>
          <p:nvPr userDrawn="1"/>
        </p:nvGrpSpPr>
        <p:grpSpPr bwMode="auto">
          <a:xfrm>
            <a:off x="215900" y="1276350"/>
            <a:ext cx="8275638" cy="5429250"/>
            <a:chOff x="136" y="768"/>
            <a:chExt cx="5213" cy="3420"/>
          </a:xfrm>
        </p:grpSpPr>
        <p:pic>
          <p:nvPicPr>
            <p:cNvPr id="3080" name="Picture 9"/>
            <p:cNvPicPr>
              <a:picLocks noChangeAspect="1" noChangeArrowheads="1"/>
            </p:cNvPicPr>
            <p:nvPr userDrawn="1"/>
          </p:nvPicPr>
          <p:blipFill>
            <a:blip r:embed="rId13">
              <a:extLst>
                <a:ext uri="{28A0092B-C50C-407E-A947-70E740481C1C}">
                  <a14:useLocalDpi xmlns:a14="http://schemas.microsoft.com/office/drawing/2010/main" val="0"/>
                </a:ext>
              </a:extLst>
            </a:blip>
            <a:srcRect r="22568"/>
            <a:stretch>
              <a:fillRect/>
            </a:stretch>
          </p:blipFill>
          <p:spPr bwMode="auto">
            <a:xfrm>
              <a:off x="588" y="3848"/>
              <a:ext cx="3596"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10"/>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36" y="768"/>
              <a:ext cx="516" cy="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rot="2678447">
              <a:off x="330" y="3631"/>
              <a:ext cx="483"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2"/>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5136" y="3840"/>
              <a:ext cx="213"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075" name="Rectangle 3"/>
          <p:cNvSpPr>
            <a:spLocks noGrp="1" noChangeArrowheads="1"/>
          </p:cNvSpPr>
          <p:nvPr>
            <p:ph type="title"/>
          </p:nvPr>
        </p:nvSpPr>
        <p:spPr bwMode="auto">
          <a:xfrm>
            <a:off x="381000" y="228600"/>
            <a:ext cx="8229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Rectangle 4"/>
          <p:cNvSpPr>
            <a:spLocks noGrp="1" noChangeArrowheads="1"/>
          </p:cNvSpPr>
          <p:nvPr>
            <p:ph type="body" idx="1"/>
          </p:nvPr>
        </p:nvSpPr>
        <p:spPr bwMode="auto">
          <a:xfrm>
            <a:off x="1066800" y="1371600"/>
            <a:ext cx="7543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2229" name="Rectangle 5"/>
          <p:cNvSpPr>
            <a:spLocks noGrp="1" noChangeArrowheads="1"/>
          </p:cNvSpPr>
          <p:nvPr>
            <p:ph type="dt" sz="half" idx="2"/>
          </p:nvPr>
        </p:nvSpPr>
        <p:spPr bwMode="auto">
          <a:xfrm>
            <a:off x="1676400" y="64770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000">
                <a:solidFill>
                  <a:srgbClr val="000000"/>
                </a:solidFill>
                <a:latin typeface="Times" pitchFamily="1" charset="0"/>
                <a:cs typeface="+mn-cs"/>
              </a:defRPr>
            </a:lvl1pPr>
          </a:lstStyle>
          <a:p>
            <a:pPr>
              <a:defRPr/>
            </a:pPr>
            <a:endParaRPr lang="en-US"/>
          </a:p>
        </p:txBody>
      </p:sp>
      <p:sp>
        <p:nvSpPr>
          <p:cNvPr id="52230" name="Rectangle 6"/>
          <p:cNvSpPr>
            <a:spLocks noGrp="1" noChangeArrowheads="1"/>
          </p:cNvSpPr>
          <p:nvPr>
            <p:ph type="ftr" sz="quarter" idx="3"/>
          </p:nvPr>
        </p:nvSpPr>
        <p:spPr bwMode="auto">
          <a:xfrm>
            <a:off x="3810000" y="64008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Times" pitchFamily="1" charset="0"/>
                <a:cs typeface="+mn-cs"/>
              </a:defRPr>
            </a:lvl1pPr>
          </a:lstStyle>
          <a:p>
            <a:pPr>
              <a:defRPr/>
            </a:pPr>
            <a:r>
              <a:rPr lang="en-US"/>
              <a:t>Chapter 1: Object Oriented Software Engineering</a:t>
            </a:r>
          </a:p>
        </p:txBody>
      </p:sp>
      <p:sp>
        <p:nvSpPr>
          <p:cNvPr id="52231" name="Rectangle 7"/>
          <p:cNvSpPr>
            <a:spLocks noGrp="1" noChangeArrowheads="1"/>
          </p:cNvSpPr>
          <p:nvPr>
            <p:ph type="sldNum" sz="quarter" idx="4"/>
          </p:nvPr>
        </p:nvSpPr>
        <p:spPr bwMode="auto">
          <a:xfrm>
            <a:off x="8077200" y="6400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solidFill>
                  <a:srgbClr val="000000"/>
                </a:solidFill>
                <a:latin typeface="Times" pitchFamily="1" charset="0"/>
                <a:cs typeface="+mn-cs"/>
              </a:defRPr>
            </a:lvl1pPr>
          </a:lstStyle>
          <a:p>
            <a:pPr>
              <a:defRPr/>
            </a:pPr>
            <a:fld id="{47A9949D-BD46-4AA4-BCE8-296BA3B9B8A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Lst>
  <p:transition spd="slow">
    <p:wipe/>
  </p:transition>
  <p:hf sldNum="0" hd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eaLnBrk="0" fontAlgn="base" hangingPunct="0">
        <a:spcBef>
          <a:spcPct val="0"/>
        </a:spcBef>
        <a:spcAft>
          <a:spcPct val="0"/>
        </a:spcAft>
        <a:defRPr sz="3200">
          <a:solidFill>
            <a:schemeClr val="tx2"/>
          </a:solidFill>
          <a:latin typeface="Arial" charset="0"/>
        </a:defRPr>
      </a:lvl6pPr>
      <a:lvl7pPr marL="914400" algn="l" rtl="0" eaLnBrk="0" fontAlgn="base" hangingPunct="0">
        <a:spcBef>
          <a:spcPct val="0"/>
        </a:spcBef>
        <a:spcAft>
          <a:spcPct val="0"/>
        </a:spcAft>
        <a:defRPr sz="3200">
          <a:solidFill>
            <a:schemeClr val="tx2"/>
          </a:solidFill>
          <a:latin typeface="Arial" charset="0"/>
        </a:defRPr>
      </a:lvl7pPr>
      <a:lvl8pPr marL="1371600" algn="l" rtl="0" eaLnBrk="0" fontAlgn="base" hangingPunct="0">
        <a:spcBef>
          <a:spcPct val="0"/>
        </a:spcBef>
        <a:spcAft>
          <a:spcPct val="0"/>
        </a:spcAft>
        <a:defRPr sz="3200">
          <a:solidFill>
            <a:schemeClr val="tx2"/>
          </a:solidFill>
          <a:latin typeface="Arial" charset="0"/>
        </a:defRPr>
      </a:lvl8pPr>
      <a:lvl9pPr marL="1828800" algn="l" rtl="0" eaLnBrk="0" fontAlgn="base" hangingPunct="0">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defRPr sz="2400" b="1">
          <a:solidFill>
            <a:schemeClr val="tx1"/>
          </a:solidFill>
          <a:latin typeface="+mn-lt"/>
          <a:ea typeface="+mn-ea"/>
          <a:cs typeface="+mn-cs"/>
        </a:defRPr>
      </a:lvl1pPr>
      <a:lvl2pPr marL="385763" indent="-195263" algn="l" rtl="0" eaLnBrk="0" fontAlgn="base" hangingPunct="0">
        <a:spcBef>
          <a:spcPct val="20000"/>
        </a:spcBef>
        <a:spcAft>
          <a:spcPct val="0"/>
        </a:spcAft>
        <a:buChar char="•"/>
        <a:defRPr sz="2400">
          <a:solidFill>
            <a:schemeClr val="tx1"/>
          </a:solidFill>
          <a:latin typeface="+mn-lt"/>
        </a:defRPr>
      </a:lvl2pPr>
      <a:lvl3pPr marL="804863" indent="-228600" algn="l" rtl="0" eaLnBrk="0" fontAlgn="base" hangingPunct="0">
        <a:spcBef>
          <a:spcPct val="20000"/>
        </a:spcBef>
        <a:spcAft>
          <a:spcPct val="0"/>
        </a:spcAft>
        <a:buChar char="—"/>
        <a:defRPr sz="2400">
          <a:solidFill>
            <a:schemeClr val="tx1"/>
          </a:solidFill>
          <a:latin typeface="+mn-lt"/>
        </a:defRPr>
      </a:lvl3pPr>
      <a:lvl4pPr marL="1223963" indent="-228600" algn="l" rtl="0" eaLnBrk="0" fontAlgn="base" hangingPunct="0">
        <a:spcBef>
          <a:spcPct val="20000"/>
        </a:spcBef>
        <a:spcAft>
          <a:spcPct val="0"/>
        </a:spcAft>
        <a:buChar char="-"/>
        <a:defRPr sz="2000">
          <a:solidFill>
            <a:schemeClr val="tx1"/>
          </a:solidFill>
          <a:latin typeface="+mn-lt"/>
        </a:defRPr>
      </a:lvl4pPr>
      <a:lvl5pPr marL="1643063" indent="-228600" algn="l" rtl="0" eaLnBrk="0" fontAlgn="base" hangingPunct="0">
        <a:spcBef>
          <a:spcPct val="20000"/>
        </a:spcBef>
        <a:spcAft>
          <a:spcPct val="0"/>
        </a:spcAft>
        <a:buChar char="»"/>
        <a:defRPr sz="2000">
          <a:solidFill>
            <a:schemeClr val="tx1"/>
          </a:solidFill>
          <a:latin typeface="+mn-lt"/>
        </a:defRPr>
      </a:lvl5pPr>
      <a:lvl6pPr marL="2100263" indent="-228600" algn="l" rtl="0" eaLnBrk="0" fontAlgn="base" hangingPunct="0">
        <a:spcBef>
          <a:spcPct val="20000"/>
        </a:spcBef>
        <a:spcAft>
          <a:spcPct val="0"/>
        </a:spcAft>
        <a:buChar char="»"/>
        <a:defRPr sz="2000">
          <a:solidFill>
            <a:schemeClr val="tx1"/>
          </a:solidFill>
          <a:latin typeface="+mn-lt"/>
        </a:defRPr>
      </a:lvl6pPr>
      <a:lvl7pPr marL="2557463" indent="-228600" algn="l" rtl="0" eaLnBrk="0" fontAlgn="base" hangingPunct="0">
        <a:spcBef>
          <a:spcPct val="20000"/>
        </a:spcBef>
        <a:spcAft>
          <a:spcPct val="0"/>
        </a:spcAft>
        <a:buChar char="»"/>
        <a:defRPr sz="2000">
          <a:solidFill>
            <a:schemeClr val="tx1"/>
          </a:solidFill>
          <a:latin typeface="+mn-lt"/>
        </a:defRPr>
      </a:lvl7pPr>
      <a:lvl8pPr marL="3014663" indent="-228600" algn="l" rtl="0" eaLnBrk="0" fontAlgn="base" hangingPunct="0">
        <a:spcBef>
          <a:spcPct val="20000"/>
        </a:spcBef>
        <a:spcAft>
          <a:spcPct val="0"/>
        </a:spcAft>
        <a:buChar char="»"/>
        <a:defRPr sz="2000">
          <a:solidFill>
            <a:schemeClr val="tx1"/>
          </a:solidFill>
          <a:latin typeface="+mn-lt"/>
        </a:defRPr>
      </a:lvl8pPr>
      <a:lvl9pPr marL="3471863"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66688" y="6229350"/>
            <a:ext cx="184150" cy="400050"/>
          </a:xfrm>
          <a:prstGeom prst="rect">
            <a:avLst/>
          </a:prstGeom>
          <a:noFill/>
        </p:spPr>
        <p:txBody>
          <a:bodyPr wrap="none">
            <a:spAutoFit/>
          </a:bodyPr>
          <a:lstStyle/>
          <a:p>
            <a:pPr fontAlgn="auto">
              <a:spcBef>
                <a:spcPts val="0"/>
              </a:spcBef>
              <a:spcAft>
                <a:spcPts val="0"/>
              </a:spcAft>
              <a:defRPr/>
            </a:pPr>
            <a:endParaRPr lang="en-US" sz="2000" b="1" spc="50" dirty="0">
              <a:ln w="12700" cmpd="sng">
                <a:solidFill>
                  <a:schemeClr val="accent6">
                    <a:satMod val="120000"/>
                    <a:shade val="80000"/>
                  </a:schemeClr>
                </a:solidFill>
                <a:prstDash val="solid"/>
              </a:ln>
              <a:solidFill>
                <a:srgbClr val="FFFF00"/>
              </a:solidFill>
              <a:effectLst>
                <a:glow rad="53100">
                  <a:schemeClr val="accent6">
                    <a:satMod val="180000"/>
                    <a:alpha val="30000"/>
                  </a:schemeClr>
                </a:glow>
              </a:effectLst>
              <a:latin typeface="+mn-lt"/>
              <a:cs typeface="+mn-cs"/>
            </a:endParaRPr>
          </a:p>
        </p:txBody>
      </p:sp>
      <p:sp>
        <p:nvSpPr>
          <p:cNvPr id="3" name="Rectangle 2"/>
          <p:cNvSpPr/>
          <p:nvPr/>
        </p:nvSpPr>
        <p:spPr>
          <a:xfrm>
            <a:off x="258763" y="2209800"/>
            <a:ext cx="8748712" cy="1323439"/>
          </a:xfrm>
          <a:prstGeom prst="rect">
            <a:avLst/>
          </a:prstGeom>
          <a:noFill/>
        </p:spPr>
        <p:txBody>
          <a:bodyPr>
            <a:spAutoFit/>
          </a:bodyPr>
          <a:lstStyle/>
          <a:p>
            <a:pPr algn="ctr">
              <a:defRPr/>
            </a:pPr>
            <a:r>
              <a:rPr lang="en-US" sz="8000" b="1" dirty="0" err="1">
                <a:ln>
                  <a:solidFill>
                    <a:schemeClr val="tx1"/>
                  </a:solidFill>
                </a:ln>
                <a:solidFill>
                  <a:schemeClr val="bg1">
                    <a:lumMod val="50000"/>
                  </a:schemeClr>
                </a:solidFill>
                <a:latin typeface="Times New Roman" pitchFamily="18" charset="0"/>
                <a:cs typeface="Times New Roman" pitchFamily="18" charset="0"/>
              </a:rPr>
              <a:t>Admas</a:t>
            </a:r>
            <a:r>
              <a:rPr lang="en-US" sz="8000" b="1" dirty="0">
                <a:ln>
                  <a:solidFill>
                    <a:schemeClr val="tx1"/>
                  </a:solidFill>
                </a:ln>
                <a:solidFill>
                  <a:schemeClr val="bg1">
                    <a:lumMod val="50000"/>
                  </a:schemeClr>
                </a:solidFill>
                <a:latin typeface="Times New Roman" pitchFamily="18" charset="0"/>
                <a:cs typeface="Times New Roman" pitchFamily="18" charset="0"/>
              </a:rPr>
              <a:t> University</a:t>
            </a:r>
          </a:p>
        </p:txBody>
      </p:sp>
      <p:pic>
        <p:nvPicPr>
          <p:cNvPr id="2355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22675" y="533400"/>
            <a:ext cx="182880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bwMode="auto">
          <a:xfrm>
            <a:off x="-91281" y="4928968"/>
            <a:ext cx="9448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r" rtl="0" eaLnBrk="0" fontAlgn="base" hangingPunct="0">
              <a:spcBef>
                <a:spcPct val="0"/>
              </a:spcBef>
              <a:spcAft>
                <a:spcPct val="0"/>
              </a:spcAft>
              <a:defRPr sz="4000" b="1" kern="1200" cap="none" spc="50" baseline="0">
                <a:ln w="11430"/>
                <a:solidFill>
                  <a:srgbClr val="FF0000"/>
                </a:solidFill>
                <a:effectLst>
                  <a:outerShdw blurRad="76200" dist="50800" dir="5400000" algn="tl" rotWithShape="0">
                    <a:srgbClr val="000000">
                      <a:alpha val="65000"/>
                    </a:srgbClr>
                  </a:outerShdw>
                </a:effectLst>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pPr algn="ctr" eaLnBrk="1" fontAlgn="auto" hangingPunct="1">
              <a:spcAft>
                <a:spcPts val="0"/>
              </a:spcAft>
              <a:defRPr/>
            </a:pPr>
            <a:endParaRPr lang="en-US" b="0" dirty="0" smtClean="0">
              <a:ln w="3175">
                <a:solidFill>
                  <a:schemeClr val="tx1"/>
                </a:solidFill>
              </a:ln>
              <a:solidFill>
                <a:schemeClr val="tx1">
                  <a:lumMod val="95000"/>
                  <a:lumOff val="5000"/>
                </a:schemeClr>
              </a:solidFill>
              <a:effectLst/>
              <a:latin typeface="Times New Roman" pitchFamily="18" charset="0"/>
              <a:cs typeface="Times New Roman" pitchFamily="18" charset="0"/>
            </a:endParaRPr>
          </a:p>
          <a:p>
            <a:pPr algn="ctr" eaLnBrk="1" fontAlgn="auto" hangingPunct="1">
              <a:spcAft>
                <a:spcPts val="0"/>
              </a:spcAft>
              <a:defRPr/>
            </a:pPr>
            <a:r>
              <a:rPr lang="en-US" sz="5400" b="0" dirty="0" smtClean="0">
                <a:ln w="3175">
                  <a:solidFill>
                    <a:schemeClr val="tx1"/>
                  </a:solidFill>
                </a:ln>
                <a:solidFill>
                  <a:schemeClr val="tx1">
                    <a:lumMod val="95000"/>
                    <a:lumOff val="5000"/>
                  </a:schemeClr>
                </a:solidFill>
                <a:effectLst/>
                <a:latin typeface="Times New Roman" pitchFamily="18" charset="0"/>
                <a:cs typeface="Times New Roman" pitchFamily="18" charset="0"/>
              </a:rPr>
              <a:t>Project </a:t>
            </a:r>
            <a:r>
              <a:rPr lang="en-US" sz="5400" b="0" dirty="0" smtClean="0">
                <a:ln w="3175">
                  <a:solidFill>
                    <a:schemeClr val="tx1"/>
                  </a:solidFill>
                </a:ln>
                <a:solidFill>
                  <a:schemeClr val="tx1">
                    <a:lumMod val="95000"/>
                    <a:lumOff val="5000"/>
                  </a:schemeClr>
                </a:solidFill>
                <a:effectLst/>
                <a:latin typeface="Times New Roman" pitchFamily="18" charset="0"/>
                <a:cs typeface="Times New Roman" pitchFamily="18" charset="0"/>
              </a:rPr>
              <a:t>Title</a:t>
            </a:r>
          </a:p>
          <a:p>
            <a:pPr algn="ctr" eaLnBrk="1" fontAlgn="auto" hangingPunct="1">
              <a:spcAft>
                <a:spcPts val="0"/>
              </a:spcAft>
              <a:defRPr/>
            </a:pPr>
            <a:r>
              <a:rPr lang="en-US" b="0" dirty="0" smtClean="0">
                <a:ln w="3175">
                  <a:solidFill>
                    <a:schemeClr val="tx1"/>
                  </a:solidFill>
                </a:ln>
                <a:solidFill>
                  <a:schemeClr val="tx1">
                    <a:lumMod val="95000"/>
                    <a:lumOff val="5000"/>
                  </a:schemeClr>
                </a:solidFill>
                <a:effectLst/>
                <a:latin typeface="Times New Roman" pitchFamily="18" charset="0"/>
                <a:cs typeface="Times New Roman" pitchFamily="18" charset="0"/>
              </a:rPr>
              <a:t>Online Educational </a:t>
            </a:r>
            <a:r>
              <a:rPr lang="en-US" b="0" dirty="0" smtClean="0">
                <a:ln w="3175">
                  <a:solidFill>
                    <a:schemeClr val="tx1"/>
                  </a:solidFill>
                </a:ln>
                <a:solidFill>
                  <a:schemeClr val="tx1">
                    <a:lumMod val="95000"/>
                    <a:lumOff val="5000"/>
                  </a:schemeClr>
                </a:solidFill>
                <a:effectLst/>
                <a:latin typeface="Times New Roman" pitchFamily="18" charset="0"/>
                <a:cs typeface="Times New Roman" pitchFamily="18" charset="0"/>
              </a:rPr>
              <a:t>Certificate Verification </a:t>
            </a:r>
            <a:r>
              <a:rPr lang="en-US" b="0" dirty="0" smtClean="0">
                <a:ln w="3175">
                  <a:solidFill>
                    <a:schemeClr val="tx1"/>
                  </a:solidFill>
                </a:ln>
                <a:solidFill>
                  <a:schemeClr val="tx1">
                    <a:lumMod val="95000"/>
                    <a:lumOff val="5000"/>
                  </a:schemeClr>
                </a:solidFill>
                <a:effectLst/>
                <a:latin typeface="Times New Roman" pitchFamily="18" charset="0"/>
                <a:cs typeface="Times New Roman" pitchFamily="18" charset="0"/>
              </a:rPr>
              <a:t>System For </a:t>
            </a:r>
            <a:r>
              <a:rPr lang="en-US" b="0" dirty="0" err="1" smtClean="0">
                <a:ln w="3175">
                  <a:solidFill>
                    <a:schemeClr val="tx1"/>
                  </a:solidFill>
                </a:ln>
                <a:solidFill>
                  <a:schemeClr val="tx1">
                    <a:lumMod val="95000"/>
                    <a:lumOff val="5000"/>
                  </a:schemeClr>
                </a:solidFill>
                <a:effectLst/>
                <a:latin typeface="Times New Roman" pitchFamily="18" charset="0"/>
                <a:cs typeface="Times New Roman" pitchFamily="18" charset="0"/>
              </a:rPr>
              <a:t>Admas</a:t>
            </a:r>
            <a:r>
              <a:rPr lang="en-US" b="0" dirty="0" smtClean="0">
                <a:ln w="3175">
                  <a:solidFill>
                    <a:schemeClr val="tx1"/>
                  </a:solidFill>
                </a:ln>
                <a:solidFill>
                  <a:schemeClr val="tx1">
                    <a:lumMod val="95000"/>
                    <a:lumOff val="5000"/>
                  </a:schemeClr>
                </a:solidFill>
                <a:effectLst/>
                <a:latin typeface="Times New Roman" pitchFamily="18" charset="0"/>
                <a:cs typeface="Times New Roman" pitchFamily="18" charset="0"/>
              </a:rPr>
              <a:t> University</a:t>
            </a:r>
            <a:endParaRPr lang="en-US" b="0" dirty="0">
              <a:ln w="3175">
                <a:solidFill>
                  <a:schemeClr val="tx1"/>
                </a:solidFill>
              </a:ln>
              <a:solidFill>
                <a:schemeClr val="tx1">
                  <a:lumMod val="95000"/>
                  <a:lumOff val="5000"/>
                </a:schemeClr>
              </a:solidFill>
              <a:effectLst/>
              <a:latin typeface="Times New Roman" pitchFamily="18" charset="0"/>
              <a:cs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CD0417E3-1121-4661-A578-397719ADD664}" type="slidenum">
              <a:rPr lang="en-US"/>
              <a:pPr>
                <a:defRPr/>
              </a:pPr>
              <a:t>10</a:t>
            </a:fld>
            <a:endParaRPr lang="en-US" dirty="0"/>
          </a:p>
        </p:txBody>
      </p:sp>
      <p:sp>
        <p:nvSpPr>
          <p:cNvPr id="4" name="Content Placeholder 3"/>
          <p:cNvSpPr>
            <a:spLocks noGrp="1"/>
          </p:cNvSpPr>
          <p:nvPr>
            <p:ph sz="quarter" idx="1"/>
          </p:nvPr>
        </p:nvSpPr>
        <p:spPr>
          <a:xfrm>
            <a:off x="152400" y="1600200"/>
            <a:ext cx="8763000" cy="4267200"/>
          </a:xfrm>
        </p:spPr>
        <p:txBody>
          <a:bodyPr>
            <a:noAutofit/>
          </a:bodyPr>
          <a:lstStyle/>
          <a:p>
            <a:pPr algn="just" eaLnBrk="1" hangingPunct="1">
              <a:defRPr/>
            </a:pPr>
            <a:r>
              <a:rPr lang="en-US" sz="2400" dirty="0">
                <a:solidFill>
                  <a:schemeClr val="tx1"/>
                </a:solidFill>
                <a:effectLst/>
                <a:latin typeface="Times New Roman" pitchFamily="18" charset="0"/>
                <a:cs typeface="Times New Roman" pitchFamily="18" charset="0"/>
              </a:rPr>
              <a:t>For our proposed system we need the following Hardware and Software specifications.</a:t>
            </a:r>
          </a:p>
          <a:p>
            <a:pPr lvl="1" algn="just" eaLnBrk="1" hangingPunct="1">
              <a:defRPr/>
            </a:pPr>
            <a:r>
              <a:rPr lang="en-US" sz="2000" b="1" dirty="0" smtClean="0">
                <a:solidFill>
                  <a:schemeClr val="tx1"/>
                </a:solidFill>
                <a:latin typeface="Times New Roman" pitchFamily="18" charset="0"/>
                <a:cs typeface="Times New Roman" pitchFamily="18" charset="0"/>
              </a:rPr>
              <a:t>Frontend </a:t>
            </a:r>
            <a:r>
              <a:rPr lang="en-US" sz="2000" b="1" dirty="0">
                <a:solidFill>
                  <a:schemeClr val="tx1"/>
                </a:solidFill>
                <a:latin typeface="Times New Roman" pitchFamily="18" charset="0"/>
                <a:cs typeface="Times New Roman" pitchFamily="18" charset="0"/>
              </a:rPr>
              <a:t>Technologies   </a:t>
            </a:r>
          </a:p>
          <a:p>
            <a:pPr lvl="2" algn="just" eaLnBrk="1" hangingPunct="1">
              <a:defRPr/>
            </a:pPr>
            <a:r>
              <a:rPr lang="en-US" sz="2000" dirty="0" smtClean="0">
                <a:solidFill>
                  <a:schemeClr val="tx1"/>
                </a:solidFill>
                <a:latin typeface="Times New Roman" pitchFamily="18" charset="0"/>
                <a:cs typeface="Times New Roman" pitchFamily="18" charset="0"/>
              </a:rPr>
              <a:t>Notepad</a:t>
            </a:r>
            <a:r>
              <a:rPr lang="en-US" sz="2000" dirty="0">
                <a:solidFill>
                  <a:schemeClr val="tx1"/>
                </a:solidFill>
                <a:latin typeface="Times New Roman" pitchFamily="18" charset="0"/>
                <a:cs typeface="Times New Roman" pitchFamily="18" charset="0"/>
              </a:rPr>
              <a:t>++,HTML 5,CSS,JavaScript,bootstrap,Adobe Photo Shop cs4.</a:t>
            </a:r>
          </a:p>
          <a:p>
            <a:pPr lvl="1" algn="just" eaLnBrk="1" hangingPunct="1">
              <a:defRPr/>
            </a:pPr>
            <a:r>
              <a:rPr lang="en-US" sz="2000" b="1" dirty="0" smtClean="0">
                <a:solidFill>
                  <a:schemeClr val="tx1"/>
                </a:solidFill>
                <a:latin typeface="Times New Roman" pitchFamily="18" charset="0"/>
                <a:cs typeface="Times New Roman" pitchFamily="18" charset="0"/>
              </a:rPr>
              <a:t>Backend </a:t>
            </a:r>
            <a:r>
              <a:rPr lang="en-US" sz="2000" b="1" dirty="0">
                <a:solidFill>
                  <a:schemeClr val="tx1"/>
                </a:solidFill>
                <a:latin typeface="Times New Roman" pitchFamily="18" charset="0"/>
                <a:cs typeface="Times New Roman" pitchFamily="18" charset="0"/>
              </a:rPr>
              <a:t>Technologies</a:t>
            </a:r>
          </a:p>
          <a:p>
            <a:pPr lvl="2" algn="just" eaLnBrk="1" hangingPunct="1">
              <a:defRPr/>
            </a:pPr>
            <a:r>
              <a:rPr lang="en-US" sz="2000" dirty="0" smtClean="0">
                <a:solidFill>
                  <a:schemeClr val="tx1"/>
                </a:solidFill>
                <a:latin typeface="Times New Roman" pitchFamily="18" charset="0"/>
                <a:cs typeface="Times New Roman" pitchFamily="18" charset="0"/>
              </a:rPr>
              <a:t>Notepad</a:t>
            </a:r>
            <a:r>
              <a:rPr lang="en-US" sz="2000" dirty="0">
                <a:solidFill>
                  <a:schemeClr val="tx1"/>
                </a:solidFill>
                <a:latin typeface="Times New Roman" pitchFamily="18" charset="0"/>
                <a:cs typeface="Times New Roman" pitchFamily="18" charset="0"/>
              </a:rPr>
              <a:t>++, PHP 5,MYSQL 5</a:t>
            </a:r>
          </a:p>
          <a:p>
            <a:pPr lvl="1" algn="just" eaLnBrk="1" hangingPunct="1">
              <a:defRPr/>
            </a:pPr>
            <a:r>
              <a:rPr lang="en-US" sz="2000" b="1" dirty="0" smtClean="0">
                <a:solidFill>
                  <a:schemeClr val="tx1"/>
                </a:solidFill>
                <a:latin typeface="Times New Roman" pitchFamily="18" charset="0"/>
                <a:cs typeface="Times New Roman" pitchFamily="18" charset="0"/>
              </a:rPr>
              <a:t>Document </a:t>
            </a:r>
            <a:r>
              <a:rPr lang="en-US" sz="2000" b="1" dirty="0">
                <a:solidFill>
                  <a:schemeClr val="tx1"/>
                </a:solidFill>
                <a:latin typeface="Times New Roman" pitchFamily="18" charset="0"/>
                <a:cs typeface="Times New Roman" pitchFamily="18" charset="0"/>
              </a:rPr>
              <a:t>and Modeling Tools</a:t>
            </a:r>
          </a:p>
          <a:p>
            <a:pPr lvl="2" algn="just" eaLnBrk="1" hangingPunct="1">
              <a:defRPr/>
            </a:pPr>
            <a:r>
              <a:rPr lang="en-US" sz="2000" dirty="0" err="1" smtClean="0">
                <a:solidFill>
                  <a:schemeClr val="tx1"/>
                </a:solidFill>
                <a:latin typeface="Times New Roman" pitchFamily="18" charset="0"/>
                <a:cs typeface="Times New Roman" pitchFamily="18" charset="0"/>
              </a:rPr>
              <a:t>Edraw</a:t>
            </a:r>
            <a:r>
              <a:rPr lang="en-US" sz="2000" dirty="0" smtClean="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Max,Visio</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Ms-Word,Ms_Excel,Ms_Powerpoint,Nitro</a:t>
            </a:r>
            <a:r>
              <a:rPr lang="en-US" sz="2000" dirty="0">
                <a:solidFill>
                  <a:schemeClr val="tx1"/>
                </a:solidFill>
                <a:latin typeface="Times New Roman" pitchFamily="18" charset="0"/>
                <a:cs typeface="Times New Roman" pitchFamily="18" charset="0"/>
              </a:rPr>
              <a:t> PDF.</a:t>
            </a:r>
          </a:p>
          <a:p>
            <a:pPr lvl="1" algn="just" eaLnBrk="1" hangingPunct="1">
              <a:defRPr/>
            </a:pPr>
            <a:r>
              <a:rPr lang="en-US" sz="2000" b="1" dirty="0" smtClean="0">
                <a:solidFill>
                  <a:schemeClr val="tx1"/>
                </a:solidFill>
                <a:latin typeface="Times New Roman" pitchFamily="18" charset="0"/>
                <a:cs typeface="Times New Roman" pitchFamily="18" charset="0"/>
              </a:rPr>
              <a:t>Deployment </a:t>
            </a:r>
            <a:r>
              <a:rPr lang="en-US" sz="2000" b="1" dirty="0">
                <a:solidFill>
                  <a:schemeClr val="tx1"/>
                </a:solidFill>
                <a:latin typeface="Times New Roman" pitchFamily="18" charset="0"/>
                <a:cs typeface="Times New Roman" pitchFamily="18" charset="0"/>
              </a:rPr>
              <a:t>Environment</a:t>
            </a:r>
          </a:p>
          <a:p>
            <a:pPr lvl="2" algn="just" eaLnBrk="1" hangingPunct="1">
              <a:defRPr/>
            </a:pPr>
            <a:r>
              <a:rPr lang="en-US" sz="2000" dirty="0" smtClean="0">
                <a:solidFill>
                  <a:schemeClr val="tx1"/>
                </a:solidFill>
                <a:latin typeface="Times New Roman" pitchFamily="18" charset="0"/>
                <a:cs typeface="Times New Roman" pitchFamily="18" charset="0"/>
              </a:rPr>
              <a:t>xampp-win32-5.6.38  </a:t>
            </a:r>
            <a:r>
              <a:rPr lang="en-US" sz="2000" dirty="0">
                <a:solidFill>
                  <a:schemeClr val="tx1"/>
                </a:solidFill>
                <a:latin typeface="Times New Roman" pitchFamily="18" charset="0"/>
                <a:cs typeface="Times New Roman" pitchFamily="18" charset="0"/>
              </a:rPr>
              <a:t>, Mozilla Firefox 54.0b7.</a:t>
            </a:r>
          </a:p>
          <a:p>
            <a:pPr algn="just" eaLnBrk="1" hangingPunct="1">
              <a:defRPr/>
            </a:pPr>
            <a:endParaRPr lang="en-US" sz="2400" b="0" dirty="0" smtClean="0">
              <a:solidFill>
                <a:schemeClr val="tx1"/>
              </a:solidFill>
              <a:effectLst/>
              <a:latin typeface="Times New Roman" pitchFamily="18" charset="0"/>
              <a:cs typeface="Times New Roman" pitchFamily="18" charset="0"/>
            </a:endParaRPr>
          </a:p>
        </p:txBody>
      </p:sp>
      <p:sp>
        <p:nvSpPr>
          <p:cNvPr id="6" name="Title 1"/>
          <p:cNvSpPr>
            <a:spLocks noGrp="1"/>
          </p:cNvSpPr>
          <p:nvPr>
            <p:ph type="title"/>
          </p:nvPr>
        </p:nvSpPr>
        <p:spPr>
          <a:xfrm>
            <a:off x="612648" y="457200"/>
            <a:ext cx="8153400" cy="1143000"/>
          </a:xfrm>
          <a:extLst/>
        </p:spPr>
        <p:txBody>
          <a:bodyPr>
            <a:noAutofit/>
          </a:bodyPr>
          <a:lstStyle/>
          <a:p>
            <a:pPr eaLnBrk="1" fontAlgn="auto" hangingPunct="1">
              <a:spcAft>
                <a:spcPts val="0"/>
              </a:spcAft>
              <a:defRPr/>
            </a:pPr>
            <a:r>
              <a:rPr lang="en-US" sz="3000" b="0" dirty="0" smtClean="0">
                <a:ln w="3175">
                  <a:solidFill>
                    <a:schemeClr val="tx1"/>
                  </a:solidFill>
                </a:ln>
                <a:solidFill>
                  <a:schemeClr val="tx1"/>
                </a:solidFill>
                <a:effectLst/>
                <a:latin typeface="Times New Roman" pitchFamily="18" charset="0"/>
                <a:ea typeface="+mn-ea"/>
                <a:cs typeface="Times New Roman" pitchFamily="18" charset="0"/>
              </a:rPr>
              <a:t>Development </a:t>
            </a:r>
            <a:r>
              <a:rPr lang="en-US" sz="3000" b="0" dirty="0">
                <a:ln w="3175">
                  <a:solidFill>
                    <a:schemeClr val="tx1"/>
                  </a:solidFill>
                </a:ln>
                <a:solidFill>
                  <a:schemeClr val="tx1"/>
                </a:solidFill>
                <a:effectLst/>
                <a:latin typeface="Times New Roman" pitchFamily="18" charset="0"/>
                <a:ea typeface="+mn-ea"/>
                <a:cs typeface="Times New Roman" pitchFamily="18" charset="0"/>
              </a:rPr>
              <a:t>Tools and Technologies</a:t>
            </a:r>
          </a:p>
        </p:txBody>
      </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569" y="762000"/>
            <a:ext cx="8153400" cy="1143000"/>
          </a:xfrm>
          <a:extLst/>
        </p:spPr>
        <p:txBody>
          <a:bodyPr>
            <a:noAutofit/>
          </a:bodyPr>
          <a:lstStyle/>
          <a:p>
            <a:pPr eaLnBrk="1" fontAlgn="auto" hangingPunct="1">
              <a:spcAft>
                <a:spcPts val="0"/>
              </a:spcAft>
              <a:defRPr/>
            </a:pPr>
            <a:r>
              <a:rPr lang="en-US" sz="3000" b="0" dirty="0">
                <a:ln w="3175">
                  <a:solidFill>
                    <a:schemeClr val="tx1"/>
                  </a:solidFill>
                </a:ln>
                <a:solidFill>
                  <a:schemeClr val="tx1"/>
                </a:solidFill>
                <a:effectLst/>
                <a:latin typeface="Times New Roman" pitchFamily="18" charset="0"/>
                <a:ea typeface="+mn-ea"/>
                <a:cs typeface="Times New Roman" pitchFamily="18" charset="0"/>
              </a:rPr>
              <a:t>DESCRIPTION OF THE EXISTING SYSTEM</a:t>
            </a:r>
          </a:p>
        </p:txBody>
      </p:sp>
      <p:sp>
        <p:nvSpPr>
          <p:cNvPr id="3" name="Slide Number Placeholder 2"/>
          <p:cNvSpPr>
            <a:spLocks noGrp="1"/>
          </p:cNvSpPr>
          <p:nvPr>
            <p:ph type="sldNum" sz="quarter" idx="10"/>
          </p:nvPr>
        </p:nvSpPr>
        <p:spPr/>
        <p:txBody>
          <a:bodyPr/>
          <a:lstStyle/>
          <a:p>
            <a:pPr>
              <a:defRPr/>
            </a:pPr>
            <a:fld id="{307D5615-1376-4DCE-8DD1-E0665DEC78B4}" type="slidenum">
              <a:rPr lang="en-US"/>
              <a:pPr>
                <a:defRPr/>
              </a:pPr>
              <a:t>11</a:t>
            </a:fld>
            <a:endParaRPr lang="en-US" dirty="0"/>
          </a:p>
        </p:txBody>
      </p:sp>
      <p:sp>
        <p:nvSpPr>
          <p:cNvPr id="4" name="Content Placeholder 3"/>
          <p:cNvSpPr>
            <a:spLocks noGrp="1"/>
          </p:cNvSpPr>
          <p:nvPr>
            <p:ph sz="quarter" idx="1"/>
          </p:nvPr>
        </p:nvSpPr>
        <p:spPr>
          <a:xfrm>
            <a:off x="152400" y="1828800"/>
            <a:ext cx="8763000" cy="4267200"/>
          </a:xfrm>
        </p:spPr>
        <p:txBody>
          <a:bodyPr>
            <a:noAutofit/>
          </a:bodyPr>
          <a:lstStyle/>
          <a:p>
            <a:pPr algn="just" eaLnBrk="1" hangingPunct="1">
              <a:defRPr/>
            </a:pPr>
            <a:r>
              <a:rPr lang="en-US" sz="2400" b="0" dirty="0">
                <a:solidFill>
                  <a:schemeClr val="tx1"/>
                </a:solidFill>
                <a:effectLst/>
                <a:latin typeface="Times New Roman" pitchFamily="18" charset="0"/>
                <a:cs typeface="Times New Roman" pitchFamily="18" charset="0"/>
              </a:rPr>
              <a:t>The online educational verification system project is a Greenfield engineering project. There is no current system to replace and the task of OECVS is not accomplished by now. But temporarily the </a:t>
            </a:r>
            <a:r>
              <a:rPr lang="en-US" sz="2400" b="0" dirty="0" err="1">
                <a:solidFill>
                  <a:schemeClr val="tx1"/>
                </a:solidFill>
                <a:effectLst/>
                <a:latin typeface="Times New Roman" pitchFamily="18" charset="0"/>
                <a:cs typeface="Times New Roman" pitchFamily="18" charset="0"/>
              </a:rPr>
              <a:t>Admas</a:t>
            </a:r>
            <a:r>
              <a:rPr lang="en-US" sz="2400" b="0" dirty="0">
                <a:solidFill>
                  <a:schemeClr val="tx1"/>
                </a:solidFill>
                <a:effectLst/>
                <a:latin typeface="Times New Roman" pitchFamily="18" charset="0"/>
                <a:cs typeface="Times New Roman" pitchFamily="18" charset="0"/>
              </a:rPr>
              <a:t> University works in a traditional way that it’s impossible to say a manual </a:t>
            </a:r>
            <a:r>
              <a:rPr lang="en-US" sz="2400" b="0" dirty="0" smtClean="0">
                <a:solidFill>
                  <a:schemeClr val="tx1"/>
                </a:solidFill>
                <a:effectLst/>
                <a:latin typeface="Times New Roman" pitchFamily="18" charset="0"/>
                <a:cs typeface="Times New Roman" pitchFamily="18" charset="0"/>
              </a:rPr>
              <a:t>system </a:t>
            </a:r>
            <a:r>
              <a:rPr lang="en-US" sz="2400" b="0" dirty="0">
                <a:solidFill>
                  <a:schemeClr val="tx1"/>
                </a:solidFill>
                <a:effectLst/>
                <a:latin typeface="Times New Roman" pitchFamily="18" charset="0"/>
                <a:cs typeface="Times New Roman" pitchFamily="18" charset="0"/>
              </a:rPr>
              <a:t>to check Student Certificate that is an organized to work and more time consuming</a:t>
            </a:r>
            <a:r>
              <a:rPr lang="en-US" sz="2400" b="0" dirty="0" smtClean="0">
                <a:solidFill>
                  <a:schemeClr val="tx1"/>
                </a:solidFill>
                <a:effectLst/>
                <a:latin typeface="Times New Roman" pitchFamily="18" charset="0"/>
                <a:cs typeface="Times New Roman" pitchFamily="18" charset="0"/>
              </a:rPr>
              <a:t>.</a:t>
            </a:r>
            <a:endParaRPr lang="en-US" sz="2400" b="0" dirty="0">
              <a:solidFill>
                <a:schemeClr val="tx1"/>
              </a:solidFill>
              <a:effectLst/>
              <a:latin typeface="Times New Roman" pitchFamily="18" charset="0"/>
              <a:cs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762000"/>
            <a:ext cx="8153400" cy="1143000"/>
          </a:xfrm>
          <a:extLst/>
        </p:spPr>
        <p:txBody>
          <a:bodyPr>
            <a:noAutofit/>
          </a:bodyPr>
          <a:lstStyle/>
          <a:p>
            <a:pPr eaLnBrk="1" fontAlgn="auto" hangingPunct="1">
              <a:spcAft>
                <a:spcPts val="0"/>
              </a:spcAft>
              <a:defRPr/>
            </a:pPr>
            <a:r>
              <a:rPr lang="en-US" sz="3000" b="0" dirty="0">
                <a:ln w="3175">
                  <a:solidFill>
                    <a:schemeClr val="tx1"/>
                  </a:solidFill>
                </a:ln>
                <a:solidFill>
                  <a:schemeClr val="tx1"/>
                </a:solidFill>
                <a:effectLst/>
                <a:latin typeface="Times New Roman" pitchFamily="18" charset="0"/>
                <a:ea typeface="+mn-ea"/>
                <a:cs typeface="Times New Roman" pitchFamily="18" charset="0"/>
              </a:rPr>
              <a:t>Drawbacks of the Existing System</a:t>
            </a:r>
          </a:p>
        </p:txBody>
      </p:sp>
      <p:sp>
        <p:nvSpPr>
          <p:cNvPr id="3" name="Slide Number Placeholder 2"/>
          <p:cNvSpPr>
            <a:spLocks noGrp="1"/>
          </p:cNvSpPr>
          <p:nvPr>
            <p:ph type="sldNum" sz="quarter" idx="10"/>
          </p:nvPr>
        </p:nvSpPr>
        <p:spPr/>
        <p:txBody>
          <a:bodyPr/>
          <a:lstStyle/>
          <a:p>
            <a:pPr>
              <a:defRPr/>
            </a:pPr>
            <a:fld id="{3A5F9E54-D7A5-41FA-ADCE-96D8EE69C646}" type="slidenum">
              <a:rPr lang="en-US"/>
              <a:pPr>
                <a:defRPr/>
              </a:pPr>
              <a:t>12</a:t>
            </a:fld>
            <a:endParaRPr lang="en-US" dirty="0"/>
          </a:p>
        </p:txBody>
      </p:sp>
      <p:sp>
        <p:nvSpPr>
          <p:cNvPr id="4" name="Content Placeholder 3"/>
          <p:cNvSpPr>
            <a:spLocks noGrp="1"/>
          </p:cNvSpPr>
          <p:nvPr>
            <p:ph sz="quarter" idx="1"/>
          </p:nvPr>
        </p:nvSpPr>
        <p:spPr>
          <a:xfrm>
            <a:off x="152400" y="1828800"/>
            <a:ext cx="8763000" cy="4267200"/>
          </a:xfrm>
        </p:spPr>
        <p:txBody>
          <a:bodyPr>
            <a:noAutofit/>
          </a:bodyPr>
          <a:lstStyle/>
          <a:p>
            <a:pPr algn="just" eaLnBrk="1" hangingPunct="1">
              <a:defRPr/>
            </a:pPr>
            <a:r>
              <a:rPr lang="en-US" sz="2400" b="0" dirty="0">
                <a:solidFill>
                  <a:schemeClr val="tx1"/>
                </a:solidFill>
                <a:effectLst/>
                <a:latin typeface="Times New Roman" pitchFamily="18" charset="0"/>
                <a:cs typeface="Times New Roman" pitchFamily="18" charset="0"/>
              </a:rPr>
              <a:t>The existing system had many problems. For example, if the student wants to check certificate from the university by tradition way </a:t>
            </a:r>
            <a:r>
              <a:rPr lang="en-US" sz="2400" b="0" dirty="0" smtClean="0">
                <a:solidFill>
                  <a:schemeClr val="tx1"/>
                </a:solidFill>
                <a:effectLst/>
                <a:latin typeface="Times New Roman" pitchFamily="18" charset="0"/>
                <a:cs typeface="Times New Roman" pitchFamily="18" charset="0"/>
              </a:rPr>
              <a:t>.</a:t>
            </a:r>
            <a:endParaRPr lang="en-US" sz="2400" b="0" dirty="0">
              <a:solidFill>
                <a:schemeClr val="tx1"/>
              </a:solidFill>
              <a:effectLst/>
              <a:latin typeface="Times New Roman" pitchFamily="18" charset="0"/>
              <a:cs typeface="Times New Roman" pitchFamily="18" charset="0"/>
            </a:endParaRPr>
          </a:p>
          <a:p>
            <a:pPr marL="0" indent="0" algn="just" eaLnBrk="1" hangingPunct="1">
              <a:buFont typeface="Wingdings" pitchFamily="2" charset="2"/>
              <a:buNone/>
              <a:defRPr/>
            </a:pPr>
            <a:r>
              <a:rPr lang="en-US" sz="2400" b="0" dirty="0" smtClean="0">
                <a:solidFill>
                  <a:schemeClr val="tx1"/>
                </a:solidFill>
                <a:effectLst/>
                <a:latin typeface="Times New Roman" pitchFamily="18" charset="0"/>
                <a:cs typeface="Times New Roman" pitchFamily="18" charset="0"/>
              </a:rPr>
              <a:t>    The Process </a:t>
            </a:r>
            <a:r>
              <a:rPr lang="en-US" sz="2400" b="0" dirty="0">
                <a:solidFill>
                  <a:schemeClr val="tx1"/>
                </a:solidFill>
                <a:effectLst/>
                <a:latin typeface="Times New Roman" pitchFamily="18" charset="0"/>
                <a:cs typeface="Times New Roman" pitchFamily="18" charset="0"/>
              </a:rPr>
              <a:t>of proof evidence is boring and time consuming. </a:t>
            </a:r>
            <a:endParaRPr lang="en-US" sz="2400" b="0" dirty="0" smtClean="0">
              <a:solidFill>
                <a:schemeClr val="tx1"/>
              </a:solidFill>
              <a:effectLst/>
              <a:latin typeface="Times New Roman" pitchFamily="18" charset="0"/>
              <a:cs typeface="Times New Roman" pitchFamily="18" charset="0"/>
            </a:endParaRPr>
          </a:p>
          <a:p>
            <a:pPr marL="0" indent="0" eaLnBrk="1" hangingPunct="1">
              <a:buFont typeface="Wingdings" pitchFamily="2" charset="2"/>
              <a:buNone/>
              <a:defRPr/>
            </a:pPr>
            <a:r>
              <a:rPr lang="en-US" sz="2400" b="0" dirty="0" smtClean="0">
                <a:solidFill>
                  <a:schemeClr val="tx1"/>
                </a:solidFill>
                <a:effectLst/>
                <a:latin typeface="Times New Roman" pitchFamily="18" charset="0"/>
                <a:cs typeface="Times New Roman" pitchFamily="18" charset="0"/>
              </a:rPr>
              <a:t>    To Checking </a:t>
            </a:r>
            <a:r>
              <a:rPr lang="en-US" sz="2400" b="0" dirty="0">
                <a:solidFill>
                  <a:schemeClr val="tx1"/>
                </a:solidFill>
                <a:effectLst/>
                <a:latin typeface="Times New Roman" pitchFamily="18" charset="0"/>
                <a:cs typeface="Times New Roman" pitchFamily="18" charset="0"/>
              </a:rPr>
              <a:t>certificate process takes more days</a:t>
            </a:r>
          </a:p>
          <a:p>
            <a:pPr marL="0" indent="0" eaLnBrk="1" hangingPunct="1">
              <a:buFont typeface="Wingdings" pitchFamily="2" charset="2"/>
              <a:buNone/>
              <a:defRPr/>
            </a:pPr>
            <a:r>
              <a:rPr lang="en-US" sz="2400" b="0" dirty="0">
                <a:solidFill>
                  <a:schemeClr val="tx1"/>
                </a:solidFill>
                <a:effectLst/>
                <a:latin typeface="Times New Roman" pitchFamily="18" charset="0"/>
                <a:cs typeface="Times New Roman" pitchFamily="18" charset="0"/>
              </a:rPr>
              <a:t> </a:t>
            </a:r>
            <a:r>
              <a:rPr lang="en-US" sz="2400" b="0" dirty="0" smtClean="0">
                <a:solidFill>
                  <a:schemeClr val="tx1"/>
                </a:solidFill>
                <a:effectLst/>
                <a:latin typeface="Times New Roman" pitchFamily="18" charset="0"/>
                <a:cs typeface="Times New Roman" pitchFamily="18" charset="0"/>
              </a:rPr>
              <a:t>   Student </a:t>
            </a:r>
            <a:r>
              <a:rPr lang="en-US" sz="2400" b="0" dirty="0">
                <a:solidFill>
                  <a:schemeClr val="tx1"/>
                </a:solidFill>
                <a:effectLst/>
                <a:latin typeface="Times New Roman" pitchFamily="18" charset="0"/>
                <a:cs typeface="Times New Roman" pitchFamily="18" charset="0"/>
              </a:rPr>
              <a:t>Certificate Paper is easily damaged </a:t>
            </a:r>
            <a:endParaRPr lang="en-US" sz="2400" b="0" dirty="0" smtClean="0">
              <a:solidFill>
                <a:schemeClr val="tx1"/>
              </a:solidFill>
              <a:effectLst/>
              <a:latin typeface="Times New Roman" pitchFamily="18" charset="0"/>
              <a:cs typeface="Times New Roman" pitchFamily="18" charset="0"/>
            </a:endParaRPr>
          </a:p>
          <a:p>
            <a:pPr marL="0" indent="0" eaLnBrk="1" hangingPunct="1">
              <a:buFont typeface="Wingdings" pitchFamily="2" charset="2"/>
              <a:buNone/>
              <a:defRPr/>
            </a:pPr>
            <a:r>
              <a:rPr lang="en-US" sz="2400" b="0" dirty="0" smtClean="0">
                <a:solidFill>
                  <a:schemeClr val="tx1"/>
                </a:solidFill>
                <a:effectLst/>
                <a:latin typeface="Times New Roman" pitchFamily="18" charset="0"/>
                <a:cs typeface="Times New Roman" pitchFamily="18" charset="0"/>
              </a:rPr>
              <a:t>  </a:t>
            </a:r>
            <a:r>
              <a:rPr lang="en-US" sz="2400" b="0" dirty="0">
                <a:solidFill>
                  <a:schemeClr val="tx1"/>
                </a:solidFill>
                <a:effectLst/>
                <a:latin typeface="Times New Roman" pitchFamily="18" charset="0"/>
                <a:cs typeface="Times New Roman" pitchFamily="18" charset="0"/>
              </a:rPr>
              <a:t> </a:t>
            </a:r>
            <a:r>
              <a:rPr lang="en-US" sz="2400" b="0" dirty="0" smtClean="0">
                <a:solidFill>
                  <a:schemeClr val="tx1"/>
                </a:solidFill>
                <a:effectLst/>
                <a:latin typeface="Times New Roman" pitchFamily="18" charset="0"/>
                <a:cs typeface="Times New Roman" pitchFamily="18" charset="0"/>
              </a:rPr>
              <a:t> Student </a:t>
            </a:r>
            <a:r>
              <a:rPr lang="en-US" sz="2400" b="0" dirty="0">
                <a:solidFill>
                  <a:schemeClr val="tx1"/>
                </a:solidFill>
                <a:effectLst/>
                <a:latin typeface="Times New Roman" pitchFamily="18" charset="0"/>
                <a:cs typeface="Times New Roman" pitchFamily="18" charset="0"/>
              </a:rPr>
              <a:t>Certificate</a:t>
            </a:r>
            <a:r>
              <a:rPr lang="en-US" sz="2400" b="0" dirty="0" smtClean="0">
                <a:solidFill>
                  <a:schemeClr val="tx1"/>
                </a:solidFill>
                <a:effectLst/>
                <a:latin typeface="Times New Roman" pitchFamily="18" charset="0"/>
                <a:cs typeface="Times New Roman" pitchFamily="18" charset="0"/>
              </a:rPr>
              <a:t> Searching </a:t>
            </a:r>
            <a:r>
              <a:rPr lang="en-US" sz="2400" b="0" dirty="0">
                <a:solidFill>
                  <a:schemeClr val="tx1"/>
                </a:solidFill>
                <a:effectLst/>
                <a:latin typeface="Times New Roman" pitchFamily="18" charset="0"/>
                <a:cs typeface="Times New Roman" pitchFamily="18" charset="0"/>
              </a:rPr>
              <a:t>information is difficult</a:t>
            </a:r>
            <a:endParaRPr lang="en-US" sz="2400" b="0" dirty="0" smtClean="0">
              <a:solidFill>
                <a:schemeClr val="tx1"/>
              </a:solidFill>
              <a:effectLst/>
              <a:latin typeface="Times New Roman" pitchFamily="18" charset="0"/>
              <a:cs typeface="Times New Roman" pitchFamily="18" charset="0"/>
            </a:endParaRPr>
          </a:p>
          <a:p>
            <a:pPr marL="0" indent="0" eaLnBrk="1" hangingPunct="1">
              <a:buFont typeface="Wingdings" pitchFamily="2" charset="2"/>
              <a:buNone/>
              <a:defRPr/>
            </a:pPr>
            <a:endParaRPr lang="en-US" sz="2400" b="0" dirty="0" smtClean="0">
              <a:solidFill>
                <a:schemeClr val="tx1"/>
              </a:solidFill>
              <a:effectLst/>
              <a:latin typeface="Times New Roman" pitchFamily="18" charset="0"/>
              <a:cs typeface="Times New Roman" pitchFamily="18" charset="0"/>
            </a:endParaRPr>
          </a:p>
          <a:p>
            <a:pPr marL="0" indent="0" eaLnBrk="1" hangingPunct="1">
              <a:buFont typeface="Wingdings" pitchFamily="2" charset="2"/>
              <a:buNone/>
              <a:defRPr/>
            </a:pPr>
            <a:endParaRPr lang="en-US" sz="2400" b="0" dirty="0" smtClean="0">
              <a:solidFill>
                <a:schemeClr val="tx1"/>
              </a:solidFill>
              <a:effectLst/>
              <a:latin typeface="Times New Roman" pitchFamily="18" charset="0"/>
              <a:cs typeface="Times New Roman" pitchFamily="18" charset="0"/>
            </a:endParaRPr>
          </a:p>
          <a:p>
            <a:pPr eaLnBrk="1" hangingPunct="1">
              <a:defRPr/>
            </a:pPr>
            <a:endParaRPr lang="en-US" sz="2400" b="0" dirty="0">
              <a:solidFill>
                <a:schemeClr val="tx1"/>
              </a:solidFill>
              <a:effectLst/>
              <a:latin typeface="Times New Roman" pitchFamily="18" charset="0"/>
              <a:cs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57200"/>
            <a:ext cx="8153400" cy="1143000"/>
          </a:xfrm>
          <a:extLst/>
        </p:spPr>
        <p:txBody>
          <a:bodyPr>
            <a:noAutofit/>
          </a:bodyPr>
          <a:lstStyle/>
          <a:p>
            <a:pPr eaLnBrk="1" fontAlgn="auto" hangingPunct="1">
              <a:spcAft>
                <a:spcPts val="0"/>
              </a:spcAft>
              <a:defRPr/>
            </a:pPr>
            <a:r>
              <a:rPr lang="en-US" sz="3000" b="0" dirty="0">
                <a:ln w="3175">
                  <a:solidFill>
                    <a:schemeClr val="tx1"/>
                  </a:solidFill>
                </a:ln>
                <a:solidFill>
                  <a:schemeClr val="tx1"/>
                </a:solidFill>
                <a:effectLst/>
                <a:latin typeface="Times New Roman" pitchFamily="18" charset="0"/>
                <a:ea typeface="+mn-ea"/>
                <a:cs typeface="Times New Roman" pitchFamily="18" charset="0"/>
              </a:rPr>
              <a:t>Functional Requirements</a:t>
            </a:r>
          </a:p>
        </p:txBody>
      </p:sp>
      <p:sp>
        <p:nvSpPr>
          <p:cNvPr id="3" name="Slide Number Placeholder 2"/>
          <p:cNvSpPr>
            <a:spLocks noGrp="1"/>
          </p:cNvSpPr>
          <p:nvPr>
            <p:ph type="sldNum" sz="quarter" idx="10"/>
          </p:nvPr>
        </p:nvSpPr>
        <p:spPr/>
        <p:txBody>
          <a:bodyPr/>
          <a:lstStyle/>
          <a:p>
            <a:pPr>
              <a:defRPr/>
            </a:pPr>
            <a:fld id="{8A239623-3FE6-4885-BE03-EFE016DCA122}" type="slidenum">
              <a:rPr lang="en-US"/>
              <a:pPr>
                <a:defRPr/>
              </a:pPr>
              <a:t>13</a:t>
            </a:fld>
            <a:endParaRPr lang="en-US" dirty="0"/>
          </a:p>
        </p:txBody>
      </p:sp>
      <p:sp>
        <p:nvSpPr>
          <p:cNvPr id="4" name="Content Placeholder 3"/>
          <p:cNvSpPr>
            <a:spLocks noGrp="1"/>
          </p:cNvSpPr>
          <p:nvPr>
            <p:ph sz="quarter" idx="1"/>
          </p:nvPr>
        </p:nvSpPr>
        <p:spPr>
          <a:xfrm>
            <a:off x="152400" y="1600200"/>
            <a:ext cx="8763000" cy="4267200"/>
          </a:xfrm>
        </p:spPr>
        <p:txBody>
          <a:bodyPr>
            <a:noAutofit/>
          </a:bodyPr>
          <a:lstStyle/>
          <a:p>
            <a:pPr eaLnBrk="1" hangingPunct="1">
              <a:defRPr/>
            </a:pPr>
            <a:r>
              <a:rPr lang="en-US" sz="2400" dirty="0" smtClean="0">
                <a:solidFill>
                  <a:schemeClr val="tx1"/>
                </a:solidFill>
                <a:effectLst/>
                <a:latin typeface="Times New Roman" pitchFamily="18" charset="0"/>
                <a:cs typeface="Times New Roman" pitchFamily="18" charset="0"/>
              </a:rPr>
              <a:t>The </a:t>
            </a:r>
            <a:r>
              <a:rPr lang="en-US" sz="2400" dirty="0">
                <a:solidFill>
                  <a:schemeClr val="tx1"/>
                </a:solidFill>
                <a:effectLst/>
                <a:latin typeface="Times New Roman" pitchFamily="18" charset="0"/>
                <a:cs typeface="Times New Roman" pitchFamily="18" charset="0"/>
              </a:rPr>
              <a:t>functional requirements that the OECVS will </a:t>
            </a:r>
            <a:r>
              <a:rPr lang="en-US" sz="2400" dirty="0" smtClean="0">
                <a:solidFill>
                  <a:schemeClr val="tx1"/>
                </a:solidFill>
                <a:effectLst/>
                <a:latin typeface="Times New Roman" pitchFamily="18" charset="0"/>
                <a:cs typeface="Times New Roman" pitchFamily="18" charset="0"/>
              </a:rPr>
              <a:t>provide</a:t>
            </a:r>
            <a:endParaRPr lang="en-US" sz="2400" dirty="0">
              <a:solidFill>
                <a:schemeClr val="tx1"/>
              </a:solidFill>
              <a:effectLst/>
              <a:latin typeface="Times New Roman" pitchFamily="18" charset="0"/>
              <a:cs typeface="Times New Roman" pitchFamily="18" charset="0"/>
            </a:endParaRPr>
          </a:p>
          <a:p>
            <a:pPr marL="0" indent="0" eaLnBrk="1" hangingPunct="1">
              <a:buFont typeface="Wingdings" pitchFamily="2" charset="2"/>
              <a:buNone/>
              <a:defRPr/>
            </a:pPr>
            <a:r>
              <a:rPr lang="en-US" sz="2400" b="0" dirty="0" smtClean="0">
                <a:solidFill>
                  <a:schemeClr val="tx1"/>
                </a:solidFill>
                <a:effectLst/>
                <a:latin typeface="Times New Roman" pitchFamily="18" charset="0"/>
                <a:cs typeface="Times New Roman" pitchFamily="18" charset="0"/>
              </a:rPr>
              <a:t>      Create and delete, update </a:t>
            </a:r>
            <a:r>
              <a:rPr lang="en-US" sz="2400" b="0" dirty="0">
                <a:solidFill>
                  <a:schemeClr val="tx1"/>
                </a:solidFill>
                <a:effectLst/>
                <a:latin typeface="Times New Roman" pitchFamily="18" charset="0"/>
                <a:cs typeface="Times New Roman" pitchFamily="18" charset="0"/>
              </a:rPr>
              <a:t>maintain and manage accounts. </a:t>
            </a:r>
          </a:p>
          <a:p>
            <a:pPr marL="0" indent="0" eaLnBrk="1" hangingPunct="1">
              <a:buFont typeface="Wingdings" pitchFamily="2" charset="2"/>
              <a:buNone/>
              <a:defRPr/>
            </a:pPr>
            <a:r>
              <a:rPr lang="en-US" sz="2400" b="0" dirty="0" smtClean="0">
                <a:solidFill>
                  <a:schemeClr val="tx1"/>
                </a:solidFill>
                <a:effectLst/>
                <a:latin typeface="Times New Roman" pitchFamily="18" charset="0"/>
                <a:cs typeface="Times New Roman" pitchFamily="18" charset="0"/>
              </a:rPr>
              <a:t>      Register and update, delete students student certificate.</a:t>
            </a:r>
          </a:p>
          <a:p>
            <a:pPr marL="0" indent="0" eaLnBrk="1" hangingPunct="1">
              <a:buFont typeface="Wingdings" pitchFamily="2" charset="2"/>
              <a:buNone/>
              <a:defRPr/>
            </a:pPr>
            <a:r>
              <a:rPr lang="en-US" sz="2400" b="0" dirty="0">
                <a:solidFill>
                  <a:schemeClr val="tx1"/>
                </a:solidFill>
                <a:effectLst/>
                <a:latin typeface="Times New Roman" pitchFamily="18" charset="0"/>
                <a:cs typeface="Times New Roman" pitchFamily="18" charset="0"/>
              </a:rPr>
              <a:t> </a:t>
            </a:r>
            <a:r>
              <a:rPr lang="en-US" sz="2400" b="0" dirty="0" smtClean="0">
                <a:solidFill>
                  <a:schemeClr val="tx1"/>
                </a:solidFill>
                <a:effectLst/>
                <a:latin typeface="Times New Roman" pitchFamily="18" charset="0"/>
                <a:cs typeface="Times New Roman" pitchFamily="18" charset="0"/>
              </a:rPr>
              <a:t>     Check </a:t>
            </a:r>
            <a:r>
              <a:rPr lang="en-US" sz="2400" b="0" dirty="0">
                <a:solidFill>
                  <a:schemeClr val="tx1"/>
                </a:solidFill>
                <a:effectLst/>
                <a:latin typeface="Times New Roman" pitchFamily="18" charset="0"/>
                <a:cs typeface="Times New Roman" pitchFamily="18" charset="0"/>
              </a:rPr>
              <a:t>and verify for </a:t>
            </a:r>
            <a:r>
              <a:rPr lang="en-US" sz="2400" b="0" dirty="0" smtClean="0">
                <a:solidFill>
                  <a:schemeClr val="tx1"/>
                </a:solidFill>
                <a:effectLst/>
                <a:latin typeface="Times New Roman" pitchFamily="18" charset="0"/>
                <a:cs typeface="Times New Roman" pitchFamily="18" charset="0"/>
              </a:rPr>
              <a:t>each </a:t>
            </a:r>
            <a:r>
              <a:rPr lang="en-US" sz="2400" b="0" dirty="0">
                <a:solidFill>
                  <a:schemeClr val="tx1"/>
                </a:solidFill>
                <a:effectLst/>
                <a:latin typeface="Times New Roman" pitchFamily="18" charset="0"/>
                <a:cs typeface="Times New Roman" pitchFamily="18" charset="0"/>
              </a:rPr>
              <a:t>student </a:t>
            </a:r>
            <a:r>
              <a:rPr lang="en-US" sz="2400" b="0" dirty="0" smtClean="0">
                <a:solidFill>
                  <a:schemeClr val="tx1"/>
                </a:solidFill>
                <a:effectLst/>
                <a:latin typeface="Times New Roman" pitchFamily="18" charset="0"/>
                <a:cs typeface="Times New Roman" pitchFamily="18" charset="0"/>
              </a:rPr>
              <a:t>educational certificate</a:t>
            </a:r>
            <a:endParaRPr lang="en-US" sz="2400" b="0" dirty="0">
              <a:solidFill>
                <a:schemeClr val="tx1"/>
              </a:solidFill>
              <a:effectLst/>
              <a:latin typeface="Times New Roman" pitchFamily="18" charset="0"/>
              <a:cs typeface="Times New Roman" pitchFamily="18" charset="0"/>
            </a:endParaRPr>
          </a:p>
          <a:p>
            <a:pPr marL="0" indent="0" eaLnBrk="1" hangingPunct="1">
              <a:buFont typeface="Wingdings" pitchFamily="2" charset="2"/>
              <a:buNone/>
              <a:defRPr/>
            </a:pPr>
            <a:r>
              <a:rPr lang="en-US" sz="2400" b="0" dirty="0" smtClean="0">
                <a:solidFill>
                  <a:schemeClr val="tx1"/>
                </a:solidFill>
                <a:effectLst/>
                <a:latin typeface="Times New Roman" pitchFamily="18" charset="0"/>
                <a:cs typeface="Times New Roman" pitchFamily="18" charset="0"/>
              </a:rPr>
              <a:t>     </a:t>
            </a:r>
            <a:r>
              <a:rPr lang="en-US" sz="2400" b="0" dirty="0">
                <a:solidFill>
                  <a:schemeClr val="tx1"/>
                </a:solidFill>
                <a:effectLst/>
                <a:latin typeface="Times New Roman" pitchFamily="18" charset="0"/>
                <a:cs typeface="Times New Roman" pitchFamily="18" charset="0"/>
              </a:rPr>
              <a:t> </a:t>
            </a:r>
            <a:r>
              <a:rPr lang="en-US" sz="2400" b="0" dirty="0" smtClean="0">
                <a:solidFill>
                  <a:schemeClr val="tx1"/>
                </a:solidFill>
                <a:effectLst/>
                <a:latin typeface="Times New Roman" pitchFamily="18" charset="0"/>
                <a:cs typeface="Times New Roman" pitchFamily="18" charset="0"/>
              </a:rPr>
              <a:t>It </a:t>
            </a:r>
            <a:r>
              <a:rPr lang="en-US" sz="2400" b="0" dirty="0">
                <a:solidFill>
                  <a:schemeClr val="tx1"/>
                </a:solidFill>
                <a:effectLst/>
                <a:latin typeface="Times New Roman" pitchFamily="18" charset="0"/>
                <a:cs typeface="Times New Roman" pitchFamily="18" charset="0"/>
              </a:rPr>
              <a:t>has User login and logout.</a:t>
            </a:r>
          </a:p>
          <a:p>
            <a:pPr marL="0" indent="0" eaLnBrk="1" hangingPunct="1">
              <a:buFont typeface="Wingdings" pitchFamily="2" charset="2"/>
              <a:buNone/>
              <a:defRPr/>
            </a:pPr>
            <a:r>
              <a:rPr lang="en-US" sz="2400" b="0" dirty="0" smtClean="0">
                <a:solidFill>
                  <a:schemeClr val="tx1"/>
                </a:solidFill>
                <a:effectLst/>
                <a:latin typeface="Times New Roman" pitchFamily="18" charset="0"/>
                <a:cs typeface="Times New Roman" pitchFamily="18" charset="0"/>
              </a:rPr>
              <a:t>     Views </a:t>
            </a:r>
            <a:r>
              <a:rPr lang="en-US" sz="2400" b="0" dirty="0">
                <a:solidFill>
                  <a:schemeClr val="tx1"/>
                </a:solidFill>
                <a:effectLst/>
                <a:latin typeface="Times New Roman" pitchFamily="18" charset="0"/>
                <a:cs typeface="Times New Roman" pitchFamily="18" charset="0"/>
              </a:rPr>
              <a:t>the educational </a:t>
            </a:r>
            <a:r>
              <a:rPr lang="en-US" sz="2400" b="0" dirty="0" smtClean="0">
                <a:solidFill>
                  <a:schemeClr val="tx1"/>
                </a:solidFill>
                <a:effectLst/>
                <a:latin typeface="Times New Roman" pitchFamily="18" charset="0"/>
                <a:cs typeface="Times New Roman" pitchFamily="18" charset="0"/>
              </a:rPr>
              <a:t>certificate.</a:t>
            </a:r>
          </a:p>
          <a:p>
            <a:pPr marL="0" indent="0" eaLnBrk="1" hangingPunct="1">
              <a:buFont typeface="Wingdings" pitchFamily="2" charset="2"/>
              <a:buNone/>
              <a:defRPr/>
            </a:pPr>
            <a:r>
              <a:rPr lang="en-US" sz="2400" b="0" dirty="0" smtClean="0">
                <a:solidFill>
                  <a:schemeClr val="tx1"/>
                </a:solidFill>
                <a:effectLst/>
                <a:latin typeface="Times New Roman" pitchFamily="18" charset="0"/>
                <a:cs typeface="Times New Roman" pitchFamily="18" charset="0"/>
              </a:rPr>
              <a:t>     Generating </a:t>
            </a:r>
            <a:r>
              <a:rPr lang="en-US" sz="2400" b="0" dirty="0">
                <a:solidFill>
                  <a:schemeClr val="tx1"/>
                </a:solidFill>
                <a:effectLst/>
                <a:latin typeface="Times New Roman" pitchFamily="18" charset="0"/>
                <a:cs typeface="Times New Roman" pitchFamily="18" charset="0"/>
              </a:rPr>
              <a:t>certificate report and user report</a:t>
            </a:r>
            <a:r>
              <a:rPr lang="en-US" sz="2400" b="0" dirty="0" smtClean="0">
                <a:solidFill>
                  <a:schemeClr val="tx1"/>
                </a:solidFill>
                <a:effectLst/>
                <a:latin typeface="Times New Roman" pitchFamily="18" charset="0"/>
                <a:cs typeface="Times New Roman" pitchFamily="18" charset="0"/>
              </a:rPr>
              <a:t>.</a:t>
            </a:r>
            <a:endParaRPr lang="en-US" sz="2400" b="0" dirty="0">
              <a:solidFill>
                <a:schemeClr val="tx1"/>
              </a:solidFill>
              <a:effectLst/>
              <a:latin typeface="Times New Roman" pitchFamily="18" charset="0"/>
              <a:cs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609600"/>
            <a:ext cx="8153400" cy="1143000"/>
          </a:xfrm>
          <a:extLst/>
        </p:spPr>
        <p:txBody>
          <a:bodyPr>
            <a:noAutofit/>
          </a:bodyPr>
          <a:lstStyle/>
          <a:p>
            <a:pPr eaLnBrk="1" fontAlgn="auto" hangingPunct="1">
              <a:spcAft>
                <a:spcPts val="0"/>
              </a:spcAft>
              <a:defRPr/>
            </a:pPr>
            <a:r>
              <a:rPr lang="en-US" sz="3000" b="0" dirty="0">
                <a:ln w="3175">
                  <a:solidFill>
                    <a:schemeClr val="tx1"/>
                  </a:solidFill>
                </a:ln>
                <a:solidFill>
                  <a:schemeClr val="tx1"/>
                </a:solidFill>
                <a:effectLst/>
                <a:latin typeface="Times New Roman" pitchFamily="18" charset="0"/>
                <a:ea typeface="+mn-ea"/>
                <a:cs typeface="Times New Roman" pitchFamily="18" charset="0"/>
              </a:rPr>
              <a:t>Non-Functional Requirements</a:t>
            </a:r>
          </a:p>
        </p:txBody>
      </p:sp>
      <p:sp>
        <p:nvSpPr>
          <p:cNvPr id="3" name="Slide Number Placeholder 2"/>
          <p:cNvSpPr>
            <a:spLocks noGrp="1"/>
          </p:cNvSpPr>
          <p:nvPr>
            <p:ph type="sldNum" sz="quarter" idx="10"/>
          </p:nvPr>
        </p:nvSpPr>
        <p:spPr/>
        <p:txBody>
          <a:bodyPr/>
          <a:lstStyle/>
          <a:p>
            <a:pPr>
              <a:defRPr/>
            </a:pPr>
            <a:fld id="{7898870E-DD83-4843-AAF1-82C0EDDE5261}" type="slidenum">
              <a:rPr lang="en-US"/>
              <a:pPr>
                <a:defRPr/>
              </a:pPr>
              <a:t>14</a:t>
            </a:fld>
            <a:endParaRPr lang="en-US" dirty="0"/>
          </a:p>
        </p:txBody>
      </p:sp>
      <p:sp>
        <p:nvSpPr>
          <p:cNvPr id="4" name="Content Placeholder 3"/>
          <p:cNvSpPr>
            <a:spLocks noGrp="1"/>
          </p:cNvSpPr>
          <p:nvPr>
            <p:ph sz="quarter" idx="1"/>
          </p:nvPr>
        </p:nvSpPr>
        <p:spPr>
          <a:xfrm>
            <a:off x="152400" y="1676400"/>
            <a:ext cx="8763000" cy="4267200"/>
          </a:xfrm>
        </p:spPr>
        <p:txBody>
          <a:bodyPr>
            <a:noAutofit/>
          </a:bodyPr>
          <a:lstStyle/>
          <a:p>
            <a:pPr eaLnBrk="1" hangingPunct="1">
              <a:defRPr/>
            </a:pPr>
            <a:r>
              <a:rPr lang="en-US" sz="2400" dirty="0" smtClean="0">
                <a:solidFill>
                  <a:schemeClr val="tx1"/>
                </a:solidFill>
                <a:effectLst/>
                <a:latin typeface="Times New Roman" pitchFamily="18" charset="0"/>
                <a:cs typeface="Times New Roman" pitchFamily="18" charset="0"/>
              </a:rPr>
              <a:t>The </a:t>
            </a:r>
            <a:r>
              <a:rPr lang="en-US" sz="2400" dirty="0">
                <a:solidFill>
                  <a:schemeClr val="tx1"/>
                </a:solidFill>
                <a:effectLst/>
                <a:latin typeface="Times New Roman" pitchFamily="18" charset="0"/>
                <a:cs typeface="Times New Roman" pitchFamily="18" charset="0"/>
              </a:rPr>
              <a:t>system will have the following features. </a:t>
            </a:r>
            <a:endParaRPr lang="en-US" sz="2400" dirty="0" smtClean="0">
              <a:solidFill>
                <a:schemeClr val="tx1"/>
              </a:solidFill>
              <a:effectLst/>
              <a:latin typeface="Times New Roman" pitchFamily="18" charset="0"/>
              <a:cs typeface="Times New Roman" pitchFamily="18" charset="0"/>
            </a:endParaRPr>
          </a:p>
          <a:p>
            <a:pPr marL="0" indent="0" eaLnBrk="1" hangingPunct="1">
              <a:buFont typeface="Wingdings" pitchFamily="2" charset="2"/>
              <a:buNone/>
              <a:defRPr/>
            </a:pPr>
            <a:r>
              <a:rPr lang="en-US" sz="2500" b="0" dirty="0" smtClean="0">
                <a:solidFill>
                  <a:schemeClr val="tx1"/>
                </a:solidFill>
                <a:effectLst/>
                <a:latin typeface="Times New Roman" pitchFamily="18" charset="0"/>
                <a:cs typeface="Times New Roman" pitchFamily="18" charset="0"/>
              </a:rPr>
              <a:t>         </a:t>
            </a:r>
            <a:r>
              <a:rPr lang="en-US" sz="2500" b="0" dirty="0">
                <a:solidFill>
                  <a:schemeClr val="tx1"/>
                </a:solidFill>
                <a:effectLst/>
                <a:latin typeface="Times New Roman" pitchFamily="18" charset="0"/>
                <a:cs typeface="Times New Roman" pitchFamily="18" charset="0"/>
              </a:rPr>
              <a:t>User Interface and Human Factors</a:t>
            </a:r>
          </a:p>
          <a:p>
            <a:pPr marL="0" indent="0" eaLnBrk="1" hangingPunct="1">
              <a:buFont typeface="Wingdings" pitchFamily="2" charset="2"/>
              <a:buNone/>
              <a:defRPr/>
            </a:pPr>
            <a:r>
              <a:rPr lang="en-US" sz="2500" b="0" dirty="0">
                <a:solidFill>
                  <a:schemeClr val="tx1"/>
                </a:solidFill>
                <a:effectLst/>
                <a:latin typeface="Times New Roman" pitchFamily="18" charset="0"/>
                <a:cs typeface="Times New Roman" pitchFamily="18" charset="0"/>
              </a:rPr>
              <a:t>   </a:t>
            </a:r>
            <a:r>
              <a:rPr lang="en-US" sz="2500" b="0" dirty="0" smtClean="0">
                <a:solidFill>
                  <a:schemeClr val="tx1"/>
                </a:solidFill>
                <a:effectLst/>
                <a:latin typeface="Times New Roman" pitchFamily="18" charset="0"/>
                <a:cs typeface="Times New Roman" pitchFamily="18" charset="0"/>
              </a:rPr>
              <a:t>    </a:t>
            </a:r>
            <a:r>
              <a:rPr lang="en-US" sz="2500" b="0" dirty="0">
                <a:solidFill>
                  <a:schemeClr val="tx1"/>
                </a:solidFill>
                <a:effectLst/>
                <a:latin typeface="Times New Roman" pitchFamily="18" charset="0"/>
                <a:cs typeface="Times New Roman" pitchFamily="18" charset="0"/>
              </a:rPr>
              <a:t>  Hardware </a:t>
            </a:r>
            <a:r>
              <a:rPr lang="en-US" sz="2500" b="0" dirty="0" smtClean="0">
                <a:solidFill>
                  <a:schemeClr val="tx1"/>
                </a:solidFill>
                <a:effectLst/>
                <a:latin typeface="Times New Roman" pitchFamily="18" charset="0"/>
                <a:cs typeface="Times New Roman" pitchFamily="18" charset="0"/>
              </a:rPr>
              <a:t>Consideration and </a:t>
            </a:r>
            <a:r>
              <a:rPr lang="en-US" sz="2500" b="0" dirty="0">
                <a:solidFill>
                  <a:schemeClr val="tx1"/>
                </a:solidFill>
                <a:effectLst/>
                <a:latin typeface="Times New Roman" pitchFamily="18" charset="0"/>
                <a:cs typeface="Times New Roman" pitchFamily="18" charset="0"/>
              </a:rPr>
              <a:t>Physical </a:t>
            </a:r>
            <a:r>
              <a:rPr lang="en-US" sz="2500" b="0" dirty="0" smtClean="0">
                <a:solidFill>
                  <a:schemeClr val="tx1"/>
                </a:solidFill>
                <a:effectLst/>
                <a:latin typeface="Times New Roman" pitchFamily="18" charset="0"/>
                <a:cs typeface="Times New Roman" pitchFamily="18" charset="0"/>
              </a:rPr>
              <a:t>Environment</a:t>
            </a:r>
            <a:endParaRPr lang="en-US" sz="2500" b="0" dirty="0">
              <a:solidFill>
                <a:schemeClr val="tx1"/>
              </a:solidFill>
              <a:effectLst/>
              <a:latin typeface="Times New Roman" pitchFamily="18" charset="0"/>
              <a:cs typeface="Times New Roman" pitchFamily="18" charset="0"/>
            </a:endParaRPr>
          </a:p>
          <a:p>
            <a:pPr marL="0" indent="0" eaLnBrk="1" hangingPunct="1">
              <a:buFont typeface="Wingdings" pitchFamily="2" charset="2"/>
              <a:buNone/>
              <a:defRPr/>
            </a:pPr>
            <a:r>
              <a:rPr lang="en-US" sz="2500" b="0" dirty="0">
                <a:solidFill>
                  <a:schemeClr val="tx1"/>
                </a:solidFill>
                <a:effectLst/>
                <a:latin typeface="Times New Roman" pitchFamily="18" charset="0"/>
                <a:cs typeface="Times New Roman" pitchFamily="18" charset="0"/>
              </a:rPr>
              <a:t>   </a:t>
            </a:r>
            <a:r>
              <a:rPr lang="en-US" sz="2500" b="0" dirty="0" smtClean="0">
                <a:solidFill>
                  <a:schemeClr val="tx1"/>
                </a:solidFill>
                <a:effectLst/>
                <a:latin typeface="Times New Roman" pitchFamily="18" charset="0"/>
                <a:cs typeface="Times New Roman" pitchFamily="18" charset="0"/>
              </a:rPr>
              <a:t>    </a:t>
            </a:r>
            <a:r>
              <a:rPr lang="en-US" sz="2500" b="0" dirty="0">
                <a:solidFill>
                  <a:schemeClr val="tx1"/>
                </a:solidFill>
                <a:effectLst/>
                <a:latin typeface="Times New Roman" pitchFamily="18" charset="0"/>
                <a:cs typeface="Times New Roman" pitchFamily="18" charset="0"/>
              </a:rPr>
              <a:t>  Security Issues </a:t>
            </a:r>
            <a:r>
              <a:rPr lang="en-US" sz="2500" b="0" dirty="0" smtClean="0">
                <a:solidFill>
                  <a:schemeClr val="tx1"/>
                </a:solidFill>
                <a:effectLst/>
                <a:latin typeface="Times New Roman" pitchFamily="18" charset="0"/>
                <a:cs typeface="Times New Roman" pitchFamily="18" charset="0"/>
              </a:rPr>
              <a:t>and Quality </a:t>
            </a:r>
            <a:r>
              <a:rPr lang="en-US" sz="2500" b="0" dirty="0">
                <a:solidFill>
                  <a:schemeClr val="tx1"/>
                </a:solidFill>
                <a:effectLst/>
                <a:latin typeface="Times New Roman" pitchFamily="18" charset="0"/>
                <a:cs typeface="Times New Roman" pitchFamily="18" charset="0"/>
              </a:rPr>
              <a:t>Issue</a:t>
            </a:r>
          </a:p>
          <a:p>
            <a:pPr marL="0" indent="0" eaLnBrk="1" hangingPunct="1">
              <a:buFont typeface="Wingdings" pitchFamily="2" charset="2"/>
              <a:buNone/>
              <a:defRPr/>
            </a:pPr>
            <a:r>
              <a:rPr lang="en-US" sz="2500" b="0" dirty="0">
                <a:solidFill>
                  <a:schemeClr val="tx1"/>
                </a:solidFill>
                <a:effectLst/>
                <a:latin typeface="Times New Roman" pitchFamily="18" charset="0"/>
                <a:cs typeface="Times New Roman" pitchFamily="18" charset="0"/>
              </a:rPr>
              <a:t>     </a:t>
            </a:r>
            <a:r>
              <a:rPr lang="en-US" sz="2500" b="0" dirty="0" smtClean="0">
                <a:solidFill>
                  <a:schemeClr val="tx1"/>
                </a:solidFill>
                <a:effectLst/>
                <a:latin typeface="Times New Roman" pitchFamily="18" charset="0"/>
                <a:cs typeface="Times New Roman" pitchFamily="18" charset="0"/>
              </a:rPr>
              <a:t>  </a:t>
            </a:r>
            <a:r>
              <a:rPr lang="en-US" sz="2500" b="0" dirty="0">
                <a:solidFill>
                  <a:schemeClr val="tx1"/>
                </a:solidFill>
                <a:effectLst/>
                <a:latin typeface="Times New Roman" pitchFamily="18" charset="0"/>
                <a:cs typeface="Times New Roman" pitchFamily="18" charset="0"/>
              </a:rPr>
              <a:t> Performance </a:t>
            </a:r>
            <a:r>
              <a:rPr lang="en-US" sz="2500" b="0" dirty="0" smtClean="0">
                <a:solidFill>
                  <a:schemeClr val="tx1"/>
                </a:solidFill>
                <a:effectLst/>
                <a:latin typeface="Times New Roman" pitchFamily="18" charset="0"/>
                <a:cs typeface="Times New Roman" pitchFamily="18" charset="0"/>
              </a:rPr>
              <a:t>Consideration and Resource Issues</a:t>
            </a:r>
            <a:endParaRPr lang="en-US" sz="2500" b="0" dirty="0">
              <a:solidFill>
                <a:schemeClr val="tx1"/>
              </a:solidFill>
              <a:effectLst/>
              <a:latin typeface="Times New Roman" pitchFamily="18" charset="0"/>
              <a:cs typeface="Times New Roman" pitchFamily="18" charset="0"/>
            </a:endParaRPr>
          </a:p>
          <a:p>
            <a:pPr marL="0" indent="0" eaLnBrk="1" hangingPunct="1">
              <a:buFont typeface="Wingdings" pitchFamily="2" charset="2"/>
              <a:buNone/>
              <a:defRPr/>
            </a:pPr>
            <a:r>
              <a:rPr lang="en-US" sz="2500" b="0" dirty="0">
                <a:solidFill>
                  <a:schemeClr val="tx1"/>
                </a:solidFill>
                <a:effectLst/>
                <a:latin typeface="Times New Roman" pitchFamily="18" charset="0"/>
                <a:cs typeface="Times New Roman" pitchFamily="18" charset="0"/>
              </a:rPr>
              <a:t>     </a:t>
            </a:r>
            <a:r>
              <a:rPr lang="en-US" sz="2500" b="0" dirty="0" smtClean="0">
                <a:solidFill>
                  <a:schemeClr val="tx1"/>
                </a:solidFill>
                <a:effectLst/>
                <a:latin typeface="Times New Roman" pitchFamily="18" charset="0"/>
                <a:cs typeface="Times New Roman" pitchFamily="18" charset="0"/>
              </a:rPr>
              <a:t>  </a:t>
            </a:r>
            <a:r>
              <a:rPr lang="en-US" sz="2500" b="0" dirty="0">
                <a:solidFill>
                  <a:schemeClr val="tx1"/>
                </a:solidFill>
                <a:effectLst/>
                <a:latin typeface="Times New Roman" pitchFamily="18" charset="0"/>
                <a:cs typeface="Times New Roman" pitchFamily="18" charset="0"/>
              </a:rPr>
              <a:t> Error Handling and </a:t>
            </a:r>
            <a:r>
              <a:rPr lang="en-US" sz="2500" b="0" dirty="0" smtClean="0">
                <a:solidFill>
                  <a:schemeClr val="tx1"/>
                </a:solidFill>
                <a:effectLst/>
                <a:latin typeface="Times New Roman" pitchFamily="18" charset="0"/>
                <a:cs typeface="Times New Roman" pitchFamily="18" charset="0"/>
              </a:rPr>
              <a:t>Validation</a:t>
            </a:r>
            <a:endParaRPr lang="en-US" sz="2500" b="0" dirty="0">
              <a:solidFill>
                <a:schemeClr val="tx1"/>
              </a:solidFill>
              <a:effectLst/>
              <a:latin typeface="Times New Roman" pitchFamily="18" charset="0"/>
              <a:cs typeface="Times New Roman" pitchFamily="18" charset="0"/>
            </a:endParaRPr>
          </a:p>
          <a:p>
            <a:pPr marL="0" indent="0" eaLnBrk="1" hangingPunct="1">
              <a:buFont typeface="Wingdings" pitchFamily="2" charset="2"/>
              <a:buNone/>
              <a:defRPr/>
            </a:pPr>
            <a:r>
              <a:rPr lang="en-US" sz="2500" b="0" dirty="0">
                <a:solidFill>
                  <a:schemeClr val="tx1"/>
                </a:solidFill>
                <a:effectLst/>
                <a:latin typeface="Times New Roman" pitchFamily="18" charset="0"/>
                <a:cs typeface="Times New Roman" pitchFamily="18" charset="0"/>
              </a:rPr>
              <a:t>         Backup and Recovery   </a:t>
            </a:r>
          </a:p>
          <a:p>
            <a:pPr marL="0" indent="0" eaLnBrk="1" hangingPunct="1">
              <a:buFont typeface="Wingdings" pitchFamily="2" charset="2"/>
              <a:buNone/>
              <a:defRPr/>
            </a:pPr>
            <a:r>
              <a:rPr lang="en-US" sz="2400" b="0" dirty="0" smtClean="0">
                <a:solidFill>
                  <a:schemeClr val="tx1"/>
                </a:solidFill>
                <a:effectLst/>
                <a:latin typeface="Times New Roman" pitchFamily="18" charset="0"/>
                <a:cs typeface="Times New Roman" pitchFamily="18" charset="0"/>
              </a:rPr>
              <a:t>1</a:t>
            </a:r>
            <a:endParaRPr lang="en-US" sz="2400" b="0" dirty="0">
              <a:solidFill>
                <a:schemeClr val="tx1"/>
              </a:solidFill>
              <a:effectLst/>
              <a:latin typeface="Times New Roman" pitchFamily="18" charset="0"/>
              <a:cs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533400"/>
            <a:ext cx="8153400" cy="1143000"/>
          </a:xfrm>
          <a:extLst/>
        </p:spPr>
        <p:txBody>
          <a:bodyPr>
            <a:noAutofit/>
          </a:bodyPr>
          <a:lstStyle/>
          <a:p>
            <a:pPr eaLnBrk="1" fontAlgn="auto" hangingPunct="1">
              <a:spcAft>
                <a:spcPts val="0"/>
              </a:spcAft>
              <a:defRPr/>
            </a:pPr>
            <a:r>
              <a:rPr lang="en-US" sz="3200" dirty="0">
                <a:solidFill>
                  <a:schemeClr val="tx1"/>
                </a:solidFill>
                <a:effectLst/>
              </a:rPr>
              <a:t>SYSTEM ANALYSIS</a:t>
            </a:r>
            <a:endParaRPr lang="en-US" sz="3000" b="0" dirty="0">
              <a:ln w="3175">
                <a:solidFill>
                  <a:schemeClr val="tx1"/>
                </a:solidFill>
              </a:ln>
              <a:solidFill>
                <a:schemeClr val="tx1"/>
              </a:solidFill>
              <a:effectLst/>
              <a:latin typeface="Times New Roman" pitchFamily="18" charset="0"/>
              <a:ea typeface="+mn-ea"/>
              <a:cs typeface="Times New Roman" pitchFamily="18" charset="0"/>
            </a:endParaRPr>
          </a:p>
        </p:txBody>
      </p:sp>
      <p:sp>
        <p:nvSpPr>
          <p:cNvPr id="3" name="Slide Number Placeholder 2"/>
          <p:cNvSpPr>
            <a:spLocks noGrp="1"/>
          </p:cNvSpPr>
          <p:nvPr>
            <p:ph type="sldNum" sz="quarter" idx="10"/>
          </p:nvPr>
        </p:nvSpPr>
        <p:spPr/>
        <p:txBody>
          <a:bodyPr/>
          <a:lstStyle/>
          <a:p>
            <a:pPr>
              <a:defRPr/>
            </a:pPr>
            <a:fld id="{B12F4156-A515-4AA2-8C09-453868511581}" type="slidenum">
              <a:rPr lang="en-US"/>
              <a:pPr>
                <a:defRPr/>
              </a:pPr>
              <a:t>15</a:t>
            </a:fld>
            <a:endParaRPr lang="en-US" dirty="0"/>
          </a:p>
        </p:txBody>
      </p:sp>
      <p:sp>
        <p:nvSpPr>
          <p:cNvPr id="4" name="Content Placeholder 3"/>
          <p:cNvSpPr>
            <a:spLocks noGrp="1"/>
          </p:cNvSpPr>
          <p:nvPr>
            <p:ph sz="quarter" idx="1"/>
          </p:nvPr>
        </p:nvSpPr>
        <p:spPr>
          <a:xfrm>
            <a:off x="152400" y="1600200"/>
            <a:ext cx="8763000" cy="4267200"/>
          </a:xfrm>
        </p:spPr>
        <p:txBody>
          <a:bodyPr>
            <a:noAutofit/>
          </a:bodyPr>
          <a:lstStyle/>
          <a:p>
            <a:pPr marL="0" indent="0" algn="just" eaLnBrk="1" hangingPunct="1">
              <a:buFont typeface="Wingdings" pitchFamily="2" charset="2"/>
              <a:buNone/>
              <a:defRPr/>
            </a:pPr>
            <a:r>
              <a:rPr lang="en-US" sz="2400" dirty="0" smtClean="0">
                <a:solidFill>
                  <a:schemeClr val="tx1"/>
                </a:solidFill>
                <a:effectLst/>
                <a:latin typeface="Times New Roman" pitchFamily="18" charset="0"/>
                <a:cs typeface="Times New Roman" pitchFamily="18" charset="0"/>
              </a:rPr>
              <a:t>System Analysis:-</a:t>
            </a:r>
            <a:r>
              <a:rPr lang="en-US" sz="2400" b="0" dirty="0" smtClean="0">
                <a:solidFill>
                  <a:schemeClr val="tx1"/>
                </a:solidFill>
                <a:effectLst/>
                <a:latin typeface="Times New Roman" pitchFamily="18" charset="0"/>
                <a:cs typeface="Times New Roman" pitchFamily="18" charset="0"/>
              </a:rPr>
              <a:t>it is a process of collecting and interpreting fact, identifying the problems, and decomposition of a system into its components. And what the system should do.</a:t>
            </a:r>
          </a:p>
          <a:p>
            <a:pPr marL="0" indent="0" eaLnBrk="1" hangingPunct="1">
              <a:buFont typeface="Wingdings" pitchFamily="2" charset="2"/>
              <a:buNone/>
              <a:defRPr/>
            </a:pPr>
            <a:r>
              <a:rPr lang="en-US" sz="2800" dirty="0" smtClean="0">
                <a:solidFill>
                  <a:schemeClr val="tx1"/>
                </a:solidFill>
                <a:effectLst/>
                <a:latin typeface="Times New Roman" pitchFamily="18" charset="0"/>
                <a:cs typeface="Times New Roman" pitchFamily="18" charset="0"/>
              </a:rPr>
              <a:t>System Model(Functional Model)</a:t>
            </a:r>
          </a:p>
          <a:p>
            <a:pPr lvl="1" algn="just" eaLnBrk="1" hangingPunct="1">
              <a:lnSpc>
                <a:spcPct val="150000"/>
              </a:lnSpc>
              <a:defRPr/>
            </a:pPr>
            <a:r>
              <a:rPr lang="en-US" sz="2400" dirty="0" smtClean="0">
                <a:solidFill>
                  <a:schemeClr val="tx1"/>
                </a:solidFill>
                <a:latin typeface="Times New Roman" pitchFamily="18" charset="0"/>
                <a:cs typeface="Times New Roman" pitchFamily="18" charset="0"/>
              </a:rPr>
              <a:t>System </a:t>
            </a:r>
            <a:r>
              <a:rPr lang="en-US" sz="2400" dirty="0">
                <a:solidFill>
                  <a:schemeClr val="tx1"/>
                </a:solidFill>
                <a:latin typeface="Times New Roman" pitchFamily="18" charset="0"/>
                <a:cs typeface="Times New Roman" pitchFamily="18" charset="0"/>
              </a:rPr>
              <a:t>modeling is used to describe the system under development by showing its functionality using use cases, static behavior using class diagram and dynamic behavior using sequence and activity diagram.</a:t>
            </a:r>
            <a:endParaRPr lang="en-US" sz="2400" dirty="0" smtClean="0">
              <a:solidFill>
                <a:schemeClr val="tx1"/>
              </a:solidFill>
              <a:latin typeface="Times New Roman" pitchFamily="18" charset="0"/>
              <a:cs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81000"/>
            <a:ext cx="8153400" cy="1143000"/>
          </a:xfrm>
          <a:extLst/>
        </p:spPr>
        <p:txBody>
          <a:bodyPr>
            <a:noAutofit/>
          </a:bodyPr>
          <a:lstStyle/>
          <a:p>
            <a:pPr eaLnBrk="1" fontAlgn="auto" hangingPunct="1">
              <a:spcAft>
                <a:spcPts val="0"/>
              </a:spcAft>
              <a:defRPr/>
            </a:pPr>
            <a:r>
              <a:rPr lang="en-US" sz="3200" b="0" dirty="0" smtClean="0">
                <a:ln w="3175">
                  <a:solidFill>
                    <a:schemeClr val="tx1"/>
                  </a:solidFill>
                </a:ln>
                <a:solidFill>
                  <a:schemeClr val="tx1"/>
                </a:solidFill>
                <a:effectLst/>
                <a:latin typeface="Times New Roman" pitchFamily="18" charset="0"/>
                <a:ea typeface="+mn-ea"/>
                <a:cs typeface="Times New Roman" pitchFamily="18" charset="0"/>
              </a:rPr>
              <a:t>Use case Scenario</a:t>
            </a:r>
            <a:endParaRPr lang="en-US" sz="3200" b="0" dirty="0">
              <a:ln w="3175">
                <a:solidFill>
                  <a:schemeClr val="tx1"/>
                </a:solidFill>
              </a:ln>
              <a:solidFill>
                <a:schemeClr val="tx1"/>
              </a:solidFill>
              <a:effectLst/>
              <a:latin typeface="Times New Roman" pitchFamily="18" charset="0"/>
              <a:ea typeface="+mn-ea"/>
              <a:cs typeface="Times New Roman" pitchFamily="18" charset="0"/>
            </a:endParaRPr>
          </a:p>
        </p:txBody>
      </p:sp>
      <p:sp>
        <p:nvSpPr>
          <p:cNvPr id="3" name="Slide Number Placeholder 2"/>
          <p:cNvSpPr>
            <a:spLocks noGrp="1"/>
          </p:cNvSpPr>
          <p:nvPr>
            <p:ph type="sldNum" sz="quarter" idx="10"/>
          </p:nvPr>
        </p:nvSpPr>
        <p:spPr/>
        <p:txBody>
          <a:bodyPr/>
          <a:lstStyle/>
          <a:p>
            <a:pPr>
              <a:defRPr/>
            </a:pPr>
            <a:fld id="{4ACA947D-1EBF-4D16-8C31-9A208664221E}" type="slidenum">
              <a:rPr lang="en-US"/>
              <a:pPr>
                <a:defRPr/>
              </a:pPr>
              <a:t>16</a:t>
            </a:fld>
            <a:endParaRPr lang="en-US" dirty="0"/>
          </a:p>
        </p:txBody>
      </p:sp>
      <p:sp>
        <p:nvSpPr>
          <p:cNvPr id="4" name="Content Placeholder 3"/>
          <p:cNvSpPr>
            <a:spLocks noGrp="1"/>
          </p:cNvSpPr>
          <p:nvPr>
            <p:ph sz="quarter" idx="1"/>
          </p:nvPr>
        </p:nvSpPr>
        <p:spPr>
          <a:xfrm>
            <a:off x="152400" y="1524000"/>
            <a:ext cx="8763000" cy="4267200"/>
          </a:xfrm>
        </p:spPr>
        <p:txBody>
          <a:bodyPr>
            <a:noAutofit/>
          </a:bodyPr>
          <a:lstStyle/>
          <a:p>
            <a:pPr algn="just" eaLnBrk="1" hangingPunct="1">
              <a:defRPr/>
            </a:pPr>
            <a:r>
              <a:rPr lang="en-US" sz="2400" b="0" dirty="0" smtClean="0">
                <a:solidFill>
                  <a:schemeClr val="tx1"/>
                </a:solidFill>
                <a:effectLst/>
                <a:latin typeface="Times New Roman" pitchFamily="18" charset="0"/>
                <a:cs typeface="Times New Roman" pitchFamily="18" charset="0"/>
              </a:rPr>
              <a:t>Our System Scenarios are to use a use case explaining a concrete major set of action. Our System Scenarios are web application so our system scenarios first open any Web browser like </a:t>
            </a:r>
            <a:r>
              <a:rPr lang="en-US" sz="2400" b="0" dirty="0" err="1" smtClean="0">
                <a:solidFill>
                  <a:schemeClr val="tx1"/>
                </a:solidFill>
                <a:effectLst/>
                <a:latin typeface="Times New Roman" pitchFamily="18" charset="0"/>
                <a:cs typeface="Times New Roman" pitchFamily="18" charset="0"/>
              </a:rPr>
              <a:t>Mozila,Chrome</a:t>
            </a:r>
            <a:r>
              <a:rPr lang="en-US" sz="2400" b="0" dirty="0" smtClean="0">
                <a:solidFill>
                  <a:schemeClr val="tx1"/>
                </a:solidFill>
                <a:effectLst/>
                <a:latin typeface="Times New Roman" pitchFamily="18" charset="0"/>
                <a:cs typeface="Times New Roman" pitchFamily="18" charset="0"/>
              </a:rPr>
              <a:t> etc. then on web browser write address of OECVS Domain name then opening ours system then after that you can get search text field that you want to check own certificate by using student certificate Number first write on search engine then you can check and verify own certificate. </a:t>
            </a:r>
            <a:endParaRPr lang="en-US" sz="2400" b="0" dirty="0">
              <a:solidFill>
                <a:schemeClr val="tx1"/>
              </a:solidFill>
              <a:effectLst/>
              <a:latin typeface="Times New Roman" pitchFamily="18" charset="0"/>
              <a:cs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609600"/>
            <a:ext cx="8153400" cy="1143000"/>
          </a:xfrm>
          <a:extLst/>
        </p:spPr>
        <p:txBody>
          <a:bodyPr>
            <a:noAutofit/>
          </a:bodyPr>
          <a:lstStyle/>
          <a:p>
            <a:pPr eaLnBrk="1" fontAlgn="auto" hangingPunct="1">
              <a:spcAft>
                <a:spcPts val="0"/>
              </a:spcAft>
              <a:defRPr/>
            </a:pPr>
            <a:r>
              <a:rPr lang="en-US" sz="3200" b="0" dirty="0" smtClean="0">
                <a:ln w="3175">
                  <a:solidFill>
                    <a:schemeClr val="tx1"/>
                  </a:solidFill>
                </a:ln>
                <a:solidFill>
                  <a:schemeClr val="tx1"/>
                </a:solidFill>
                <a:effectLst/>
                <a:latin typeface="Times New Roman" pitchFamily="18" charset="0"/>
                <a:ea typeface="+mn-ea"/>
                <a:cs typeface="Times New Roman" pitchFamily="18" charset="0"/>
              </a:rPr>
              <a:t>Use case Model</a:t>
            </a:r>
            <a:endParaRPr lang="en-US" sz="3200" b="0" dirty="0">
              <a:ln w="3175">
                <a:solidFill>
                  <a:schemeClr val="tx1"/>
                </a:solidFill>
              </a:ln>
              <a:solidFill>
                <a:schemeClr val="tx1"/>
              </a:solidFill>
              <a:effectLst/>
              <a:latin typeface="Times New Roman" pitchFamily="18" charset="0"/>
              <a:ea typeface="+mn-ea"/>
              <a:cs typeface="Times New Roman" pitchFamily="18" charset="0"/>
            </a:endParaRPr>
          </a:p>
        </p:txBody>
      </p:sp>
      <p:sp>
        <p:nvSpPr>
          <p:cNvPr id="3" name="Slide Number Placeholder 2"/>
          <p:cNvSpPr>
            <a:spLocks noGrp="1"/>
          </p:cNvSpPr>
          <p:nvPr>
            <p:ph type="sldNum" sz="quarter" idx="10"/>
          </p:nvPr>
        </p:nvSpPr>
        <p:spPr/>
        <p:txBody>
          <a:bodyPr/>
          <a:lstStyle/>
          <a:p>
            <a:pPr>
              <a:defRPr/>
            </a:pPr>
            <a:fld id="{A8C885B7-B8FC-4E80-80A4-2309668F5FB9}" type="slidenum">
              <a:rPr lang="en-US"/>
              <a:pPr>
                <a:defRPr/>
              </a:pPr>
              <a:t>17</a:t>
            </a:fld>
            <a:endParaRPr lang="en-US" dirty="0"/>
          </a:p>
        </p:txBody>
      </p:sp>
      <p:sp>
        <p:nvSpPr>
          <p:cNvPr id="4" name="Content Placeholder 3"/>
          <p:cNvSpPr>
            <a:spLocks noGrp="1"/>
          </p:cNvSpPr>
          <p:nvPr>
            <p:ph sz="quarter" idx="1"/>
          </p:nvPr>
        </p:nvSpPr>
        <p:spPr>
          <a:xfrm>
            <a:off x="152400" y="1828800"/>
            <a:ext cx="8763000" cy="4267200"/>
          </a:xfrm>
        </p:spPr>
        <p:txBody>
          <a:bodyPr>
            <a:noAutofit/>
          </a:bodyPr>
          <a:lstStyle/>
          <a:p>
            <a:pPr algn="just" eaLnBrk="1" hangingPunct="1">
              <a:defRPr/>
            </a:pPr>
            <a:r>
              <a:rPr lang="en-US" sz="2400" b="0" dirty="0">
                <a:solidFill>
                  <a:schemeClr val="tx1"/>
                </a:solidFill>
                <a:effectLst/>
                <a:latin typeface="Times New Roman" pitchFamily="18" charset="0"/>
                <a:cs typeface="Times New Roman" pitchFamily="18" charset="0"/>
              </a:rPr>
              <a:t>Use cases provide to capture system requirements, and communicate with the end users. A use case is best to identify the actors and defining how the actors will be able to interact with the system.so we have to identify each actor with use case for our </a:t>
            </a:r>
            <a:r>
              <a:rPr lang="en-US" sz="2400" b="0" dirty="0" smtClean="0">
                <a:solidFill>
                  <a:schemeClr val="tx1"/>
                </a:solidFill>
                <a:effectLst/>
                <a:latin typeface="Times New Roman" pitchFamily="18" charset="0"/>
                <a:cs typeface="Times New Roman" pitchFamily="18" charset="0"/>
              </a:rPr>
              <a:t>system. </a:t>
            </a:r>
            <a:r>
              <a:rPr lang="en-US" sz="2400" b="0" dirty="0" smtClean="0">
                <a:solidFill>
                  <a:schemeClr val="tx1"/>
                </a:solidFill>
                <a:effectLst/>
                <a:latin typeface="Times New Roman" pitchFamily="18" charset="0"/>
                <a:cs typeface="Times New Roman" pitchFamily="18" charset="0"/>
              </a:rPr>
              <a:t>So our system has </a:t>
            </a:r>
            <a:r>
              <a:rPr lang="en-US" sz="2400" b="0" dirty="0" smtClean="0">
                <a:solidFill>
                  <a:schemeClr val="tx1"/>
                </a:solidFill>
                <a:effectLst/>
                <a:latin typeface="Times New Roman" pitchFamily="18" charset="0"/>
                <a:cs typeface="Times New Roman" pitchFamily="18" charset="0"/>
              </a:rPr>
              <a:t>3 </a:t>
            </a:r>
            <a:r>
              <a:rPr lang="en-US" sz="2400" b="0" dirty="0" smtClean="0">
                <a:solidFill>
                  <a:schemeClr val="tx1"/>
                </a:solidFill>
                <a:effectLst/>
                <a:latin typeface="Times New Roman" pitchFamily="18" charset="0"/>
                <a:cs typeface="Times New Roman" pitchFamily="18" charset="0"/>
              </a:rPr>
              <a:t>Actors </a:t>
            </a:r>
            <a:r>
              <a:rPr lang="en-US" sz="2400" b="0" dirty="0" smtClean="0">
                <a:solidFill>
                  <a:schemeClr val="tx1"/>
                </a:solidFill>
                <a:effectLst/>
                <a:latin typeface="Times New Roman" pitchFamily="18" charset="0"/>
                <a:cs typeface="Times New Roman" pitchFamily="18" charset="0"/>
              </a:rPr>
              <a:t>,</a:t>
            </a:r>
            <a:r>
              <a:rPr lang="en-US" sz="2400" b="0" dirty="0">
                <a:solidFill>
                  <a:schemeClr val="tx1"/>
                </a:solidFill>
                <a:effectLst/>
                <a:latin typeface="Times New Roman" pitchFamily="18" charset="0"/>
                <a:cs typeface="Times New Roman" pitchFamily="18" charset="0"/>
              </a:rPr>
              <a:t>9</a:t>
            </a:r>
            <a:r>
              <a:rPr lang="en-US" sz="2400" b="0" dirty="0" smtClean="0">
                <a:solidFill>
                  <a:schemeClr val="tx1"/>
                </a:solidFill>
                <a:effectLst/>
                <a:latin typeface="Times New Roman" pitchFamily="18" charset="0"/>
                <a:cs typeface="Times New Roman" pitchFamily="18" charset="0"/>
              </a:rPr>
              <a:t> </a:t>
            </a:r>
            <a:r>
              <a:rPr lang="en-US" sz="2400" b="0" dirty="0" smtClean="0">
                <a:solidFill>
                  <a:schemeClr val="tx1"/>
                </a:solidFill>
                <a:effectLst/>
                <a:latin typeface="Times New Roman" pitchFamily="18" charset="0"/>
                <a:cs typeface="Times New Roman" pitchFamily="18" charset="0"/>
              </a:rPr>
              <a:t>Use Case and Our system name. </a:t>
            </a:r>
            <a:r>
              <a:rPr lang="en-US" sz="2400" b="0" dirty="0" smtClean="0">
                <a:solidFill>
                  <a:schemeClr val="tx1"/>
                </a:solidFill>
                <a:effectLst/>
                <a:latin typeface="Times New Roman" pitchFamily="18" charset="0"/>
                <a:cs typeface="Times New Roman" pitchFamily="18" charset="0"/>
              </a:rPr>
              <a:t>so let  us see Our system Use Case Diagram</a:t>
            </a:r>
          </a:p>
        </p:txBody>
      </p:sp>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86CED80F-2828-4151-8A29-F45D5A17DE1D}" type="slidenum">
              <a:rPr lang="en-US"/>
              <a:pPr>
                <a:defRPr/>
              </a:pPr>
              <a:t>18</a:t>
            </a:fld>
            <a:endParaRPr lang="en-US" dirty="0"/>
          </a:p>
        </p:txBody>
      </p:sp>
      <p:pic>
        <p:nvPicPr>
          <p:cNvPr id="450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396132" y="5727"/>
            <a:ext cx="3733800" cy="830263"/>
          </a:xfrm>
          <a:prstGeom prst="rect">
            <a:avLst/>
          </a:prstGeom>
          <a:noFill/>
        </p:spPr>
        <p:txBody>
          <a:bodyPr>
            <a:spAutoFit/>
          </a:bodyPr>
          <a:lstStyle/>
          <a:p>
            <a:pPr algn="r">
              <a:defRPr/>
            </a:pPr>
            <a:r>
              <a:rPr lang="en-US" sz="2400" b="1" dirty="0">
                <a:ln w="12700">
                  <a:noFill/>
                  <a:prstDash val="solid"/>
                </a:ln>
                <a:effectLst>
                  <a:outerShdw blurRad="41275" dist="20320" dir="1800000" algn="tl" rotWithShape="0">
                    <a:srgbClr val="000000">
                      <a:alpha val="40000"/>
                    </a:srgbClr>
                  </a:outerShdw>
                </a:effectLst>
                <a:latin typeface="Times New Roman" pitchFamily="18" charset="0"/>
                <a:cs typeface="Times New Roman" pitchFamily="18" charset="0"/>
              </a:rPr>
              <a:t>This is UML Use </a:t>
            </a:r>
            <a:r>
              <a:rPr lang="en-US" sz="2400" b="1" dirty="0">
                <a:ln w="12700">
                  <a:noFill/>
                  <a:prstDash val="solid"/>
                </a:ln>
                <a:effectLst>
                  <a:outerShdw blurRad="41275" dist="20320" dir="1800000" algn="tl" rotWithShape="0">
                    <a:srgbClr val="000000">
                      <a:alpha val="40000"/>
                    </a:srgbClr>
                  </a:outerShdw>
                </a:effectLst>
                <a:latin typeface="Times New Roman" pitchFamily="18" charset="0"/>
                <a:cs typeface="Times New Roman" pitchFamily="18" charset="0"/>
              </a:rPr>
              <a:t>Case Diagram </a:t>
            </a:r>
            <a:endParaRPr lang="en-US" sz="2400" b="1" dirty="0">
              <a:ln w="12700">
                <a:noFill/>
                <a:prstDash val="solid"/>
              </a:ln>
              <a:effectLst>
                <a:outerShdw blurRad="41275" dist="20320" dir="1800000" algn="tl" rotWithShape="0">
                  <a:srgbClr val="000000">
                    <a:alpha val="40000"/>
                  </a:srgbClr>
                </a:outerShdw>
              </a:effectLst>
              <a:cs typeface="Arial" charset="0"/>
            </a:endParaRPr>
          </a:p>
        </p:txBody>
      </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554" y="609600"/>
            <a:ext cx="8153400" cy="1143000"/>
          </a:xfrm>
          <a:extLst/>
        </p:spPr>
        <p:txBody>
          <a:bodyPr>
            <a:noAutofit/>
          </a:bodyPr>
          <a:lstStyle/>
          <a:p>
            <a:pPr eaLnBrk="1" fontAlgn="auto" hangingPunct="1">
              <a:spcAft>
                <a:spcPts val="0"/>
              </a:spcAft>
              <a:defRPr/>
            </a:pPr>
            <a:r>
              <a:rPr lang="en-US" sz="3200" b="0" dirty="0">
                <a:ln w="3175">
                  <a:solidFill>
                    <a:schemeClr val="tx1"/>
                  </a:solidFill>
                </a:ln>
                <a:solidFill>
                  <a:schemeClr val="tx1"/>
                </a:solidFill>
                <a:effectLst/>
                <a:latin typeface="Times New Roman" pitchFamily="18" charset="0"/>
                <a:ea typeface="+mn-ea"/>
                <a:cs typeface="Times New Roman" pitchFamily="18" charset="0"/>
              </a:rPr>
              <a:t>Object Model</a:t>
            </a:r>
          </a:p>
        </p:txBody>
      </p:sp>
      <p:sp>
        <p:nvSpPr>
          <p:cNvPr id="3" name="Slide Number Placeholder 2"/>
          <p:cNvSpPr>
            <a:spLocks noGrp="1"/>
          </p:cNvSpPr>
          <p:nvPr>
            <p:ph type="sldNum" sz="quarter" idx="10"/>
          </p:nvPr>
        </p:nvSpPr>
        <p:spPr/>
        <p:txBody>
          <a:bodyPr/>
          <a:lstStyle/>
          <a:p>
            <a:pPr>
              <a:defRPr/>
            </a:pPr>
            <a:fld id="{2EE0476E-40CF-4D35-AD8C-9F02D354426B}" type="slidenum">
              <a:rPr lang="en-US"/>
              <a:pPr>
                <a:defRPr/>
              </a:pPr>
              <a:t>19</a:t>
            </a:fld>
            <a:endParaRPr lang="en-US" dirty="0"/>
          </a:p>
        </p:txBody>
      </p:sp>
      <p:sp>
        <p:nvSpPr>
          <p:cNvPr id="4" name="Content Placeholder 3"/>
          <p:cNvSpPr>
            <a:spLocks noGrp="1"/>
          </p:cNvSpPr>
          <p:nvPr>
            <p:ph sz="quarter" idx="1"/>
          </p:nvPr>
        </p:nvSpPr>
        <p:spPr>
          <a:xfrm>
            <a:off x="152400" y="1828800"/>
            <a:ext cx="8763000" cy="4267200"/>
          </a:xfrm>
        </p:spPr>
        <p:txBody>
          <a:bodyPr>
            <a:noAutofit/>
          </a:bodyPr>
          <a:lstStyle/>
          <a:p>
            <a:pPr algn="just" eaLnBrk="1" hangingPunct="1">
              <a:defRPr/>
            </a:pPr>
            <a:r>
              <a:rPr lang="en-US" sz="2400" b="0" dirty="0">
                <a:solidFill>
                  <a:schemeClr val="tx1"/>
                </a:solidFill>
                <a:effectLst/>
                <a:latin typeface="Times New Roman" pitchFamily="18" charset="0"/>
                <a:cs typeface="Times New Roman" pitchFamily="18" charset="0"/>
              </a:rPr>
              <a:t>Object is an instance of a particular moment in runtime, including objects and data values. A static UML object diagram is an instance of a class diagram; it shows a snapshot of the detailed state of a system at a point in time, thus an object diagram encompasses objects and their relationships at a point in time. It may be considered a special case of a class diagram or a communication diagram.</a:t>
            </a:r>
          </a:p>
        </p:txBody>
      </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1889" y="1343085"/>
            <a:ext cx="8686800" cy="4524315"/>
          </a:xfrm>
          <a:prstGeom prst="rect">
            <a:avLst/>
          </a:prstGeom>
          <a:noFill/>
        </p:spPr>
        <p:txBody>
          <a:bodyPr>
            <a:spAutoFit/>
          </a:bodyPr>
          <a:lstStyle/>
          <a:p>
            <a:pPr algn="ctr">
              <a:defRPr/>
            </a:pPr>
            <a:r>
              <a:rPr lang="en-US" sz="9600" b="1" dirty="0">
                <a:ln w="18000">
                  <a:solidFill>
                    <a:schemeClr val="tx1">
                      <a:lumMod val="95000"/>
                      <a:lumOff val="5000"/>
                    </a:schemeClr>
                  </a:solidFill>
                  <a:prstDash val="solid"/>
                  <a:miter lim="800000"/>
                </a:ln>
                <a:noFill/>
                <a:effectLst>
                  <a:outerShdw blurRad="25500" dist="23000" dir="7020000" algn="tl">
                    <a:srgbClr val="000000">
                      <a:alpha val="50000"/>
                    </a:srgbClr>
                  </a:outerShdw>
                </a:effectLst>
                <a:latin typeface="Imprint MT Shadow" pitchFamily="82" charset="0"/>
                <a:cs typeface="Times New Roman" pitchFamily="18" charset="0"/>
              </a:rPr>
              <a:t>Welcome To Our</a:t>
            </a:r>
          </a:p>
          <a:p>
            <a:pPr algn="ctr">
              <a:defRPr/>
            </a:pPr>
            <a:r>
              <a:rPr lang="en-US" sz="9600" b="1" dirty="0">
                <a:ln w="18000">
                  <a:solidFill>
                    <a:schemeClr val="tx1">
                      <a:lumMod val="95000"/>
                      <a:lumOff val="5000"/>
                    </a:schemeClr>
                  </a:solidFill>
                  <a:prstDash val="solid"/>
                  <a:miter lim="800000"/>
                </a:ln>
                <a:noFill/>
                <a:effectLst>
                  <a:outerShdw blurRad="25500" dist="23000" dir="7020000" algn="tl">
                    <a:srgbClr val="000000">
                      <a:alpha val="50000"/>
                    </a:srgbClr>
                  </a:outerShdw>
                </a:effectLst>
                <a:latin typeface="Imprint MT Shadow" pitchFamily="82" charset="0"/>
                <a:cs typeface="Times New Roman" pitchFamily="18" charset="0"/>
              </a:rPr>
              <a:t> Presentation </a:t>
            </a:r>
            <a:endParaRPr lang="en-US" sz="9600" b="1" dirty="0">
              <a:ln w="18000">
                <a:solidFill>
                  <a:schemeClr val="tx1">
                    <a:lumMod val="95000"/>
                    <a:lumOff val="5000"/>
                  </a:schemeClr>
                </a:solidFill>
                <a:prstDash val="solid"/>
                <a:miter lim="800000"/>
              </a:ln>
              <a:noFill/>
              <a:effectLst>
                <a:outerShdw blurRad="25500" dist="23000" dir="7020000" algn="tl">
                  <a:srgbClr val="000000">
                    <a:alpha val="50000"/>
                  </a:srgbClr>
                </a:outerShdw>
              </a:effectLst>
              <a:latin typeface="Imprint MT Shadow" pitchFamily="82" charset="0"/>
              <a:cs typeface="Arial" charset="0"/>
            </a:endParaRP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030" y="685800"/>
            <a:ext cx="8153400" cy="1143000"/>
          </a:xfrm>
          <a:extLst/>
        </p:spPr>
        <p:txBody>
          <a:bodyPr>
            <a:noAutofit/>
          </a:bodyPr>
          <a:lstStyle/>
          <a:p>
            <a:pPr eaLnBrk="1" fontAlgn="auto" hangingPunct="1">
              <a:spcAft>
                <a:spcPts val="0"/>
              </a:spcAft>
              <a:defRPr/>
            </a:pPr>
            <a:r>
              <a:rPr lang="en-US" sz="3200" b="0" dirty="0" smtClean="0">
                <a:ln w="3175">
                  <a:solidFill>
                    <a:schemeClr val="tx1"/>
                  </a:solidFill>
                </a:ln>
                <a:solidFill>
                  <a:schemeClr val="tx1"/>
                </a:solidFill>
                <a:effectLst/>
                <a:latin typeface="Times New Roman" pitchFamily="18" charset="0"/>
                <a:ea typeface="+mn-ea"/>
                <a:cs typeface="Times New Roman" pitchFamily="18" charset="0"/>
              </a:rPr>
              <a:t>Class Diagram</a:t>
            </a:r>
            <a:endParaRPr lang="en-US" sz="3200" b="0" dirty="0">
              <a:ln w="3175">
                <a:solidFill>
                  <a:schemeClr val="tx1"/>
                </a:solidFill>
              </a:ln>
              <a:solidFill>
                <a:schemeClr val="tx1"/>
              </a:solidFill>
              <a:effectLst/>
              <a:latin typeface="Times New Roman" pitchFamily="18" charset="0"/>
              <a:ea typeface="+mn-ea"/>
              <a:cs typeface="Times New Roman" pitchFamily="18" charset="0"/>
            </a:endParaRPr>
          </a:p>
        </p:txBody>
      </p:sp>
      <p:sp>
        <p:nvSpPr>
          <p:cNvPr id="3" name="Slide Number Placeholder 2"/>
          <p:cNvSpPr>
            <a:spLocks noGrp="1"/>
          </p:cNvSpPr>
          <p:nvPr>
            <p:ph type="sldNum" sz="quarter" idx="10"/>
          </p:nvPr>
        </p:nvSpPr>
        <p:spPr/>
        <p:txBody>
          <a:bodyPr/>
          <a:lstStyle/>
          <a:p>
            <a:pPr>
              <a:defRPr/>
            </a:pPr>
            <a:fld id="{61F2BD9C-733F-4109-BAFB-E7C42805CBA9}" type="slidenum">
              <a:rPr lang="en-US">
                <a:solidFill>
                  <a:srgbClr val="6585CF">
                    <a:lumMod val="20000"/>
                    <a:lumOff val="80000"/>
                  </a:srgbClr>
                </a:solidFill>
              </a:rPr>
              <a:pPr>
                <a:defRPr/>
              </a:pPr>
              <a:t>20</a:t>
            </a:fld>
            <a:endParaRPr lang="en-US" dirty="0">
              <a:solidFill>
                <a:srgbClr val="6585CF">
                  <a:lumMod val="20000"/>
                  <a:lumOff val="80000"/>
                </a:srgbClr>
              </a:solidFill>
            </a:endParaRPr>
          </a:p>
        </p:txBody>
      </p:sp>
      <p:sp>
        <p:nvSpPr>
          <p:cNvPr id="4" name="Content Placeholder 3"/>
          <p:cNvSpPr>
            <a:spLocks noGrp="1"/>
          </p:cNvSpPr>
          <p:nvPr>
            <p:ph sz="quarter" idx="1"/>
          </p:nvPr>
        </p:nvSpPr>
        <p:spPr>
          <a:xfrm>
            <a:off x="152400" y="1828800"/>
            <a:ext cx="8763000" cy="4267200"/>
          </a:xfrm>
        </p:spPr>
        <p:txBody>
          <a:bodyPr>
            <a:noAutofit/>
          </a:bodyPr>
          <a:lstStyle/>
          <a:p>
            <a:pPr algn="just" eaLnBrk="1" hangingPunct="1">
              <a:defRPr/>
            </a:pPr>
            <a:r>
              <a:rPr lang="en-US" sz="2400" b="0" dirty="0">
                <a:solidFill>
                  <a:schemeClr val="tx1"/>
                </a:solidFill>
                <a:effectLst/>
                <a:latin typeface="Times New Roman" pitchFamily="18" charset="0"/>
                <a:cs typeface="Times New Roman" pitchFamily="18" charset="0"/>
              </a:rPr>
              <a:t>A class diagram is a static model that describes the object structure of a system in terms of Classes, objects, attribute operations and associations between different objects. Identified classes and their associations for the system is </a:t>
            </a:r>
            <a:r>
              <a:rPr lang="en-US" sz="2400" b="0" dirty="0" smtClean="0">
                <a:solidFill>
                  <a:schemeClr val="tx1"/>
                </a:solidFill>
                <a:effectLst/>
                <a:latin typeface="Times New Roman" pitchFamily="18" charset="0"/>
                <a:cs typeface="Times New Roman" pitchFamily="18" charset="0"/>
              </a:rPr>
              <a:t>represented. </a:t>
            </a:r>
            <a:r>
              <a:rPr lang="en-US" sz="2400" b="0" dirty="0">
                <a:solidFill>
                  <a:schemeClr val="tx1"/>
                </a:solidFill>
                <a:effectLst/>
                <a:latin typeface="Times New Roman" pitchFamily="18" charset="0"/>
                <a:cs typeface="Times New Roman" pitchFamily="18" charset="0"/>
              </a:rPr>
              <a:t>so let  us see Our system </a:t>
            </a:r>
            <a:r>
              <a:rPr lang="en-US" sz="2400" b="0" dirty="0" smtClean="0">
                <a:solidFill>
                  <a:schemeClr val="tx1"/>
                </a:solidFill>
                <a:effectLst/>
                <a:latin typeface="Times New Roman" pitchFamily="18" charset="0"/>
                <a:cs typeface="Times New Roman" pitchFamily="18" charset="0"/>
              </a:rPr>
              <a:t>Class Diagram.</a:t>
            </a:r>
          </a:p>
        </p:txBody>
      </p:sp>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81EA44E-79C7-4295-B187-C88DC4E95623}" type="slidenum">
              <a:rPr lang="en-US"/>
              <a:pPr>
                <a:defRPr/>
              </a:pPr>
              <a:t>21</a:t>
            </a:fld>
            <a:endParaRPr lang="en-US" dirty="0"/>
          </a:p>
        </p:txBody>
      </p:sp>
      <p:pic>
        <p:nvPicPr>
          <p:cNvPr id="481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40" y="-1"/>
            <a:ext cx="9267653"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410200" y="5999162"/>
            <a:ext cx="3733800" cy="831850"/>
          </a:xfrm>
          <a:prstGeom prst="rect">
            <a:avLst/>
          </a:prstGeom>
          <a:noFill/>
        </p:spPr>
        <p:txBody>
          <a:bodyPr>
            <a:spAutoFit/>
          </a:bodyPr>
          <a:lstStyle/>
          <a:p>
            <a:pPr algn="r">
              <a:defRPr/>
            </a:pPr>
            <a:r>
              <a:rPr lang="en-US" sz="2400" b="1" dirty="0">
                <a:ln w="12700">
                  <a:noFill/>
                  <a:prstDash val="solid"/>
                </a:ln>
                <a:effectLst>
                  <a:outerShdw blurRad="41275" dist="20320" dir="1800000" algn="tl" rotWithShape="0">
                    <a:srgbClr val="000000">
                      <a:alpha val="40000"/>
                    </a:srgbClr>
                  </a:outerShdw>
                </a:effectLst>
                <a:latin typeface="Times New Roman" pitchFamily="18" charset="0"/>
                <a:cs typeface="Times New Roman" pitchFamily="18" charset="0"/>
              </a:rPr>
              <a:t>This is UML Class Diagram </a:t>
            </a:r>
            <a:endParaRPr lang="en-US" sz="2400" b="1" dirty="0">
              <a:ln w="12700">
                <a:noFill/>
                <a:prstDash val="solid"/>
              </a:ln>
              <a:effectLst>
                <a:outerShdw blurRad="41275" dist="20320" dir="1800000" algn="tl" rotWithShape="0">
                  <a:srgbClr val="000000">
                    <a:alpha val="40000"/>
                  </a:srgbClr>
                </a:outerShdw>
              </a:effectLst>
              <a:cs typeface="Arial" charset="0"/>
            </a:endParaRPr>
          </a:p>
        </p:txBody>
      </p:sp>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xtLst/>
        </p:spPr>
        <p:txBody>
          <a:bodyPr>
            <a:noAutofit/>
          </a:bodyPr>
          <a:lstStyle/>
          <a:p>
            <a:pPr eaLnBrk="1" fontAlgn="auto" hangingPunct="1">
              <a:spcAft>
                <a:spcPts val="0"/>
              </a:spcAft>
              <a:defRPr/>
            </a:pPr>
            <a:r>
              <a:rPr lang="en-US" sz="3000" b="0" dirty="0" smtClean="0">
                <a:ln w="3175">
                  <a:solidFill>
                    <a:schemeClr val="tx1"/>
                  </a:solidFill>
                </a:ln>
                <a:solidFill>
                  <a:schemeClr val="tx1"/>
                </a:solidFill>
                <a:effectLst/>
                <a:latin typeface="Times New Roman" pitchFamily="18" charset="0"/>
                <a:ea typeface="+mn-ea"/>
                <a:cs typeface="Times New Roman" pitchFamily="18" charset="0"/>
              </a:rPr>
              <a:t>Hardware Software Mapping Design </a:t>
            </a:r>
            <a:endParaRPr lang="en-US" sz="3000" b="0" dirty="0">
              <a:ln w="3175">
                <a:solidFill>
                  <a:schemeClr val="tx1"/>
                </a:solidFill>
              </a:ln>
              <a:solidFill>
                <a:schemeClr val="tx1"/>
              </a:solidFill>
              <a:effectLst/>
              <a:latin typeface="Times New Roman" pitchFamily="18" charset="0"/>
              <a:ea typeface="+mn-ea"/>
              <a:cs typeface="Times New Roman" pitchFamily="18" charset="0"/>
            </a:endParaRPr>
          </a:p>
        </p:txBody>
      </p:sp>
      <p:sp>
        <p:nvSpPr>
          <p:cNvPr id="3" name="Slide Number Placeholder 2"/>
          <p:cNvSpPr>
            <a:spLocks noGrp="1"/>
          </p:cNvSpPr>
          <p:nvPr>
            <p:ph type="sldNum" sz="quarter" idx="10"/>
          </p:nvPr>
        </p:nvSpPr>
        <p:spPr/>
        <p:txBody>
          <a:bodyPr/>
          <a:lstStyle/>
          <a:p>
            <a:pPr>
              <a:defRPr/>
            </a:pPr>
            <a:fld id="{31B34096-A783-424F-87C5-A1DA09C36D07}" type="slidenum">
              <a:rPr lang="en-US"/>
              <a:pPr>
                <a:defRPr/>
              </a:pPr>
              <a:t>22</a:t>
            </a:fld>
            <a:endParaRPr lang="en-US" dirty="0"/>
          </a:p>
        </p:txBody>
      </p:sp>
      <p:pic>
        <p:nvPicPr>
          <p:cNvPr id="655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1752600"/>
            <a:ext cx="6427787" cy="401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xtLst/>
        </p:spPr>
        <p:txBody>
          <a:bodyPr>
            <a:noAutofit/>
          </a:bodyPr>
          <a:lstStyle/>
          <a:p>
            <a:pPr eaLnBrk="1" hangingPunct="1">
              <a:defRPr/>
            </a:pPr>
            <a:r>
              <a:rPr lang="en-US" sz="3200" dirty="0">
                <a:solidFill>
                  <a:schemeClr val="tx1"/>
                </a:solidFill>
                <a:effectLst/>
                <a:latin typeface="Times New Roman" pitchFamily="18" charset="0"/>
                <a:cs typeface="Times New Roman" pitchFamily="18" charset="0"/>
              </a:rPr>
              <a:t>Access Control and Security</a:t>
            </a:r>
          </a:p>
        </p:txBody>
      </p:sp>
      <p:sp>
        <p:nvSpPr>
          <p:cNvPr id="3" name="Slide Number Placeholder 2"/>
          <p:cNvSpPr>
            <a:spLocks noGrp="1"/>
          </p:cNvSpPr>
          <p:nvPr>
            <p:ph type="sldNum" sz="quarter" idx="10"/>
          </p:nvPr>
        </p:nvSpPr>
        <p:spPr/>
        <p:txBody>
          <a:bodyPr/>
          <a:lstStyle/>
          <a:p>
            <a:pPr>
              <a:defRPr/>
            </a:pPr>
            <a:fld id="{6030BE7A-BE5C-462E-9AC2-EBE38365A45C}" type="slidenum">
              <a:rPr lang="en-US"/>
              <a:pPr>
                <a:defRPr/>
              </a:pPr>
              <a:t>23</a:t>
            </a:fld>
            <a:endParaRPr lang="en-US" dirty="0"/>
          </a:p>
        </p:txBody>
      </p:sp>
      <p:sp>
        <p:nvSpPr>
          <p:cNvPr id="69636" name="Content Placeholder 3"/>
          <p:cNvSpPr>
            <a:spLocks noGrp="1"/>
          </p:cNvSpPr>
          <p:nvPr>
            <p:ph sz="quarter" idx="1"/>
          </p:nvPr>
        </p:nvSpPr>
        <p:spPr>
          <a:xfrm>
            <a:off x="152400" y="1828800"/>
            <a:ext cx="8763000" cy="4267200"/>
          </a:xfrm>
        </p:spPr>
        <p:txBody>
          <a:bodyPr/>
          <a:lstStyle/>
          <a:p>
            <a:pPr lvl="1" algn="just" eaLnBrk="1" hangingPunct="1"/>
            <a:r>
              <a:rPr lang="en-US" sz="2400" smtClean="0">
                <a:solidFill>
                  <a:schemeClr val="tx1"/>
                </a:solidFill>
                <a:latin typeface="Times New Roman" pitchFamily="18" charset="0"/>
                <a:cs typeface="Times New Roman" pitchFamily="18" charset="0"/>
              </a:rPr>
              <a:t>Access control and security describes the user model of the system in terms of an access privilege. Utilize global access table, describing the access relation between the actors, objects and operations in the system. You can use tables to show the privilege assigned to each users of the system. This section also describes security issues, such as the selection of an authentication mechanism, the use of encryption, and the management of keys</a:t>
            </a:r>
            <a:r>
              <a:rPr lang="en-US" smtClean="0">
                <a:solidFill>
                  <a:schemeClr val="tx1"/>
                </a:solidFill>
                <a:latin typeface="Times New Roman" pitchFamily="18" charset="0"/>
                <a:cs typeface="Times New Roman" pitchFamily="18" charset="0"/>
              </a:rPr>
              <a:t>.</a:t>
            </a:r>
            <a:endParaRPr lang="en-US" sz="3200" smtClean="0">
              <a:solidFill>
                <a:schemeClr val="tx1"/>
              </a:solidFill>
              <a:latin typeface="Times New Roman" pitchFamily="18" charset="0"/>
              <a:cs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xtLst/>
        </p:spPr>
        <p:txBody>
          <a:bodyPr>
            <a:noAutofit/>
          </a:bodyPr>
          <a:lstStyle/>
          <a:p>
            <a:pPr eaLnBrk="1" fontAlgn="auto" hangingPunct="1">
              <a:spcAft>
                <a:spcPts val="0"/>
              </a:spcAft>
              <a:defRPr/>
            </a:pPr>
            <a:r>
              <a:rPr lang="en-US" sz="3000" b="0" dirty="0">
                <a:ln w="3175">
                  <a:solidFill>
                    <a:schemeClr val="tx1"/>
                  </a:solidFill>
                </a:ln>
                <a:solidFill>
                  <a:schemeClr val="tx1"/>
                </a:solidFill>
                <a:effectLst/>
                <a:latin typeface="Times New Roman" pitchFamily="18" charset="0"/>
                <a:ea typeface="+mn-ea"/>
                <a:cs typeface="Times New Roman" pitchFamily="18" charset="0"/>
              </a:rPr>
              <a:t>Access Control and </a:t>
            </a:r>
            <a:r>
              <a:rPr lang="en-US" sz="3000" b="0" dirty="0" smtClean="0">
                <a:ln w="3175">
                  <a:solidFill>
                    <a:schemeClr val="tx1"/>
                  </a:solidFill>
                </a:ln>
                <a:solidFill>
                  <a:schemeClr val="tx1"/>
                </a:solidFill>
                <a:effectLst/>
                <a:latin typeface="Times New Roman" pitchFamily="18" charset="0"/>
                <a:ea typeface="+mn-ea"/>
                <a:cs typeface="Times New Roman" pitchFamily="18" charset="0"/>
              </a:rPr>
              <a:t>Security </a:t>
            </a:r>
            <a:endParaRPr lang="en-US" sz="3000" b="0" dirty="0">
              <a:ln w="3175">
                <a:solidFill>
                  <a:schemeClr val="tx1"/>
                </a:solidFill>
              </a:ln>
              <a:solidFill>
                <a:schemeClr val="tx1"/>
              </a:solidFill>
              <a:effectLst/>
              <a:latin typeface="Times New Roman" pitchFamily="18" charset="0"/>
              <a:ea typeface="+mn-ea"/>
              <a:cs typeface="Times New Roman" pitchFamily="18" charset="0"/>
            </a:endParaRPr>
          </a:p>
        </p:txBody>
      </p:sp>
      <p:sp>
        <p:nvSpPr>
          <p:cNvPr id="3" name="Slide Number Placeholder 2"/>
          <p:cNvSpPr>
            <a:spLocks noGrp="1"/>
          </p:cNvSpPr>
          <p:nvPr>
            <p:ph type="sldNum" sz="quarter" idx="10"/>
          </p:nvPr>
        </p:nvSpPr>
        <p:spPr/>
        <p:txBody>
          <a:bodyPr/>
          <a:lstStyle/>
          <a:p>
            <a:pPr>
              <a:defRPr/>
            </a:pPr>
            <a:fld id="{A4A37B50-A37F-4A03-BFE3-65CC7969C1BA}" type="slidenum">
              <a:rPr lang="en-US"/>
              <a:pPr>
                <a:defRPr/>
              </a:pPr>
              <a:t>24</a:t>
            </a:fld>
            <a:endParaRPr lang="en-US" dirty="0"/>
          </a:p>
        </p:txBody>
      </p:sp>
      <p:pic>
        <p:nvPicPr>
          <p:cNvPr id="706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3175"/>
            <a:ext cx="91630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bwMode="auto">
          <a:xfrm>
            <a:off x="495300" y="5943600"/>
            <a:ext cx="8153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marL="0" indent="0" algn="ctr" rtl="0" eaLnBrk="0" fontAlgn="base" hangingPunct="0">
              <a:spcBef>
                <a:spcPct val="0"/>
              </a:spcBef>
              <a:spcAft>
                <a:spcPct val="0"/>
              </a:spcAft>
              <a:buFont typeface="+mj-lt"/>
              <a:buNone/>
              <a:defRPr sz="4000" b="1" kern="1200" cap="none" spc="50">
                <a:ln w="11430"/>
                <a:solidFill>
                  <a:srgbClr val="003399"/>
                </a:solidFill>
                <a:effectLst>
                  <a:glow rad="101600">
                    <a:schemeClr val="accent4">
                      <a:satMod val="175000"/>
                      <a:alpha val="40000"/>
                    </a:schemeClr>
                  </a:glow>
                  <a:outerShdw blurRad="76200" dist="50800" dir="5400000" algn="tl" rotWithShape="0">
                    <a:srgbClr val="000000">
                      <a:alpha val="65000"/>
                    </a:srgbClr>
                  </a:outerShdw>
                  <a:reflection blurRad="6350" stA="50000" endA="300" endPos="50000" dist="60007" dir="5400000" sy="-100000" algn="bl" rotWithShape="0"/>
                </a:effectLst>
                <a:latin typeface="Nyala" pitchFamily="2" charset="0"/>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pPr eaLnBrk="1" fontAlgn="auto" hangingPunct="1">
              <a:spcAft>
                <a:spcPts val="0"/>
              </a:spcAft>
              <a:defRPr/>
            </a:pPr>
            <a:r>
              <a:rPr lang="en-US" sz="3200" dirty="0">
                <a:solidFill>
                  <a:schemeClr val="tx1"/>
                </a:solidFill>
                <a:effectLst/>
              </a:rPr>
              <a:t>Access Control and Security</a:t>
            </a:r>
            <a:endParaRPr lang="en-US" sz="3000" b="0" dirty="0">
              <a:ln w="3175">
                <a:solidFill>
                  <a:schemeClr val="tx1"/>
                </a:solidFill>
              </a:ln>
              <a:solidFill>
                <a:schemeClr val="tx1"/>
              </a:solidFill>
              <a:effectLst/>
              <a:latin typeface="Times New Roman" pitchFamily="18" charset="0"/>
              <a:ea typeface="+mn-ea"/>
              <a:cs typeface="Times New Roman" pitchFamily="18" charset="0"/>
            </a:endParaRPr>
          </a:p>
        </p:txBody>
      </p:sp>
      <p:pic>
        <p:nvPicPr>
          <p:cNvPr id="70664" name="Picture 8"/>
          <p:cNvPicPr>
            <a:picLocks noChangeAspect="1" noChangeArrowheads="1"/>
          </p:cNvPicPr>
          <p:nvPr/>
        </p:nvPicPr>
        <p:blipFill rotWithShape="1">
          <a:blip r:embed="rId4">
            <a:extLst>
              <a:ext uri="{28A0092B-C50C-407E-A947-70E740481C1C}">
                <a14:useLocalDpi xmlns:a14="http://schemas.microsoft.com/office/drawing/2010/main" val="0"/>
              </a:ext>
            </a:extLst>
          </a:blip>
          <a:srcRect l="23726" t="9279" r="20267" b="8413"/>
          <a:stretch/>
        </p:blipFill>
        <p:spPr bwMode="auto">
          <a:xfrm>
            <a:off x="-9524" y="3175"/>
            <a:ext cx="9153524" cy="6155610"/>
          </a:xfrm>
          <a:prstGeom prst="rect">
            <a:avLst/>
          </a:prstGeom>
          <a:ln w="9525">
            <a:solidFill>
              <a:schemeClr val="tx1"/>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685800"/>
            <a:ext cx="8153400" cy="1143000"/>
          </a:xfrm>
          <a:extLst/>
        </p:spPr>
        <p:txBody>
          <a:bodyPr>
            <a:noAutofit/>
          </a:bodyPr>
          <a:lstStyle/>
          <a:p>
            <a:pPr eaLnBrk="1" fontAlgn="auto" hangingPunct="1">
              <a:spcAft>
                <a:spcPts val="0"/>
              </a:spcAft>
              <a:defRPr/>
            </a:pPr>
            <a:r>
              <a:rPr lang="en-US" sz="4800" b="0" dirty="0" smtClean="0">
                <a:ln w="3175">
                  <a:solidFill>
                    <a:schemeClr val="tx1"/>
                  </a:solidFill>
                </a:ln>
                <a:solidFill>
                  <a:schemeClr val="tx1"/>
                </a:solidFill>
                <a:effectLst/>
                <a:latin typeface="Times New Roman" pitchFamily="18" charset="0"/>
                <a:cs typeface="Times New Roman" pitchFamily="18" charset="0"/>
              </a:rPr>
              <a:t>Implementation </a:t>
            </a:r>
            <a:endParaRPr lang="en-US" sz="4800" b="0" dirty="0">
              <a:ln w="3175">
                <a:solidFill>
                  <a:schemeClr val="tx1"/>
                </a:solidFill>
              </a:ln>
              <a:solidFill>
                <a:schemeClr val="tx1"/>
              </a:solidFill>
              <a:effectLst/>
              <a:latin typeface="Times New Roman" pitchFamily="18" charset="0"/>
              <a:cs typeface="Times New Roman" pitchFamily="18" charset="0"/>
            </a:endParaRPr>
          </a:p>
        </p:txBody>
      </p:sp>
      <p:sp>
        <p:nvSpPr>
          <p:cNvPr id="3" name="Slide Number Placeholder 2"/>
          <p:cNvSpPr>
            <a:spLocks noGrp="1"/>
          </p:cNvSpPr>
          <p:nvPr>
            <p:ph type="sldNum" sz="quarter" idx="10"/>
          </p:nvPr>
        </p:nvSpPr>
        <p:spPr/>
        <p:txBody>
          <a:bodyPr/>
          <a:lstStyle/>
          <a:p>
            <a:pPr>
              <a:defRPr/>
            </a:pPr>
            <a:fld id="{D58A2EF1-9273-4FCA-9BAA-16BA463DA459}" type="slidenum">
              <a:rPr lang="en-US"/>
              <a:pPr>
                <a:defRPr/>
              </a:pPr>
              <a:t>25</a:t>
            </a:fld>
            <a:endParaRPr lang="en-US" dirty="0"/>
          </a:p>
        </p:txBody>
      </p:sp>
      <p:sp>
        <p:nvSpPr>
          <p:cNvPr id="71684" name="Content Placeholder 3"/>
          <p:cNvSpPr>
            <a:spLocks noGrp="1"/>
          </p:cNvSpPr>
          <p:nvPr>
            <p:ph sz="quarter" idx="1"/>
          </p:nvPr>
        </p:nvSpPr>
        <p:spPr>
          <a:xfrm>
            <a:off x="152400" y="1828800"/>
            <a:ext cx="8763000" cy="4267200"/>
          </a:xfrm>
        </p:spPr>
        <p:txBody>
          <a:bodyPr/>
          <a:lstStyle/>
          <a:p>
            <a:pPr marL="342900" lvl="0" indent="-342900" algn="just" eaLnBrk="1" fontAlgn="auto" hangingPunct="1">
              <a:spcBef>
                <a:spcPct val="20000"/>
              </a:spcBef>
              <a:spcAft>
                <a:spcPts val="0"/>
              </a:spcAft>
              <a:buClrTx/>
              <a:buSzTx/>
              <a:buFont typeface="Arial" pitchFamily="34" charset="0"/>
              <a:buChar char="•"/>
            </a:pPr>
            <a:r>
              <a:rPr lang="en-US" sz="3000" b="0" spc="0" dirty="0" smtClean="0">
                <a:ln>
                  <a:noFill/>
                </a:ln>
                <a:solidFill>
                  <a:prstClr val="black"/>
                </a:solidFill>
                <a:effectLst/>
                <a:latin typeface="Times New Roman" pitchFamily="18" charset="0"/>
                <a:cs typeface="Times New Roman" pitchFamily="18" charset="0"/>
              </a:rPr>
              <a:t>Implementation </a:t>
            </a:r>
            <a:r>
              <a:rPr lang="en-US" sz="3000" b="0" spc="0" dirty="0">
                <a:ln>
                  <a:noFill/>
                </a:ln>
                <a:solidFill>
                  <a:prstClr val="black"/>
                </a:solidFill>
                <a:effectLst/>
                <a:latin typeface="Times New Roman" pitchFamily="18" charset="0"/>
                <a:cs typeface="Times New Roman" pitchFamily="18" charset="0"/>
              </a:rPr>
              <a:t>is </a:t>
            </a:r>
            <a:r>
              <a:rPr lang="en-US" sz="3000" b="0" spc="0" dirty="0" smtClean="0">
                <a:ln>
                  <a:noFill/>
                </a:ln>
                <a:solidFill>
                  <a:prstClr val="black"/>
                </a:solidFill>
                <a:effectLst/>
                <a:latin typeface="Times New Roman" pitchFamily="18" charset="0"/>
                <a:cs typeface="Times New Roman" pitchFamily="18" charset="0"/>
              </a:rPr>
              <a:t>the final </a:t>
            </a:r>
            <a:r>
              <a:rPr lang="en-US" sz="3000" b="0" spc="0" dirty="0">
                <a:ln>
                  <a:noFill/>
                </a:ln>
                <a:solidFill>
                  <a:prstClr val="black"/>
                </a:solidFill>
                <a:effectLst/>
                <a:latin typeface="Times New Roman" pitchFamily="18" charset="0"/>
                <a:cs typeface="Times New Roman" pitchFamily="18" charset="0"/>
              </a:rPr>
              <a:t>stage where the theoretical design is turned into a working system.</a:t>
            </a:r>
          </a:p>
          <a:p>
            <a:pPr marL="342900" lvl="0" indent="-342900" algn="just" eaLnBrk="1" fontAlgn="auto" hangingPunct="1">
              <a:spcBef>
                <a:spcPct val="20000"/>
              </a:spcBef>
              <a:spcAft>
                <a:spcPts val="0"/>
              </a:spcAft>
              <a:buClrTx/>
              <a:buSzTx/>
              <a:buFont typeface="Arial" pitchFamily="34" charset="0"/>
              <a:buChar char="•"/>
            </a:pPr>
            <a:r>
              <a:rPr lang="en-US" sz="3000" b="0" spc="0" dirty="0">
                <a:ln>
                  <a:noFill/>
                </a:ln>
                <a:solidFill>
                  <a:prstClr val="black"/>
                </a:solidFill>
                <a:effectLst/>
                <a:latin typeface="Times New Roman" pitchFamily="18" charset="0"/>
                <a:cs typeface="Times New Roman" pitchFamily="18" charset="0"/>
              </a:rPr>
              <a:t>The most crucial stage in achieving a new successful system and in giving confidence on the new system for the users that it will work efficiently and effectively.</a:t>
            </a:r>
            <a:endParaRPr lang="en-US" sz="3000" b="0" spc="0" dirty="0">
              <a:ln>
                <a:noFill/>
              </a:ln>
              <a:solidFill>
                <a:prstClr val="black"/>
              </a:solidFill>
              <a:effectLst/>
              <a:latin typeface="Times New Roman" pitchFamily="18" charset="0"/>
              <a:cs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81000"/>
            <a:ext cx="8153400" cy="1143000"/>
          </a:xfrm>
          <a:extLst/>
        </p:spPr>
        <p:txBody>
          <a:bodyPr>
            <a:noAutofit/>
          </a:bodyPr>
          <a:lstStyle/>
          <a:p>
            <a:pPr eaLnBrk="1" fontAlgn="auto" hangingPunct="1">
              <a:spcAft>
                <a:spcPts val="0"/>
              </a:spcAft>
              <a:defRPr/>
            </a:pPr>
            <a:r>
              <a:rPr lang="en-US" sz="4800" b="0" dirty="0" smtClean="0">
                <a:ln w="3175">
                  <a:solidFill>
                    <a:schemeClr val="tx1"/>
                  </a:solidFill>
                </a:ln>
                <a:solidFill>
                  <a:schemeClr val="tx1"/>
                </a:solidFill>
                <a:effectLst/>
                <a:latin typeface="Times New Roman" pitchFamily="18" charset="0"/>
                <a:cs typeface="Times New Roman" pitchFamily="18" charset="0"/>
              </a:rPr>
              <a:t>Implementation of Database</a:t>
            </a:r>
            <a:endParaRPr lang="en-US" sz="4800" b="0" dirty="0">
              <a:ln w="3175">
                <a:solidFill>
                  <a:schemeClr val="tx1"/>
                </a:solidFill>
              </a:ln>
              <a:solidFill>
                <a:schemeClr val="tx1"/>
              </a:solidFill>
              <a:effectLst/>
              <a:latin typeface="Times New Roman" pitchFamily="18" charset="0"/>
              <a:cs typeface="Times New Roman" pitchFamily="18" charset="0"/>
            </a:endParaRPr>
          </a:p>
        </p:txBody>
      </p:sp>
      <p:sp>
        <p:nvSpPr>
          <p:cNvPr id="3" name="Slide Number Placeholder 2"/>
          <p:cNvSpPr>
            <a:spLocks noGrp="1"/>
          </p:cNvSpPr>
          <p:nvPr>
            <p:ph type="sldNum" sz="quarter" idx="10"/>
          </p:nvPr>
        </p:nvSpPr>
        <p:spPr/>
        <p:txBody>
          <a:bodyPr/>
          <a:lstStyle/>
          <a:p>
            <a:pPr>
              <a:defRPr/>
            </a:pPr>
            <a:fld id="{D58A2EF1-9273-4FCA-9BAA-16BA463DA459}" type="slidenum">
              <a:rPr lang="en-US"/>
              <a:pPr>
                <a:defRPr/>
              </a:pPr>
              <a:t>26</a:t>
            </a:fld>
            <a:endParaRPr lang="en-US" dirty="0"/>
          </a:p>
        </p:txBody>
      </p:sp>
      <p:sp>
        <p:nvSpPr>
          <p:cNvPr id="71684" name="Content Placeholder 3"/>
          <p:cNvSpPr>
            <a:spLocks noGrp="1"/>
          </p:cNvSpPr>
          <p:nvPr>
            <p:ph sz="quarter" idx="1"/>
          </p:nvPr>
        </p:nvSpPr>
        <p:spPr>
          <a:xfrm>
            <a:off x="152400" y="1676400"/>
            <a:ext cx="8763000" cy="4267200"/>
          </a:xfrm>
        </p:spPr>
        <p:txBody>
          <a:bodyPr/>
          <a:lstStyle/>
          <a:p>
            <a:pPr marL="0" indent="0" algn="just" eaLnBrk="1" fontAlgn="auto" hangingPunct="1">
              <a:spcBef>
                <a:spcPct val="20000"/>
              </a:spcBef>
              <a:spcAft>
                <a:spcPts val="0"/>
              </a:spcAft>
              <a:buClrTx/>
              <a:buSzTx/>
              <a:buNone/>
            </a:pPr>
            <a:r>
              <a:rPr lang="en-US" sz="2400" b="0" spc="0" dirty="0" smtClean="0">
                <a:ln>
                  <a:noFill/>
                </a:ln>
                <a:solidFill>
                  <a:prstClr val="black"/>
                </a:solidFill>
                <a:effectLst/>
                <a:latin typeface="Times New Roman" pitchFamily="18" charset="0"/>
                <a:cs typeface="Times New Roman" pitchFamily="18" charset="0"/>
              </a:rPr>
              <a:t>Our </a:t>
            </a:r>
            <a:r>
              <a:rPr lang="en-US" sz="2400" b="0" spc="0" dirty="0">
                <a:ln>
                  <a:noFill/>
                </a:ln>
                <a:solidFill>
                  <a:prstClr val="black"/>
                </a:solidFill>
                <a:effectLst/>
                <a:latin typeface="Times New Roman" pitchFamily="18" charset="0"/>
                <a:cs typeface="Times New Roman" pitchFamily="18" charset="0"/>
              </a:rPr>
              <a:t>system database implementation is we </a:t>
            </a:r>
            <a:r>
              <a:rPr lang="en-US" sz="2400" b="0" spc="0" dirty="0" smtClean="0">
                <a:ln>
                  <a:noFill/>
                </a:ln>
                <a:solidFill>
                  <a:prstClr val="black"/>
                </a:solidFill>
                <a:effectLst/>
                <a:latin typeface="Times New Roman" pitchFamily="18" charset="0"/>
                <a:cs typeface="Times New Roman" pitchFamily="18" charset="0"/>
              </a:rPr>
              <a:t>used </a:t>
            </a:r>
            <a:r>
              <a:rPr lang="en-US" sz="2400" b="0" spc="0" dirty="0">
                <a:ln>
                  <a:noFill/>
                </a:ln>
                <a:solidFill>
                  <a:prstClr val="black"/>
                </a:solidFill>
                <a:effectLst/>
                <a:latin typeface="Times New Roman" pitchFamily="18" charset="0"/>
                <a:cs typeface="Times New Roman" pitchFamily="18" charset="0"/>
              </a:rPr>
              <a:t>appropriate database management system, that means all tables which were identified and shown as persistent model in the design document should be created with their primary keys, foreign keys, check constraints and unique constraints. Our database normalized from 1st  to third normal form for example student table into  3 table normalized for Certificate, Department, </a:t>
            </a:r>
            <a:r>
              <a:rPr lang="en-US" sz="2400" b="0" spc="0" dirty="0" smtClean="0">
                <a:ln>
                  <a:noFill/>
                </a:ln>
                <a:solidFill>
                  <a:prstClr val="black"/>
                </a:solidFill>
                <a:effectLst/>
                <a:latin typeface="Times New Roman" pitchFamily="18" charset="0"/>
                <a:cs typeface="Times New Roman" pitchFamily="18" charset="0"/>
              </a:rPr>
              <a:t>Campus. And </a:t>
            </a:r>
            <a:r>
              <a:rPr lang="en-US" sz="2400" b="0" spc="0" dirty="0">
                <a:ln>
                  <a:noFill/>
                </a:ln>
                <a:solidFill>
                  <a:prstClr val="black"/>
                </a:solidFill>
                <a:effectLst/>
                <a:latin typeface="Times New Roman" pitchFamily="18" charset="0"/>
                <a:cs typeface="Times New Roman" pitchFamily="18" charset="0"/>
              </a:rPr>
              <a:t>Configure </a:t>
            </a:r>
            <a:r>
              <a:rPr lang="en-US" sz="2400" b="0" spc="0" dirty="0">
                <a:ln>
                  <a:noFill/>
                </a:ln>
                <a:solidFill>
                  <a:prstClr val="black"/>
                </a:solidFill>
                <a:effectLst/>
                <a:latin typeface="Times New Roman" pitchFamily="18" charset="0"/>
                <a:cs typeface="Times New Roman" pitchFamily="18" charset="0"/>
              </a:rPr>
              <a:t>a schedule of database backup always backup during logout every system user. </a:t>
            </a:r>
          </a:p>
        </p:txBody>
      </p:sp>
    </p:spTree>
    <p:extLst>
      <p:ext uri="{BB962C8B-B14F-4D97-AF65-F5344CB8AC3E}">
        <p14:creationId xmlns:p14="http://schemas.microsoft.com/office/powerpoint/2010/main" val="2089657652"/>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81000"/>
            <a:ext cx="8153400" cy="1143000"/>
          </a:xfrm>
          <a:extLst/>
        </p:spPr>
        <p:txBody>
          <a:bodyPr>
            <a:noAutofit/>
          </a:bodyPr>
          <a:lstStyle/>
          <a:p>
            <a:pPr eaLnBrk="1" fontAlgn="auto" hangingPunct="1">
              <a:spcAft>
                <a:spcPts val="0"/>
              </a:spcAft>
              <a:defRPr/>
            </a:pPr>
            <a:r>
              <a:rPr lang="en-US" b="0" dirty="0" smtClean="0">
                <a:ln w="3175">
                  <a:solidFill>
                    <a:schemeClr val="tx1"/>
                  </a:solidFill>
                </a:ln>
                <a:solidFill>
                  <a:schemeClr val="tx1"/>
                </a:solidFill>
                <a:effectLst/>
                <a:latin typeface="Times New Roman" pitchFamily="18" charset="0"/>
                <a:cs typeface="Times New Roman" pitchFamily="18" charset="0"/>
              </a:rPr>
              <a:t>Configuration of Application Server</a:t>
            </a:r>
            <a:endParaRPr lang="en-US" b="0" dirty="0">
              <a:ln w="3175">
                <a:solidFill>
                  <a:schemeClr val="tx1"/>
                </a:solidFill>
              </a:ln>
              <a:solidFill>
                <a:schemeClr val="tx1"/>
              </a:solidFill>
              <a:effectLst/>
              <a:latin typeface="Times New Roman" pitchFamily="18" charset="0"/>
              <a:cs typeface="Times New Roman" pitchFamily="18" charset="0"/>
            </a:endParaRPr>
          </a:p>
        </p:txBody>
      </p:sp>
      <p:sp>
        <p:nvSpPr>
          <p:cNvPr id="3" name="Slide Number Placeholder 2"/>
          <p:cNvSpPr>
            <a:spLocks noGrp="1"/>
          </p:cNvSpPr>
          <p:nvPr>
            <p:ph type="sldNum" sz="quarter" idx="10"/>
          </p:nvPr>
        </p:nvSpPr>
        <p:spPr/>
        <p:txBody>
          <a:bodyPr/>
          <a:lstStyle/>
          <a:p>
            <a:pPr>
              <a:defRPr/>
            </a:pPr>
            <a:fld id="{D58A2EF1-9273-4FCA-9BAA-16BA463DA459}" type="slidenum">
              <a:rPr lang="en-US"/>
              <a:pPr>
                <a:defRPr/>
              </a:pPr>
              <a:t>27</a:t>
            </a:fld>
            <a:endParaRPr lang="en-US" dirty="0"/>
          </a:p>
        </p:txBody>
      </p:sp>
      <p:sp>
        <p:nvSpPr>
          <p:cNvPr id="71684" name="Content Placeholder 3"/>
          <p:cNvSpPr>
            <a:spLocks noGrp="1"/>
          </p:cNvSpPr>
          <p:nvPr>
            <p:ph sz="quarter" idx="1"/>
          </p:nvPr>
        </p:nvSpPr>
        <p:spPr>
          <a:xfrm>
            <a:off x="152400" y="1676400"/>
            <a:ext cx="8763000" cy="4267200"/>
          </a:xfrm>
        </p:spPr>
        <p:txBody>
          <a:bodyPr/>
          <a:lstStyle/>
          <a:p>
            <a:pPr marL="0" indent="0" algn="just" eaLnBrk="1" fontAlgn="auto" hangingPunct="1">
              <a:spcBef>
                <a:spcPct val="20000"/>
              </a:spcBef>
              <a:spcAft>
                <a:spcPts val="0"/>
              </a:spcAft>
              <a:buClrTx/>
              <a:buSzTx/>
              <a:buNone/>
            </a:pPr>
            <a:r>
              <a:rPr lang="en-US" sz="2400" b="0" spc="0" dirty="0">
                <a:ln>
                  <a:noFill/>
                </a:ln>
                <a:solidFill>
                  <a:prstClr val="black"/>
                </a:solidFill>
                <a:effectLst/>
                <a:latin typeface="Times New Roman" pitchFamily="18" charset="0"/>
                <a:cs typeface="Times New Roman" pitchFamily="18" charset="0"/>
              </a:rPr>
              <a:t>Here we uses an appropriate application server for their development </a:t>
            </a:r>
            <a:endParaRPr lang="en-US" sz="2400" b="0" spc="0" dirty="0" smtClean="0">
              <a:ln>
                <a:noFill/>
              </a:ln>
              <a:solidFill>
                <a:prstClr val="black"/>
              </a:solidFill>
              <a:effectLst/>
              <a:latin typeface="Times New Roman" pitchFamily="18" charset="0"/>
              <a:cs typeface="Times New Roman" pitchFamily="18" charset="0"/>
            </a:endParaRPr>
          </a:p>
          <a:p>
            <a:pPr lvl="0">
              <a:buFont typeface="Wingdings" pitchFamily="2" charset="2"/>
              <a:buChar char="Ø"/>
            </a:pPr>
            <a:r>
              <a:rPr lang="en-US" sz="2400" b="0" spc="0" dirty="0">
                <a:ln>
                  <a:noFill/>
                </a:ln>
                <a:solidFill>
                  <a:prstClr val="black"/>
                </a:solidFill>
                <a:effectLst/>
                <a:latin typeface="Times New Roman" pitchFamily="18" charset="0"/>
                <a:cs typeface="Times New Roman" pitchFamily="18" charset="0"/>
              </a:rPr>
              <a:t>Properly </a:t>
            </a:r>
            <a:r>
              <a:rPr lang="en-US" sz="2400" spc="0" dirty="0">
                <a:ln>
                  <a:noFill/>
                </a:ln>
                <a:solidFill>
                  <a:prstClr val="black"/>
                </a:solidFill>
                <a:effectLst/>
                <a:latin typeface="Times New Roman" pitchFamily="18" charset="0"/>
                <a:cs typeface="Times New Roman" pitchFamily="18" charset="0"/>
              </a:rPr>
              <a:t>start</a:t>
            </a:r>
            <a:r>
              <a:rPr lang="en-US" sz="2400" b="0" spc="0" dirty="0">
                <a:ln>
                  <a:noFill/>
                </a:ln>
                <a:solidFill>
                  <a:prstClr val="black"/>
                </a:solidFill>
                <a:effectLst/>
                <a:latin typeface="Times New Roman" pitchFamily="18" charset="0"/>
                <a:cs typeface="Times New Roman" pitchFamily="18" charset="0"/>
              </a:rPr>
              <a:t> and </a:t>
            </a:r>
            <a:r>
              <a:rPr lang="en-US" sz="2400" spc="0" dirty="0">
                <a:ln>
                  <a:noFill/>
                </a:ln>
                <a:solidFill>
                  <a:prstClr val="black"/>
                </a:solidFill>
                <a:effectLst/>
                <a:latin typeface="Times New Roman" pitchFamily="18" charset="0"/>
                <a:cs typeface="Times New Roman" pitchFamily="18" charset="0"/>
              </a:rPr>
              <a:t>shutdown</a:t>
            </a:r>
            <a:r>
              <a:rPr lang="en-US" sz="2400" b="0" spc="0" dirty="0">
                <a:ln>
                  <a:noFill/>
                </a:ln>
                <a:solidFill>
                  <a:prstClr val="black"/>
                </a:solidFill>
                <a:effectLst/>
                <a:latin typeface="Times New Roman" pitchFamily="18" charset="0"/>
                <a:cs typeface="Times New Roman" pitchFamily="18" charset="0"/>
              </a:rPr>
              <a:t> the application server.</a:t>
            </a:r>
          </a:p>
          <a:p>
            <a:pPr>
              <a:buFont typeface="Wingdings" pitchFamily="2" charset="2"/>
              <a:buChar char="Ø"/>
            </a:pPr>
            <a:r>
              <a:rPr lang="en-US" sz="2400" b="0" spc="0" dirty="0">
                <a:ln>
                  <a:noFill/>
                </a:ln>
                <a:solidFill>
                  <a:prstClr val="black"/>
                </a:solidFill>
                <a:effectLst/>
                <a:latin typeface="Times New Roman" pitchFamily="18" charset="0"/>
                <a:cs typeface="Times New Roman" pitchFamily="18" charset="0"/>
              </a:rPr>
              <a:t>Organize </a:t>
            </a:r>
            <a:r>
              <a:rPr lang="en-US" sz="2400" spc="0" dirty="0">
                <a:ln>
                  <a:noFill/>
                </a:ln>
                <a:solidFill>
                  <a:prstClr val="black"/>
                </a:solidFill>
                <a:effectLst/>
                <a:latin typeface="Times New Roman" pitchFamily="18" charset="0"/>
                <a:cs typeface="Times New Roman" pitchFamily="18" charset="0"/>
              </a:rPr>
              <a:t>AUOECVS</a:t>
            </a:r>
            <a:r>
              <a:rPr lang="en-US" sz="2400" b="0" spc="0" dirty="0">
                <a:ln>
                  <a:noFill/>
                </a:ln>
                <a:solidFill>
                  <a:prstClr val="black"/>
                </a:solidFill>
                <a:effectLst/>
                <a:latin typeface="Times New Roman" pitchFamily="18" charset="0"/>
                <a:cs typeface="Times New Roman" pitchFamily="18" charset="0"/>
              </a:rPr>
              <a:t> folders and files on the server </a:t>
            </a:r>
            <a:r>
              <a:rPr lang="en-US" sz="2400" b="0" spc="0" dirty="0">
                <a:ln>
                  <a:noFill/>
                </a:ln>
                <a:solidFill>
                  <a:prstClr val="black"/>
                </a:solidFill>
                <a:effectLst/>
                <a:latin typeface="Times New Roman" pitchFamily="18" charset="0"/>
                <a:cs typeface="Times New Roman" pitchFamily="18" charset="0"/>
              </a:rPr>
              <a:t>properly</a:t>
            </a:r>
          </a:p>
          <a:p>
            <a:pPr lvl="0">
              <a:buFont typeface="Wingdings" pitchFamily="2" charset="2"/>
              <a:buChar char="Ø"/>
            </a:pPr>
            <a:r>
              <a:rPr lang="en-US" sz="2400" b="0" spc="0" dirty="0">
                <a:ln>
                  <a:noFill/>
                </a:ln>
                <a:solidFill>
                  <a:prstClr val="black"/>
                </a:solidFill>
                <a:effectLst/>
                <a:latin typeface="Times New Roman" pitchFamily="18" charset="0"/>
                <a:cs typeface="Times New Roman" pitchFamily="18" charset="0"/>
              </a:rPr>
              <a:t>Separation of application server and database we use </a:t>
            </a:r>
            <a:r>
              <a:rPr lang="en-US" sz="2400" spc="0" dirty="0" err="1">
                <a:ln>
                  <a:noFill/>
                </a:ln>
                <a:solidFill>
                  <a:prstClr val="black"/>
                </a:solidFill>
                <a:effectLst/>
                <a:latin typeface="Times New Roman" pitchFamily="18" charset="0"/>
                <a:cs typeface="Times New Roman" pitchFamily="18" charset="0"/>
              </a:rPr>
              <a:t>Xampp</a:t>
            </a:r>
            <a:r>
              <a:rPr lang="en-US" sz="2400" spc="0" dirty="0">
                <a:ln>
                  <a:noFill/>
                </a:ln>
                <a:solidFill>
                  <a:prstClr val="black"/>
                </a:solidFill>
                <a:effectLst/>
                <a:latin typeface="Times New Roman" pitchFamily="18" charset="0"/>
                <a:cs typeface="Times New Roman" pitchFamily="18" charset="0"/>
              </a:rPr>
              <a:t> </a:t>
            </a:r>
            <a:r>
              <a:rPr lang="en-US" sz="2400" b="0" spc="0" dirty="0">
                <a:ln>
                  <a:noFill/>
                </a:ln>
                <a:solidFill>
                  <a:prstClr val="black"/>
                </a:solidFill>
                <a:effectLst/>
                <a:latin typeface="Times New Roman" pitchFamily="18" charset="0"/>
                <a:cs typeface="Times New Roman" pitchFamily="18" charset="0"/>
              </a:rPr>
              <a:t>Server </a:t>
            </a:r>
            <a:r>
              <a:rPr lang="en-US" sz="2400" b="0" spc="0" dirty="0" smtClean="0">
                <a:ln>
                  <a:noFill/>
                </a:ln>
                <a:solidFill>
                  <a:prstClr val="black"/>
                </a:solidFill>
                <a:effectLst/>
                <a:latin typeface="Times New Roman" pitchFamily="18" charset="0"/>
                <a:cs typeface="Times New Roman" pitchFamily="18" charset="0"/>
              </a:rPr>
              <a:t>and  </a:t>
            </a:r>
            <a:r>
              <a:rPr lang="en-US" sz="2400" b="0" spc="0" dirty="0">
                <a:ln>
                  <a:noFill/>
                </a:ln>
                <a:solidFill>
                  <a:prstClr val="black"/>
                </a:solidFill>
                <a:effectLst/>
                <a:latin typeface="Times New Roman" pitchFamily="18" charset="0"/>
                <a:cs typeface="Times New Roman" pitchFamily="18" charset="0"/>
              </a:rPr>
              <a:t>Database name </a:t>
            </a:r>
            <a:r>
              <a:rPr lang="en-US" sz="2400" spc="0" dirty="0">
                <a:ln>
                  <a:noFill/>
                </a:ln>
                <a:solidFill>
                  <a:prstClr val="black"/>
                </a:solidFill>
                <a:effectLst/>
                <a:latin typeface="Times New Roman" pitchFamily="18" charset="0"/>
                <a:cs typeface="Times New Roman" pitchFamily="18" charset="0"/>
              </a:rPr>
              <a:t>AUOECVSDB.</a:t>
            </a:r>
          </a:p>
          <a:p>
            <a:pPr lvl="0">
              <a:buFont typeface="Wingdings" pitchFamily="2" charset="2"/>
              <a:buChar char="Ø"/>
            </a:pPr>
            <a:r>
              <a:rPr lang="en-US" sz="2400" b="0" spc="0" dirty="0">
                <a:ln>
                  <a:noFill/>
                </a:ln>
                <a:solidFill>
                  <a:prstClr val="black"/>
                </a:solidFill>
                <a:effectLst/>
                <a:latin typeface="Times New Roman" pitchFamily="18" charset="0"/>
                <a:cs typeface="Times New Roman" pitchFamily="18" charset="0"/>
              </a:rPr>
              <a:t>  Configure the server to work on different port number we use </a:t>
            </a:r>
            <a:endParaRPr lang="en-US" sz="2400" b="0" spc="0" dirty="0" smtClean="0">
              <a:ln>
                <a:noFill/>
              </a:ln>
              <a:solidFill>
                <a:prstClr val="black"/>
              </a:solidFill>
              <a:effectLst/>
              <a:latin typeface="Times New Roman" pitchFamily="18" charset="0"/>
              <a:cs typeface="Times New Roman" pitchFamily="18" charset="0"/>
            </a:endParaRPr>
          </a:p>
          <a:p>
            <a:pPr lvl="0">
              <a:buFont typeface="Wingdings" pitchFamily="2" charset="2"/>
              <a:buChar char="Ø"/>
            </a:pPr>
            <a:r>
              <a:rPr lang="en-US" sz="2400" spc="0" dirty="0" smtClean="0">
                <a:ln>
                  <a:noFill/>
                </a:ln>
                <a:solidFill>
                  <a:prstClr val="black"/>
                </a:solidFill>
                <a:effectLst/>
                <a:latin typeface="Times New Roman" pitchFamily="18" charset="0"/>
                <a:cs typeface="Times New Roman" pitchFamily="18" charset="0"/>
              </a:rPr>
              <a:t>80</a:t>
            </a:r>
            <a:r>
              <a:rPr lang="en-US" sz="2400" spc="0" dirty="0">
                <a:ln>
                  <a:noFill/>
                </a:ln>
                <a:solidFill>
                  <a:prstClr val="black"/>
                </a:solidFill>
                <a:effectLst/>
                <a:latin typeface="Times New Roman" pitchFamily="18" charset="0"/>
                <a:cs typeface="Times New Roman" pitchFamily="18" charset="0"/>
              </a:rPr>
              <a:t>, 3306.</a:t>
            </a:r>
          </a:p>
          <a:p>
            <a:endParaRPr lang="en-US" sz="2400" b="0" spc="0" dirty="0">
              <a:ln>
                <a:noFill/>
              </a:ln>
              <a:solidFill>
                <a:prstClr val="black"/>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115125815"/>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81000"/>
            <a:ext cx="8153400" cy="1143000"/>
          </a:xfrm>
          <a:extLst/>
        </p:spPr>
        <p:txBody>
          <a:bodyPr>
            <a:noAutofit/>
          </a:bodyPr>
          <a:lstStyle/>
          <a:p>
            <a:pPr eaLnBrk="1" fontAlgn="auto" hangingPunct="1">
              <a:spcAft>
                <a:spcPts val="0"/>
              </a:spcAft>
              <a:defRPr/>
            </a:pPr>
            <a:r>
              <a:rPr lang="en-US" b="0" dirty="0" smtClean="0">
                <a:ln w="3175">
                  <a:solidFill>
                    <a:schemeClr val="tx1"/>
                  </a:solidFill>
                </a:ln>
                <a:solidFill>
                  <a:schemeClr val="tx1"/>
                </a:solidFill>
                <a:effectLst/>
                <a:latin typeface="Times New Roman" pitchFamily="18" charset="0"/>
                <a:cs typeface="Times New Roman" pitchFamily="18" charset="0"/>
              </a:rPr>
              <a:t>Configuration of Application Security</a:t>
            </a:r>
            <a:endParaRPr lang="en-US" b="0" dirty="0">
              <a:ln w="3175">
                <a:solidFill>
                  <a:schemeClr val="tx1"/>
                </a:solidFill>
              </a:ln>
              <a:solidFill>
                <a:schemeClr val="tx1"/>
              </a:solidFill>
              <a:effectLst/>
              <a:latin typeface="Times New Roman" pitchFamily="18" charset="0"/>
              <a:cs typeface="Times New Roman" pitchFamily="18" charset="0"/>
            </a:endParaRPr>
          </a:p>
        </p:txBody>
      </p:sp>
      <p:sp>
        <p:nvSpPr>
          <p:cNvPr id="3" name="Slide Number Placeholder 2"/>
          <p:cNvSpPr>
            <a:spLocks noGrp="1"/>
          </p:cNvSpPr>
          <p:nvPr>
            <p:ph type="sldNum" sz="quarter" idx="10"/>
          </p:nvPr>
        </p:nvSpPr>
        <p:spPr/>
        <p:txBody>
          <a:bodyPr/>
          <a:lstStyle/>
          <a:p>
            <a:pPr>
              <a:defRPr/>
            </a:pPr>
            <a:fld id="{D58A2EF1-9273-4FCA-9BAA-16BA463DA459}" type="slidenum">
              <a:rPr lang="en-US"/>
              <a:pPr>
                <a:defRPr/>
              </a:pPr>
              <a:t>28</a:t>
            </a:fld>
            <a:endParaRPr lang="en-US" dirty="0"/>
          </a:p>
        </p:txBody>
      </p:sp>
      <p:sp>
        <p:nvSpPr>
          <p:cNvPr id="71684" name="Content Placeholder 3"/>
          <p:cNvSpPr>
            <a:spLocks noGrp="1"/>
          </p:cNvSpPr>
          <p:nvPr>
            <p:ph sz="quarter" idx="1"/>
          </p:nvPr>
        </p:nvSpPr>
        <p:spPr>
          <a:xfrm>
            <a:off x="152400" y="1676400"/>
            <a:ext cx="8991600" cy="4267200"/>
          </a:xfrm>
        </p:spPr>
        <p:txBody>
          <a:bodyPr/>
          <a:lstStyle/>
          <a:p>
            <a:pPr marL="0" indent="0" algn="just" eaLnBrk="1" fontAlgn="auto" hangingPunct="1">
              <a:spcBef>
                <a:spcPct val="20000"/>
              </a:spcBef>
              <a:spcAft>
                <a:spcPts val="0"/>
              </a:spcAft>
              <a:buClrTx/>
              <a:buSzTx/>
              <a:buNone/>
            </a:pPr>
            <a:r>
              <a:rPr lang="en-US" sz="2400" spc="0" dirty="0">
                <a:ln>
                  <a:noFill/>
                </a:ln>
                <a:solidFill>
                  <a:prstClr val="black"/>
                </a:solidFill>
                <a:effectLst/>
                <a:latin typeface="Times New Roman" pitchFamily="18" charset="0"/>
                <a:cs typeface="Times New Roman" pitchFamily="18" charset="0"/>
              </a:rPr>
              <a:t>Here we uses an appropriate application </a:t>
            </a:r>
            <a:r>
              <a:rPr lang="en-US" sz="2400" spc="0" dirty="0" smtClean="0">
                <a:ln>
                  <a:noFill/>
                </a:ln>
                <a:solidFill>
                  <a:prstClr val="black"/>
                </a:solidFill>
                <a:effectLst/>
                <a:latin typeface="Times New Roman" pitchFamily="18" charset="0"/>
                <a:cs typeface="Times New Roman" pitchFamily="18" charset="0"/>
              </a:rPr>
              <a:t>security</a:t>
            </a:r>
          </a:p>
          <a:p>
            <a:pPr lvl="0">
              <a:buFont typeface="Wingdings" pitchFamily="2" charset="2"/>
              <a:buChar char="Ø"/>
            </a:pPr>
            <a:r>
              <a:rPr lang="en-US" sz="2000" b="0" spc="0" dirty="0" smtClean="0">
                <a:ln>
                  <a:noFill/>
                </a:ln>
                <a:solidFill>
                  <a:prstClr val="black"/>
                </a:solidFill>
                <a:effectLst/>
                <a:latin typeface="Times New Roman" pitchFamily="18" charset="0"/>
                <a:cs typeface="Times New Roman" pitchFamily="18" charset="0"/>
              </a:rPr>
              <a:t>We </a:t>
            </a:r>
            <a:r>
              <a:rPr lang="en-US" sz="2000" b="0" spc="0" dirty="0">
                <a:ln>
                  <a:noFill/>
                </a:ln>
                <a:solidFill>
                  <a:prstClr val="black"/>
                </a:solidFill>
                <a:effectLst/>
                <a:latin typeface="Times New Roman" pitchFamily="18" charset="0"/>
                <a:cs typeface="Times New Roman" pitchFamily="18" charset="0"/>
              </a:rPr>
              <a:t>Implement all input validations properly just like Invalid User Name </a:t>
            </a:r>
            <a:r>
              <a:rPr lang="en-US" sz="2000" b="0" spc="0" dirty="0" smtClean="0">
                <a:ln>
                  <a:noFill/>
                </a:ln>
                <a:solidFill>
                  <a:prstClr val="black"/>
                </a:solidFill>
                <a:effectLst/>
                <a:latin typeface="Times New Roman" pitchFamily="18" charset="0"/>
                <a:cs typeface="Times New Roman" pitchFamily="18" charset="0"/>
              </a:rPr>
              <a:t>&amp;  </a:t>
            </a:r>
            <a:r>
              <a:rPr lang="en-US" sz="2000" b="0" spc="0" dirty="0">
                <a:ln>
                  <a:noFill/>
                </a:ln>
                <a:solidFill>
                  <a:prstClr val="black"/>
                </a:solidFill>
                <a:effectLst/>
                <a:latin typeface="Times New Roman" pitchFamily="18" charset="0"/>
                <a:cs typeface="Times New Roman" pitchFamily="18" charset="0"/>
              </a:rPr>
              <a:t>Password</a:t>
            </a:r>
          </a:p>
          <a:p>
            <a:pPr lvl="0">
              <a:buFont typeface="Wingdings" pitchFamily="2" charset="2"/>
              <a:buChar char="Ø"/>
            </a:pPr>
            <a:r>
              <a:rPr lang="en-US" sz="2000" b="0" spc="0" dirty="0" smtClean="0">
                <a:ln>
                  <a:noFill/>
                </a:ln>
                <a:solidFill>
                  <a:prstClr val="black"/>
                </a:solidFill>
                <a:effectLst/>
                <a:latin typeface="Times New Roman" pitchFamily="18" charset="0"/>
                <a:cs typeface="Times New Roman" pitchFamily="18" charset="0"/>
              </a:rPr>
              <a:t>We  </a:t>
            </a:r>
            <a:r>
              <a:rPr lang="en-US" sz="2000" b="0" spc="0" dirty="0">
                <a:ln>
                  <a:noFill/>
                </a:ln>
                <a:solidFill>
                  <a:prstClr val="black"/>
                </a:solidFill>
                <a:effectLst/>
                <a:latin typeface="Times New Roman" pitchFamily="18" charset="0"/>
                <a:cs typeface="Times New Roman" pitchFamily="18" charset="0"/>
              </a:rPr>
              <a:t>Implement </a:t>
            </a:r>
            <a:r>
              <a:rPr lang="en-US" sz="2000" spc="0" dirty="0">
                <a:ln>
                  <a:noFill/>
                </a:ln>
                <a:solidFill>
                  <a:prstClr val="black"/>
                </a:solidFill>
                <a:effectLst/>
                <a:latin typeface="Times New Roman" pitchFamily="18" charset="0"/>
                <a:cs typeface="Times New Roman" pitchFamily="18" charset="0"/>
              </a:rPr>
              <a:t>MD5</a:t>
            </a:r>
            <a:r>
              <a:rPr lang="en-US" sz="2000" b="0" spc="0" dirty="0">
                <a:ln>
                  <a:noFill/>
                </a:ln>
                <a:solidFill>
                  <a:prstClr val="black"/>
                </a:solidFill>
                <a:effectLst/>
                <a:latin typeface="Times New Roman" pitchFamily="18" charset="0"/>
                <a:cs typeface="Times New Roman" pitchFamily="18" charset="0"/>
              </a:rPr>
              <a:t> </a:t>
            </a:r>
            <a:r>
              <a:rPr lang="en-US" sz="2000" spc="0" dirty="0">
                <a:ln>
                  <a:noFill/>
                </a:ln>
                <a:solidFill>
                  <a:prstClr val="black"/>
                </a:solidFill>
                <a:effectLst/>
                <a:latin typeface="Times New Roman" pitchFamily="18" charset="0"/>
                <a:cs typeface="Times New Roman" pitchFamily="18" charset="0"/>
              </a:rPr>
              <a:t>encryption/decryption</a:t>
            </a:r>
          </a:p>
          <a:p>
            <a:pPr lvl="0">
              <a:buFont typeface="Wingdings" pitchFamily="2" charset="2"/>
              <a:buChar char="Ø"/>
            </a:pPr>
            <a:r>
              <a:rPr lang="en-US" sz="2000" spc="0" dirty="0" smtClean="0">
                <a:ln>
                  <a:noFill/>
                </a:ln>
                <a:solidFill>
                  <a:prstClr val="black"/>
                </a:solidFill>
                <a:effectLst/>
                <a:latin typeface="Times New Roman" pitchFamily="18" charset="0"/>
                <a:cs typeface="Times New Roman" pitchFamily="18" charset="0"/>
              </a:rPr>
              <a:t>Roles</a:t>
            </a:r>
            <a:r>
              <a:rPr lang="en-US" sz="2000" b="0" spc="0" dirty="0" smtClean="0">
                <a:ln>
                  <a:noFill/>
                </a:ln>
                <a:solidFill>
                  <a:prstClr val="black"/>
                </a:solidFill>
                <a:effectLst/>
                <a:latin typeface="Times New Roman" pitchFamily="18" charset="0"/>
                <a:cs typeface="Times New Roman" pitchFamily="18" charset="0"/>
              </a:rPr>
              <a:t> </a:t>
            </a:r>
            <a:r>
              <a:rPr lang="en-US" sz="2000" b="0" spc="0" dirty="0">
                <a:ln>
                  <a:noFill/>
                </a:ln>
                <a:solidFill>
                  <a:prstClr val="black"/>
                </a:solidFill>
                <a:effectLst/>
                <a:latin typeface="Times New Roman" pitchFamily="18" charset="0"/>
                <a:cs typeface="Times New Roman" pitchFamily="18" charset="0"/>
              </a:rPr>
              <a:t>must be defined clearly</a:t>
            </a:r>
          </a:p>
          <a:p>
            <a:pPr lvl="0">
              <a:buFont typeface="Wingdings" pitchFamily="2" charset="2"/>
              <a:buChar char="Ø"/>
            </a:pPr>
            <a:r>
              <a:rPr lang="en-US" sz="2000" b="0" spc="0" dirty="0" smtClean="0">
                <a:ln>
                  <a:noFill/>
                </a:ln>
                <a:solidFill>
                  <a:prstClr val="black"/>
                </a:solidFill>
                <a:effectLst/>
                <a:latin typeface="Times New Roman" pitchFamily="18" charset="0"/>
                <a:cs typeface="Times New Roman" pitchFamily="18" charset="0"/>
              </a:rPr>
              <a:t>User </a:t>
            </a:r>
            <a:r>
              <a:rPr lang="en-US" sz="2000" b="0" spc="0" dirty="0">
                <a:ln>
                  <a:noFill/>
                </a:ln>
                <a:solidFill>
                  <a:prstClr val="black"/>
                </a:solidFill>
                <a:effectLst/>
                <a:latin typeface="Times New Roman" pitchFamily="18" charset="0"/>
                <a:cs typeface="Times New Roman" pitchFamily="18" charset="0"/>
              </a:rPr>
              <a:t>accounts must be assigned with necessary access privileges for</a:t>
            </a:r>
          </a:p>
          <a:p>
            <a:pPr lvl="0">
              <a:buFont typeface="Wingdings" pitchFamily="2" charset="2"/>
              <a:buChar char="Ø"/>
            </a:pPr>
            <a:r>
              <a:rPr lang="en-US" sz="2000" b="0" spc="0" dirty="0">
                <a:ln>
                  <a:noFill/>
                </a:ln>
                <a:solidFill>
                  <a:prstClr val="black"/>
                </a:solidFill>
                <a:effectLst/>
                <a:latin typeface="Times New Roman" pitchFamily="18" charset="0"/>
                <a:cs typeface="Times New Roman" pitchFamily="18" charset="0"/>
              </a:rPr>
              <a:t>Example: - Our system user either </a:t>
            </a:r>
            <a:r>
              <a:rPr lang="en-US" sz="2000" spc="0" dirty="0">
                <a:ln>
                  <a:noFill/>
                </a:ln>
                <a:solidFill>
                  <a:prstClr val="black"/>
                </a:solidFill>
                <a:effectLst/>
                <a:latin typeface="Times New Roman" pitchFamily="18" charset="0"/>
                <a:cs typeface="Times New Roman" pitchFamily="18" charset="0"/>
              </a:rPr>
              <a:t>Registrar</a:t>
            </a:r>
            <a:r>
              <a:rPr lang="en-US" sz="2000" b="0" spc="0" dirty="0">
                <a:ln>
                  <a:noFill/>
                </a:ln>
                <a:solidFill>
                  <a:prstClr val="black"/>
                </a:solidFill>
                <a:effectLst/>
                <a:latin typeface="Times New Roman" pitchFamily="18" charset="0"/>
                <a:cs typeface="Times New Roman" pitchFamily="18" charset="0"/>
              </a:rPr>
              <a:t> or </a:t>
            </a:r>
            <a:r>
              <a:rPr lang="en-US" sz="2000" spc="0" dirty="0">
                <a:ln>
                  <a:noFill/>
                </a:ln>
                <a:solidFill>
                  <a:prstClr val="black"/>
                </a:solidFill>
                <a:effectLst/>
                <a:latin typeface="Times New Roman" pitchFamily="18" charset="0"/>
                <a:cs typeface="Times New Roman" pitchFamily="18" charset="0"/>
              </a:rPr>
              <a:t>System admin.</a:t>
            </a:r>
          </a:p>
          <a:p>
            <a:pPr lvl="0">
              <a:buFont typeface="Wingdings" pitchFamily="2" charset="2"/>
              <a:buChar char="Ø"/>
            </a:pPr>
            <a:r>
              <a:rPr lang="en-US" sz="2000" b="0" spc="0" dirty="0" smtClean="0">
                <a:ln>
                  <a:noFill/>
                </a:ln>
                <a:solidFill>
                  <a:prstClr val="black"/>
                </a:solidFill>
                <a:effectLst/>
                <a:latin typeface="Times New Roman" pitchFamily="18" charset="0"/>
                <a:cs typeface="Times New Roman" pitchFamily="18" charset="0"/>
              </a:rPr>
              <a:t>We </a:t>
            </a:r>
            <a:r>
              <a:rPr lang="en-US" sz="2000" b="0" spc="0" dirty="0">
                <a:ln>
                  <a:noFill/>
                </a:ln>
                <a:solidFill>
                  <a:prstClr val="black"/>
                </a:solidFill>
                <a:effectLst/>
                <a:latin typeface="Times New Roman" pitchFamily="18" charset="0"/>
                <a:cs typeface="Times New Roman" pitchFamily="18" charset="0"/>
              </a:rPr>
              <a:t>implemented </a:t>
            </a:r>
            <a:r>
              <a:rPr lang="en-US" sz="2000" spc="0" dirty="0">
                <a:ln>
                  <a:noFill/>
                </a:ln>
                <a:solidFill>
                  <a:prstClr val="black"/>
                </a:solidFill>
                <a:effectLst/>
                <a:latin typeface="Times New Roman" pitchFamily="18" charset="0"/>
                <a:cs typeface="Times New Roman" pitchFamily="18" charset="0"/>
              </a:rPr>
              <a:t>Sessions</a:t>
            </a:r>
            <a:r>
              <a:rPr lang="en-US" sz="2000" b="0" spc="0" dirty="0">
                <a:ln>
                  <a:noFill/>
                </a:ln>
                <a:solidFill>
                  <a:prstClr val="black"/>
                </a:solidFill>
                <a:effectLst/>
                <a:latin typeface="Times New Roman" pitchFamily="18" charset="0"/>
                <a:cs typeface="Times New Roman" pitchFamily="18" charset="0"/>
              </a:rPr>
              <a:t> before login and after logout the system.</a:t>
            </a:r>
          </a:p>
          <a:p>
            <a:endParaRPr lang="en-US" sz="2000" b="0" spc="0" dirty="0">
              <a:ln>
                <a:noFill/>
              </a:ln>
              <a:solidFill>
                <a:prstClr val="black"/>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4206194607"/>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xtLst/>
        </p:spPr>
        <p:txBody>
          <a:bodyPr>
            <a:noAutofit/>
          </a:bodyPr>
          <a:lstStyle/>
          <a:p>
            <a:pPr eaLnBrk="1" fontAlgn="auto" hangingPunct="1">
              <a:spcAft>
                <a:spcPts val="0"/>
              </a:spcAft>
              <a:defRPr/>
            </a:pPr>
            <a:r>
              <a:rPr lang="en-US" b="0" dirty="0">
                <a:ln w="3175">
                  <a:solidFill>
                    <a:schemeClr val="tx1"/>
                  </a:solidFill>
                </a:ln>
                <a:solidFill>
                  <a:schemeClr val="tx1"/>
                </a:solidFill>
                <a:effectLst/>
                <a:latin typeface="Times New Roman" pitchFamily="18" charset="0"/>
                <a:cs typeface="Times New Roman" pitchFamily="18" charset="0"/>
              </a:rPr>
              <a:t>User Interface Design</a:t>
            </a:r>
          </a:p>
        </p:txBody>
      </p:sp>
      <p:sp>
        <p:nvSpPr>
          <p:cNvPr id="3" name="Slide Number Placeholder 2"/>
          <p:cNvSpPr>
            <a:spLocks noGrp="1"/>
          </p:cNvSpPr>
          <p:nvPr>
            <p:ph type="sldNum" sz="quarter" idx="10"/>
          </p:nvPr>
        </p:nvSpPr>
        <p:spPr/>
        <p:txBody>
          <a:bodyPr/>
          <a:lstStyle/>
          <a:p>
            <a:pPr>
              <a:defRPr/>
            </a:pPr>
            <a:fld id="{D58A2EF1-9273-4FCA-9BAA-16BA463DA459}" type="slidenum">
              <a:rPr lang="en-US"/>
              <a:pPr>
                <a:defRPr/>
              </a:pPr>
              <a:t>29</a:t>
            </a:fld>
            <a:endParaRPr lang="en-US" dirty="0"/>
          </a:p>
        </p:txBody>
      </p:sp>
      <p:sp>
        <p:nvSpPr>
          <p:cNvPr id="71684" name="Content Placeholder 3"/>
          <p:cNvSpPr>
            <a:spLocks noGrp="1"/>
          </p:cNvSpPr>
          <p:nvPr>
            <p:ph sz="quarter" idx="1"/>
          </p:nvPr>
        </p:nvSpPr>
        <p:spPr>
          <a:xfrm>
            <a:off x="152400" y="1316501"/>
            <a:ext cx="8763000" cy="4267200"/>
          </a:xfrm>
        </p:spPr>
        <p:txBody>
          <a:bodyPr/>
          <a:lstStyle/>
          <a:p>
            <a:pPr lvl="1" algn="just" eaLnBrk="1" hangingPunct="1"/>
            <a:r>
              <a:rPr lang="en-US" sz="3200" dirty="0" smtClean="0">
                <a:solidFill>
                  <a:schemeClr val="tx1"/>
                </a:solidFill>
                <a:latin typeface="Times New Roman" pitchFamily="18" charset="0"/>
                <a:cs typeface="Times New Roman" pitchFamily="18" charset="0"/>
              </a:rPr>
              <a:t>User Interface design is the process of putting clear visualization and graphical sample of the designed web </a:t>
            </a:r>
            <a:r>
              <a:rPr lang="en-US" sz="3200" dirty="0">
                <a:solidFill>
                  <a:schemeClr val="tx1"/>
                </a:solidFill>
                <a:latin typeface="Times New Roman" pitchFamily="18" charset="0"/>
                <a:cs typeface="Times New Roman" pitchFamily="18" charset="0"/>
              </a:rPr>
              <a:t>application. We design our system user interface is user centered design (Place users in control of the interface) Reduce users’ memory load and the user interface consistent. Show simple user interface from our project. </a:t>
            </a:r>
            <a:endParaRPr lang="en-US" sz="40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96864421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81000"/>
            <a:ext cx="8153400" cy="1143000"/>
          </a:xfrm>
          <a:extLst/>
        </p:spPr>
        <p:txBody>
          <a:bodyPr>
            <a:noAutofit/>
          </a:bodyPr>
          <a:lstStyle/>
          <a:p>
            <a:pPr eaLnBrk="1" fontAlgn="auto" hangingPunct="1">
              <a:spcAft>
                <a:spcPts val="0"/>
              </a:spcAft>
              <a:defRPr/>
            </a:pPr>
            <a:r>
              <a:rPr lang="en-US" sz="3000" spc="0" dirty="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Project </a:t>
            </a:r>
            <a:r>
              <a:rPr lang="en-US" sz="3000" spc="0" dirty="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Title:-</a:t>
            </a:r>
            <a:r>
              <a:rPr lang="en-US" sz="3000" spc="0" dirty="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Online Educational Verification System For </a:t>
            </a:r>
            <a:r>
              <a:rPr lang="en-US" sz="3000" spc="0" dirty="0" err="1"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Admas</a:t>
            </a:r>
            <a:r>
              <a:rPr lang="en-US" sz="3000" spc="0" dirty="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 University</a:t>
            </a:r>
            <a:endParaRPr lang="en-US" sz="3000" spc="0" dirty="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endParaRPr>
          </a:p>
        </p:txBody>
      </p:sp>
      <p:sp>
        <p:nvSpPr>
          <p:cNvPr id="3" name="Slide Number Placeholder 2"/>
          <p:cNvSpPr>
            <a:spLocks noGrp="1"/>
          </p:cNvSpPr>
          <p:nvPr>
            <p:ph type="sldNum" sz="quarter" idx="10"/>
          </p:nvPr>
        </p:nvSpPr>
        <p:spPr/>
        <p:txBody>
          <a:bodyPr/>
          <a:lstStyle/>
          <a:p>
            <a:pPr>
              <a:defRPr/>
            </a:pPr>
            <a:fld id="{08C2C263-B1C7-4A27-A1C9-BF6388B45342}" type="slidenum">
              <a:rPr lang="en-US"/>
              <a:pPr>
                <a:defRPr/>
              </a:pPr>
              <a:t>3</a:t>
            </a:fld>
            <a:endParaRPr lang="en-US" dirty="0"/>
          </a:p>
        </p:txBody>
      </p:sp>
      <p:sp>
        <p:nvSpPr>
          <p:cNvPr id="4" name="Content Placeholder 3"/>
          <p:cNvSpPr>
            <a:spLocks noGrp="1"/>
          </p:cNvSpPr>
          <p:nvPr>
            <p:ph sz="quarter" idx="1"/>
          </p:nvPr>
        </p:nvSpPr>
        <p:spPr>
          <a:xfrm>
            <a:off x="152400" y="1676400"/>
            <a:ext cx="8763000" cy="4267200"/>
          </a:xfrm>
          <a:noFill/>
          <a:ln>
            <a:noFill/>
          </a:ln>
          <a:extLst/>
        </p:spPr>
        <p:txBody>
          <a:bodyPr>
            <a:noAutofit/>
          </a:bodyPr>
          <a:lstStyle/>
          <a:p>
            <a:pPr marL="0" indent="0" eaLnBrk="1" fontAlgn="auto" hangingPunct="1">
              <a:spcBef>
                <a:spcPct val="0"/>
              </a:spcBef>
              <a:spcAft>
                <a:spcPts val="0"/>
              </a:spcAft>
              <a:buFont typeface="Wingdings" pitchFamily="2" charset="2"/>
              <a:buNone/>
              <a:defRPr/>
            </a:pPr>
            <a:r>
              <a:rPr lang="en-US" sz="2400" spc="0" dirty="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Prepared By:-</a:t>
            </a:r>
          </a:p>
          <a:p>
            <a:pPr algn="just">
              <a:buFont typeface="Wingdings" pitchFamily="2" charset="2"/>
              <a:buNone/>
              <a:defRPr/>
            </a:pPr>
            <a:r>
              <a:rPr lang="en-US" sz="2400" spc="0" dirty="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          </a:t>
            </a:r>
            <a:r>
              <a:rPr lang="en-US" sz="2400" u="sng" spc="0" dirty="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No</a:t>
            </a:r>
            <a:r>
              <a:rPr lang="en-US" sz="2400" spc="0" dirty="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            </a:t>
            </a:r>
            <a:r>
              <a:rPr lang="en-US" sz="2400" u="sng" spc="0" dirty="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Full Name</a:t>
            </a:r>
            <a:r>
              <a:rPr lang="en-US" sz="2400" spc="0" dirty="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                                                   </a:t>
            </a:r>
            <a:r>
              <a:rPr lang="en-US" sz="2400" u="sng" spc="0" dirty="0" err="1"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Id_no</a:t>
            </a:r>
            <a:endParaRPr lang="en-US" sz="2400" spc="0" dirty="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endParaRPr>
          </a:p>
          <a:p>
            <a:pPr algn="just">
              <a:buFont typeface="Wingdings" pitchFamily="2" charset="2"/>
              <a:buNone/>
              <a:defRPr/>
            </a:pPr>
            <a:r>
              <a:rPr lang="en-US" sz="2400" spc="0" dirty="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          1.  </a:t>
            </a:r>
            <a:r>
              <a:rPr lang="x-none" sz="2400" spc="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Eferata Melekea ...............</a:t>
            </a:r>
            <a:r>
              <a:rPr lang="en-US" sz="2400" spc="0" dirty="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a:t>
            </a:r>
            <a:r>
              <a:rPr lang="x-none" sz="2400" spc="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.......................1900/15</a:t>
            </a:r>
            <a:endParaRPr lang="en-US" sz="2400" spc="0" dirty="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endParaRPr>
          </a:p>
          <a:p>
            <a:pPr algn="just">
              <a:buFont typeface="Wingdings" pitchFamily="2" charset="2"/>
              <a:buNone/>
              <a:defRPr/>
            </a:pPr>
            <a:r>
              <a:rPr lang="en-US" sz="2400" spc="0" dirty="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          2.  </a:t>
            </a:r>
            <a:r>
              <a:rPr lang="x-none" sz="2400" spc="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Aschalewu Abebe..............................................</a:t>
            </a:r>
            <a:r>
              <a:rPr lang="en-US" sz="2400" spc="0" dirty="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a:t>
            </a:r>
            <a:r>
              <a:rPr lang="x-none" sz="2400" spc="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1673/15</a:t>
            </a:r>
            <a:endParaRPr lang="en-US" sz="2400" spc="0" dirty="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endParaRPr>
          </a:p>
          <a:p>
            <a:pPr algn="just">
              <a:buFont typeface="Wingdings" pitchFamily="2" charset="2"/>
              <a:buNone/>
              <a:defRPr/>
            </a:pPr>
            <a:r>
              <a:rPr lang="en-US" sz="2400" spc="0" dirty="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          3. </a:t>
            </a:r>
            <a:r>
              <a:rPr lang="x-none" sz="2400" spc="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Eman Hashim...................................................</a:t>
            </a:r>
            <a:r>
              <a:rPr lang="en-US" sz="2400" spc="0" dirty="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a:t>
            </a:r>
            <a:r>
              <a:rPr lang="x-none" sz="2400" spc="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..2385/15</a:t>
            </a:r>
            <a:endParaRPr lang="en-US" sz="2400" spc="0" dirty="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endParaRPr>
          </a:p>
          <a:p>
            <a:pPr algn="just">
              <a:buFont typeface="Wingdings" pitchFamily="2" charset="2"/>
              <a:buNone/>
              <a:defRPr/>
            </a:pPr>
            <a:r>
              <a:rPr lang="en-US" sz="2400" spc="0" dirty="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          4. </a:t>
            </a:r>
            <a:r>
              <a:rPr lang="x-none" sz="2400" spc="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Medhin Mehari................................................</a:t>
            </a:r>
            <a:r>
              <a:rPr lang="en-US" sz="2400" spc="0" dirty="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a:t>
            </a:r>
            <a:r>
              <a:rPr lang="x-none" sz="2400" spc="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..0348/15</a:t>
            </a:r>
            <a:endParaRPr lang="en-US" sz="2400" spc="0" dirty="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endParaRPr>
          </a:p>
          <a:p>
            <a:pPr algn="r">
              <a:defRPr/>
            </a:pPr>
            <a:r>
              <a:rPr lang="en-US" sz="2400" spc="0" dirty="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Advisor Name: - </a:t>
            </a:r>
            <a:r>
              <a:rPr lang="en-US" sz="2400" spc="0" dirty="0" err="1"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HagosG</a:t>
            </a:r>
            <a:r>
              <a:rPr lang="en-US" sz="2400" spc="0" dirty="0" smtClean="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rPr>
              <a:t>(MSc.)</a:t>
            </a:r>
          </a:p>
          <a:p>
            <a:pPr algn="just">
              <a:buFont typeface="Wingdings" pitchFamily="2" charset="2"/>
              <a:buNone/>
              <a:defRPr/>
            </a:pPr>
            <a:endParaRPr lang="en-US" sz="2400" b="0" dirty="0" smtClean="0">
              <a:solidFill>
                <a:schemeClr val="tx1"/>
              </a:solidFill>
              <a:effectLst>
                <a:glow rad="228600">
                  <a:srgbClr val="CCFFCC">
                    <a:alpha val="40000"/>
                  </a:srgbClr>
                </a:glow>
                <a:reflection blurRad="6350" stA="50000" endA="300" endPos="50000" dist="29997" dir="5400000" sy="-100000" algn="bl" rotWithShape="0"/>
              </a:effectLst>
              <a:latin typeface="Times New Roman" pitchFamily="18" charset="0"/>
              <a:cs typeface="Times New Roman" pitchFamily="18" charset="0"/>
            </a:endParaRPr>
          </a:p>
          <a:p>
            <a:pPr algn="just">
              <a:buFont typeface="Wingdings" pitchFamily="2" charset="2"/>
              <a:buNone/>
              <a:defRPr/>
            </a:pPr>
            <a:endParaRPr lang="en-US" sz="2400" b="0" dirty="0" smtClean="0">
              <a:effectLst>
                <a:glow rad="228600">
                  <a:srgbClr val="CCFFCC">
                    <a:alpha val="40000"/>
                  </a:srgbClr>
                </a:glow>
                <a:reflection blurRad="6350" stA="50000" endA="300" endPos="50000" dist="29997" dir="5400000" sy="-100000" algn="bl" rotWithShape="0"/>
              </a:effectLst>
              <a:latin typeface="Times New Roman" pitchFamily="18" charset="0"/>
              <a:cs typeface="Times New Roman" pitchFamily="18" charset="0"/>
            </a:endParaRPr>
          </a:p>
          <a:p>
            <a:pPr algn="just">
              <a:buFont typeface="Wingdings" pitchFamily="2" charset="2"/>
              <a:buNone/>
              <a:defRPr/>
            </a:pPr>
            <a:r>
              <a:rPr lang="en-US" sz="2400" b="0" dirty="0" smtClean="0">
                <a:effectLst>
                  <a:glow rad="228600">
                    <a:srgbClr val="CCFFCC">
                      <a:alpha val="40000"/>
                    </a:srgbClr>
                  </a:glow>
                  <a:reflection blurRad="6350" stA="50000" endA="300" endPos="50000" dist="29997" dir="5400000" sy="-100000" algn="bl" rotWithShape="0"/>
                </a:effectLst>
                <a:latin typeface="Times New Roman" pitchFamily="18" charset="0"/>
                <a:cs typeface="Times New Roman" pitchFamily="18" charset="0"/>
              </a:rPr>
              <a:t>              </a:t>
            </a:r>
            <a:endParaRPr lang="en-US" sz="2400" b="0" dirty="0">
              <a:solidFill>
                <a:schemeClr val="tx1"/>
              </a:solidFill>
              <a:effectLst>
                <a:glow rad="228600">
                  <a:srgbClr val="CCFFCC">
                    <a:alpha val="40000"/>
                  </a:srgbClr>
                </a:glow>
                <a:reflection blurRad="6350" stA="50000" endA="300" endPos="50000" dist="29997" dir="5400000" sy="-100000" algn="bl" rotWithShape="0"/>
              </a:effectLst>
              <a:latin typeface="Times New Roman" pitchFamily="18" charset="0"/>
              <a:cs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83A5C2C5-6C3C-4C67-86ED-D01D0C9CA6F0}" type="slidenum">
              <a:rPr lang="en-US"/>
              <a:pPr>
                <a:defRPr/>
              </a:pPr>
              <a:t>30</a:t>
            </a:fld>
            <a:endParaRPr lang="en-US" dirty="0"/>
          </a:p>
        </p:txBody>
      </p:sp>
      <p:pic>
        <p:nvPicPr>
          <p:cNvPr id="7270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loud Callout 5"/>
          <p:cNvSpPr/>
          <p:nvPr/>
        </p:nvSpPr>
        <p:spPr>
          <a:xfrm rot="20339075">
            <a:off x="-46204" y="1837179"/>
            <a:ext cx="2179006" cy="1998216"/>
          </a:xfrm>
          <a:prstGeom prst="cloudCallout">
            <a:avLst>
              <a:gd name="adj1" fmla="val 85211"/>
              <a:gd name="adj2" fmla="val 15857"/>
            </a:avLst>
          </a:prstGeom>
          <a:ln>
            <a:noFill/>
          </a:ln>
        </p:spPr>
        <p:style>
          <a:lnRef idx="2">
            <a:schemeClr val="accent2"/>
          </a:lnRef>
          <a:fillRef idx="1">
            <a:schemeClr val="lt1"/>
          </a:fillRef>
          <a:effectRef idx="0">
            <a:schemeClr val="accent2"/>
          </a:effectRef>
          <a:fontRef idx="minor">
            <a:schemeClr val="dk1"/>
          </a:fontRef>
        </p:style>
        <p:txBody>
          <a:bodyPr lIns="0" rIns="0" rtlCol="0" anchor="ctr"/>
          <a:lstStyle/>
          <a:p>
            <a:pPr algn="ctr"/>
            <a:r>
              <a:rPr lang="en-US" sz="3200" b="1" cap="none" spc="50" dirty="0" smtClean="0">
                <a:ln w="11430"/>
                <a:solidFill>
                  <a:schemeClr val="tx1">
                    <a:lumMod val="95000"/>
                    <a:lumOff val="5000"/>
                  </a:schemeClr>
                </a:solidFill>
                <a:effectLst>
                  <a:outerShdw blurRad="76200" dist="50800" dir="5400000" algn="tl" rotWithShape="0">
                    <a:srgbClr val="000000">
                      <a:alpha val="65000"/>
                    </a:srgbClr>
                  </a:outerShdw>
                </a:effectLst>
              </a:rPr>
              <a:t>Desktop View</a:t>
            </a:r>
          </a:p>
          <a:p>
            <a:pPr algn="ctr"/>
            <a:endParaRPr lang="en-US" sz="1500" b="0" dirty="0" smtClean="0">
              <a:solidFill>
                <a:srgbClr val="CCFFCC"/>
              </a:solidFill>
              <a:effectLst/>
              <a:latin typeface="Arial Rounded MT Bold" pitchFamily="34" charset="0"/>
            </a:endParaRPr>
          </a:p>
        </p:txBody>
      </p:sp>
    </p:spTree>
    <p:extLst>
      <p:ext uri="{BB962C8B-B14F-4D97-AF65-F5344CB8AC3E}">
        <p14:creationId xmlns:p14="http://schemas.microsoft.com/office/powerpoint/2010/main" val="3736316761"/>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83A5C2C5-6C3C-4C67-86ED-D01D0C9CA6F0}" type="slidenum">
              <a:rPr lang="en-US"/>
              <a:pPr>
                <a:defRPr/>
              </a:pPr>
              <a:t>31</a:t>
            </a:fld>
            <a:endParaRPr lang="en-US" dirty="0"/>
          </a:p>
        </p:txBody>
      </p:sp>
      <p:pic>
        <p:nvPicPr>
          <p:cNvPr id="160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490"/>
            <a:ext cx="9220200" cy="689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2207547"/>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83A5C2C5-6C3C-4C67-86ED-D01D0C9CA6F0}" type="slidenum">
              <a:rPr lang="en-US"/>
              <a:pPr>
                <a:defRPr/>
              </a:pPr>
              <a:t>32</a:t>
            </a:fld>
            <a:endParaRPr lang="en-US" dirty="0"/>
          </a:p>
        </p:txBody>
      </p:sp>
      <p:pic>
        <p:nvPicPr>
          <p:cNvPr id="161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5080582"/>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xtLst/>
        </p:spPr>
        <p:txBody>
          <a:bodyPr>
            <a:noAutofit/>
          </a:bodyPr>
          <a:lstStyle/>
          <a:p>
            <a:pPr eaLnBrk="1" fontAlgn="auto" hangingPunct="1">
              <a:spcAft>
                <a:spcPts val="0"/>
              </a:spcAft>
              <a:defRPr/>
            </a:pPr>
            <a:r>
              <a:rPr lang="en-US" sz="4400" b="0" dirty="0" smtClean="0">
                <a:ln w="3175">
                  <a:solidFill>
                    <a:schemeClr val="tx1"/>
                  </a:solidFill>
                </a:ln>
                <a:solidFill>
                  <a:schemeClr val="tx1"/>
                </a:solidFill>
                <a:effectLst/>
                <a:latin typeface="Times New Roman" pitchFamily="18" charset="0"/>
                <a:cs typeface="Times New Roman" pitchFamily="18" charset="0"/>
              </a:rPr>
              <a:t>Testing</a:t>
            </a:r>
            <a:endParaRPr lang="en-US" sz="4400" b="0" dirty="0">
              <a:ln w="3175">
                <a:solidFill>
                  <a:schemeClr val="tx1"/>
                </a:solidFill>
              </a:ln>
              <a:solidFill>
                <a:schemeClr val="tx1"/>
              </a:solidFill>
              <a:effectLst/>
              <a:latin typeface="Times New Roman" pitchFamily="18" charset="0"/>
              <a:cs typeface="Times New Roman" pitchFamily="18" charset="0"/>
            </a:endParaRPr>
          </a:p>
        </p:txBody>
      </p:sp>
      <p:sp>
        <p:nvSpPr>
          <p:cNvPr id="3" name="Slide Number Placeholder 2"/>
          <p:cNvSpPr>
            <a:spLocks noGrp="1"/>
          </p:cNvSpPr>
          <p:nvPr>
            <p:ph type="sldNum" sz="quarter" idx="10"/>
          </p:nvPr>
        </p:nvSpPr>
        <p:spPr/>
        <p:txBody>
          <a:bodyPr/>
          <a:lstStyle/>
          <a:p>
            <a:pPr>
              <a:defRPr/>
            </a:pPr>
            <a:fld id="{D58A2EF1-9273-4FCA-9BAA-16BA463DA459}" type="slidenum">
              <a:rPr lang="en-US"/>
              <a:pPr>
                <a:defRPr/>
              </a:pPr>
              <a:t>33</a:t>
            </a:fld>
            <a:endParaRPr lang="en-US" dirty="0"/>
          </a:p>
        </p:txBody>
      </p:sp>
      <p:sp>
        <p:nvSpPr>
          <p:cNvPr id="71684" name="Content Placeholder 3"/>
          <p:cNvSpPr>
            <a:spLocks noGrp="1"/>
          </p:cNvSpPr>
          <p:nvPr>
            <p:ph sz="quarter" idx="1"/>
          </p:nvPr>
        </p:nvSpPr>
        <p:spPr>
          <a:xfrm>
            <a:off x="152400" y="1337603"/>
            <a:ext cx="8763000" cy="4267200"/>
          </a:xfrm>
        </p:spPr>
        <p:txBody>
          <a:bodyPr/>
          <a:lstStyle/>
          <a:p>
            <a:pPr lvl="1" algn="just" eaLnBrk="1" hangingPunct="1"/>
            <a:r>
              <a:rPr lang="en-US" sz="3000" dirty="0">
                <a:solidFill>
                  <a:schemeClr val="tx1"/>
                </a:solidFill>
                <a:latin typeface="Times New Roman" pitchFamily="18" charset="0"/>
                <a:cs typeface="Times New Roman" pitchFamily="18" charset="0"/>
              </a:rPr>
              <a:t>The testing involves evaluating the developed system using various kinds of data. In this part the designs phase is translated into code.  In addition to this we would create administrator account to administrator of the whole system, and use the backup devices to protect the system’s records. There were different types of testing strategies such as </a:t>
            </a:r>
            <a:r>
              <a:rPr lang="en-US" sz="3000" b="1" dirty="0">
                <a:solidFill>
                  <a:schemeClr val="tx1"/>
                </a:solidFill>
                <a:latin typeface="Times New Roman" pitchFamily="18" charset="0"/>
                <a:cs typeface="Times New Roman" pitchFamily="18" charset="0"/>
              </a:rPr>
              <a:t>unit testing</a:t>
            </a:r>
            <a:r>
              <a:rPr lang="en-US" sz="3000" dirty="0">
                <a:solidFill>
                  <a:schemeClr val="tx1"/>
                </a:solidFill>
                <a:latin typeface="Times New Roman" pitchFamily="18" charset="0"/>
                <a:cs typeface="Times New Roman" pitchFamily="18" charset="0"/>
              </a:rPr>
              <a:t>, </a:t>
            </a:r>
            <a:r>
              <a:rPr lang="en-US" sz="3000" b="1" dirty="0">
                <a:solidFill>
                  <a:schemeClr val="tx1"/>
                </a:solidFill>
                <a:latin typeface="Times New Roman" pitchFamily="18" charset="0"/>
                <a:cs typeface="Times New Roman" pitchFamily="18" charset="0"/>
              </a:rPr>
              <a:t>integration testing</a:t>
            </a:r>
            <a:r>
              <a:rPr lang="en-US" sz="3000" dirty="0">
                <a:solidFill>
                  <a:schemeClr val="tx1"/>
                </a:solidFill>
                <a:latin typeface="Times New Roman" pitchFamily="18" charset="0"/>
                <a:cs typeface="Times New Roman" pitchFamily="18" charset="0"/>
              </a:rPr>
              <a:t>, </a:t>
            </a:r>
            <a:r>
              <a:rPr lang="en-US" sz="3000" b="1" dirty="0">
                <a:solidFill>
                  <a:schemeClr val="tx1"/>
                </a:solidFill>
                <a:latin typeface="Times New Roman" pitchFamily="18" charset="0"/>
                <a:cs typeface="Times New Roman" pitchFamily="18" charset="0"/>
              </a:rPr>
              <a:t>system testing</a:t>
            </a:r>
            <a:r>
              <a:rPr lang="en-US" sz="3000" dirty="0">
                <a:solidFill>
                  <a:schemeClr val="tx1"/>
                </a:solidFill>
                <a:latin typeface="Times New Roman" pitchFamily="18" charset="0"/>
                <a:cs typeface="Times New Roman" pitchFamily="18" charset="0"/>
              </a:rPr>
              <a:t>, </a:t>
            </a:r>
            <a:r>
              <a:rPr lang="en-US" sz="3000" b="1" dirty="0">
                <a:solidFill>
                  <a:schemeClr val="tx1"/>
                </a:solidFill>
                <a:latin typeface="Times New Roman" pitchFamily="18" charset="0"/>
                <a:cs typeface="Times New Roman" pitchFamily="18" charset="0"/>
              </a:rPr>
              <a:t>user acceptance testing. </a:t>
            </a:r>
            <a:endParaRPr lang="en-US" sz="3000" b="1"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25651766"/>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0"/>
            <a:ext cx="8153400" cy="1143000"/>
          </a:xfrm>
          <a:extLst/>
        </p:spPr>
        <p:txBody>
          <a:bodyPr>
            <a:noAutofit/>
          </a:bodyPr>
          <a:lstStyle/>
          <a:p>
            <a:pPr eaLnBrk="1" fontAlgn="auto" hangingPunct="1">
              <a:spcAft>
                <a:spcPts val="0"/>
              </a:spcAft>
              <a:defRPr/>
            </a:pPr>
            <a:r>
              <a:rPr lang="en-US" sz="4400" b="0" dirty="0">
                <a:ln w="3175">
                  <a:solidFill>
                    <a:schemeClr val="tx1"/>
                  </a:solidFill>
                </a:ln>
                <a:solidFill>
                  <a:schemeClr val="tx1"/>
                </a:solidFill>
                <a:effectLst/>
                <a:latin typeface="Times New Roman" pitchFamily="18" charset="0"/>
                <a:cs typeface="Times New Roman" pitchFamily="18" charset="0"/>
              </a:rPr>
              <a:t>Conclusion</a:t>
            </a:r>
          </a:p>
        </p:txBody>
      </p:sp>
      <p:sp>
        <p:nvSpPr>
          <p:cNvPr id="3" name="Slide Number Placeholder 2"/>
          <p:cNvSpPr>
            <a:spLocks noGrp="1"/>
          </p:cNvSpPr>
          <p:nvPr>
            <p:ph type="sldNum" sz="quarter" idx="10"/>
          </p:nvPr>
        </p:nvSpPr>
        <p:spPr/>
        <p:txBody>
          <a:bodyPr/>
          <a:lstStyle/>
          <a:p>
            <a:pPr>
              <a:defRPr/>
            </a:pPr>
            <a:fld id="{D58A2EF1-9273-4FCA-9BAA-16BA463DA459}" type="slidenum">
              <a:rPr lang="en-US"/>
              <a:pPr>
                <a:defRPr/>
              </a:pPr>
              <a:t>34</a:t>
            </a:fld>
            <a:endParaRPr lang="en-US" dirty="0"/>
          </a:p>
        </p:txBody>
      </p:sp>
      <p:sp>
        <p:nvSpPr>
          <p:cNvPr id="71684" name="Content Placeholder 3"/>
          <p:cNvSpPr>
            <a:spLocks noGrp="1"/>
          </p:cNvSpPr>
          <p:nvPr>
            <p:ph sz="quarter" idx="1"/>
          </p:nvPr>
        </p:nvSpPr>
        <p:spPr>
          <a:xfrm>
            <a:off x="152400" y="990600"/>
            <a:ext cx="8763000" cy="4267200"/>
          </a:xfrm>
        </p:spPr>
        <p:txBody>
          <a:bodyPr/>
          <a:lstStyle/>
          <a:p>
            <a:pPr lvl="1" algn="just" eaLnBrk="1" hangingPunct="1"/>
            <a:r>
              <a:rPr lang="en-US" dirty="0">
                <a:solidFill>
                  <a:schemeClr val="tx1"/>
                </a:solidFill>
                <a:latin typeface="Times New Roman" pitchFamily="18" charset="0"/>
                <a:cs typeface="Times New Roman" pitchFamily="18" charset="0"/>
              </a:rPr>
              <a:t>In comparison with the manual </a:t>
            </a:r>
            <a:r>
              <a:rPr lang="en-US" dirty="0" smtClean="0">
                <a:solidFill>
                  <a:schemeClr val="tx1"/>
                </a:solidFill>
                <a:latin typeface="Times New Roman" pitchFamily="18" charset="0"/>
                <a:cs typeface="Times New Roman" pitchFamily="18" charset="0"/>
              </a:rPr>
              <a:t>educational certificate verification System way , </a:t>
            </a:r>
            <a:r>
              <a:rPr lang="en-US" dirty="0">
                <a:solidFill>
                  <a:schemeClr val="tx1"/>
                </a:solidFill>
                <a:latin typeface="Times New Roman" pitchFamily="18" charset="0"/>
                <a:cs typeface="Times New Roman" pitchFamily="18" charset="0"/>
              </a:rPr>
              <a:t>the benefit under a computer system considerable in to saving of manpower, working hour and efforts. It can observe that the information required can be obtained with </a:t>
            </a:r>
            <a:r>
              <a:rPr lang="en-US" dirty="0" smtClean="0">
                <a:solidFill>
                  <a:schemeClr val="tx1"/>
                </a:solidFill>
                <a:latin typeface="Times New Roman" pitchFamily="18" charset="0"/>
                <a:cs typeface="Times New Roman" pitchFamily="18" charset="0"/>
              </a:rPr>
              <a:t>easy </a:t>
            </a:r>
            <a:r>
              <a:rPr lang="en-US" dirty="0">
                <a:solidFill>
                  <a:schemeClr val="tx1"/>
                </a:solidFill>
                <a:latin typeface="Times New Roman" pitchFamily="18" charset="0"/>
                <a:cs typeface="Times New Roman" pitchFamily="18" charset="0"/>
              </a:rPr>
              <a:t>and accuracy in the computerized </a:t>
            </a:r>
            <a:r>
              <a:rPr lang="en-US" dirty="0" smtClean="0">
                <a:solidFill>
                  <a:schemeClr val="tx1"/>
                </a:solidFill>
                <a:latin typeface="Times New Roman" pitchFamily="18" charset="0"/>
                <a:cs typeface="Times New Roman" pitchFamily="18" charset="0"/>
              </a:rPr>
              <a:t>system to check certificate. </a:t>
            </a:r>
            <a:r>
              <a:rPr lang="en-US" dirty="0">
                <a:solidFill>
                  <a:schemeClr val="tx1"/>
                </a:solidFill>
                <a:latin typeface="Times New Roman" pitchFamily="18" charset="0"/>
                <a:cs typeface="Times New Roman" pitchFamily="18" charset="0"/>
              </a:rPr>
              <a:t>The user with minimum knowledge about computer can be able Operate the system easily</a:t>
            </a:r>
            <a:r>
              <a:rPr lang="en-US" dirty="0" smtClean="0">
                <a:solidFill>
                  <a:schemeClr val="tx1"/>
                </a:solidFill>
                <a:latin typeface="Times New Roman" pitchFamily="18" charset="0"/>
                <a:cs typeface="Times New Roman" pitchFamily="18" charset="0"/>
              </a:rPr>
              <a:t>. This </a:t>
            </a:r>
            <a:r>
              <a:rPr lang="en-US" dirty="0">
                <a:solidFill>
                  <a:schemeClr val="tx1"/>
                </a:solidFill>
                <a:latin typeface="Times New Roman" pitchFamily="18" charset="0"/>
                <a:cs typeface="Times New Roman" pitchFamily="18" charset="0"/>
              </a:rPr>
              <a:t>system can be used by any university as it can be customized </a:t>
            </a:r>
            <a:r>
              <a:rPr lang="en-US" dirty="0" smtClean="0">
                <a:solidFill>
                  <a:schemeClr val="tx1"/>
                </a:solidFill>
                <a:latin typeface="Times New Roman" pitchFamily="18" charset="0"/>
                <a:cs typeface="Times New Roman" pitchFamily="18" charset="0"/>
              </a:rPr>
              <a:t>easily additional </a:t>
            </a:r>
            <a:r>
              <a:rPr lang="en-US" dirty="0">
                <a:solidFill>
                  <a:schemeClr val="tx1"/>
                </a:solidFill>
                <a:latin typeface="Times New Roman" pitchFamily="18" charset="0"/>
                <a:cs typeface="Times New Roman" pitchFamily="18" charset="0"/>
              </a:rPr>
              <a:t>features can be added without interrupting the normal functioning of the system.</a:t>
            </a:r>
          </a:p>
        </p:txBody>
      </p:sp>
    </p:spTree>
    <p:extLst>
      <p:ext uri="{BB962C8B-B14F-4D97-AF65-F5344CB8AC3E}">
        <p14:creationId xmlns:p14="http://schemas.microsoft.com/office/powerpoint/2010/main" val="1536246432"/>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xtLst/>
        </p:spPr>
        <p:txBody>
          <a:bodyPr>
            <a:noAutofit/>
          </a:bodyPr>
          <a:lstStyle/>
          <a:p>
            <a:pPr eaLnBrk="1" fontAlgn="auto" hangingPunct="1">
              <a:spcAft>
                <a:spcPts val="0"/>
              </a:spcAft>
              <a:defRPr/>
            </a:pPr>
            <a:r>
              <a:rPr lang="en-US" sz="4400" b="0" dirty="0">
                <a:ln w="3175">
                  <a:solidFill>
                    <a:schemeClr val="tx1"/>
                  </a:solidFill>
                </a:ln>
                <a:solidFill>
                  <a:schemeClr val="tx1"/>
                </a:solidFill>
                <a:effectLst/>
                <a:latin typeface="Times New Roman" pitchFamily="18" charset="0"/>
                <a:cs typeface="Times New Roman" pitchFamily="18" charset="0"/>
              </a:rPr>
              <a:t> Recommendation</a:t>
            </a:r>
          </a:p>
        </p:txBody>
      </p:sp>
      <p:sp>
        <p:nvSpPr>
          <p:cNvPr id="3" name="Slide Number Placeholder 2"/>
          <p:cNvSpPr>
            <a:spLocks noGrp="1"/>
          </p:cNvSpPr>
          <p:nvPr>
            <p:ph type="sldNum" sz="quarter" idx="10"/>
          </p:nvPr>
        </p:nvSpPr>
        <p:spPr/>
        <p:txBody>
          <a:bodyPr/>
          <a:lstStyle/>
          <a:p>
            <a:pPr>
              <a:defRPr/>
            </a:pPr>
            <a:fld id="{D58A2EF1-9273-4FCA-9BAA-16BA463DA459}" type="slidenum">
              <a:rPr lang="en-US"/>
              <a:pPr>
                <a:defRPr/>
              </a:pPr>
              <a:t>35</a:t>
            </a:fld>
            <a:endParaRPr lang="en-US" dirty="0"/>
          </a:p>
        </p:txBody>
      </p:sp>
      <p:sp>
        <p:nvSpPr>
          <p:cNvPr id="71684" name="Content Placeholder 3"/>
          <p:cNvSpPr>
            <a:spLocks noGrp="1"/>
          </p:cNvSpPr>
          <p:nvPr>
            <p:ph sz="quarter" idx="1"/>
          </p:nvPr>
        </p:nvSpPr>
        <p:spPr>
          <a:xfrm>
            <a:off x="152400" y="1219200"/>
            <a:ext cx="8763000" cy="4267200"/>
          </a:xfrm>
        </p:spPr>
        <p:txBody>
          <a:bodyPr/>
          <a:lstStyle/>
          <a:p>
            <a:pPr lvl="1" algn="just" eaLnBrk="1" hangingPunct="1"/>
            <a:r>
              <a:rPr lang="en-US" sz="2600" dirty="0">
                <a:solidFill>
                  <a:schemeClr val="tx1"/>
                </a:solidFill>
                <a:latin typeface="Times New Roman" pitchFamily="18" charset="0"/>
                <a:cs typeface="Times New Roman" pitchFamily="18" charset="0"/>
              </a:rPr>
              <a:t>To accomplish all works that we have written in this paper we have used different methods to understand the drawback of the current system, failure of the current system and advantages of using the new computerized system</a:t>
            </a:r>
            <a:r>
              <a:rPr lang="en-US" sz="2600" dirty="0" smtClean="0">
                <a:solidFill>
                  <a:schemeClr val="tx1"/>
                </a:solidFill>
                <a:latin typeface="Times New Roman" pitchFamily="18" charset="0"/>
                <a:cs typeface="Times New Roman" pitchFamily="18" charset="0"/>
              </a:rPr>
              <a:t>.</a:t>
            </a:r>
          </a:p>
          <a:p>
            <a:pPr lvl="1" algn="just" eaLnBrk="1" hangingPunct="1"/>
            <a:r>
              <a:rPr lang="en-US" sz="2600" dirty="0">
                <a:solidFill>
                  <a:schemeClr val="tx1"/>
                </a:solidFill>
                <a:latin typeface="Times New Roman" pitchFamily="18" charset="0"/>
                <a:cs typeface="Times New Roman" pitchFamily="18" charset="0"/>
              </a:rPr>
              <a:t>We have many reasons which force us to develop these check online educational certificate system. The problems were stated under the proposal and this project would definitely solve the problem. </a:t>
            </a:r>
            <a:r>
              <a:rPr lang="en-US" sz="2600" dirty="0">
                <a:solidFill>
                  <a:schemeClr val="tx1"/>
                </a:solidFill>
                <a:latin typeface="Times New Roman" pitchFamily="18" charset="0"/>
                <a:cs typeface="Times New Roman" pitchFamily="18" charset="0"/>
              </a:rPr>
              <a:t>Therefore we recommend the organization implement this system on the existing system</a:t>
            </a:r>
            <a:r>
              <a:rPr lang="en-US" sz="2600" dirty="0">
                <a:solidFill>
                  <a:schemeClr val="tx1"/>
                </a:solidFill>
                <a:latin typeface="Times New Roman" pitchFamily="18" charset="0"/>
                <a:cs typeface="Times New Roman" pitchFamily="18" charset="0"/>
              </a:rPr>
              <a:t>. So as a recommendation the team recommend the department to start using both systems. (That was the existing system and the new system).</a:t>
            </a:r>
          </a:p>
        </p:txBody>
      </p:sp>
    </p:spTree>
    <p:extLst>
      <p:ext uri="{BB962C8B-B14F-4D97-AF65-F5344CB8AC3E}">
        <p14:creationId xmlns:p14="http://schemas.microsoft.com/office/powerpoint/2010/main" val="1165759602"/>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2F3E3F11-8A24-4EE4-8699-49E4BDDD9E52}" type="slidenum">
              <a:rPr lang="en-US"/>
              <a:pPr>
                <a:defRPr/>
              </a:pPr>
              <a:t>36</a:t>
            </a:fld>
            <a:endParaRPr lang="en-US" dirty="0"/>
          </a:p>
        </p:txBody>
      </p:sp>
      <p:sp>
        <p:nvSpPr>
          <p:cNvPr id="5" name="Rectangle 4"/>
          <p:cNvSpPr/>
          <p:nvPr/>
        </p:nvSpPr>
        <p:spPr>
          <a:xfrm>
            <a:off x="685800" y="2438400"/>
            <a:ext cx="7924800" cy="1828800"/>
          </a:xfrm>
          <a:prstGeom prst="rect">
            <a:avLst/>
          </a:prstGeom>
          <a:noFill/>
        </p:spPr>
        <p:txBody>
          <a:bodyPr>
            <a:prstTxWarp prst="textDeflate">
              <a:avLst/>
            </a:prstTxWarp>
            <a:spAutoFit/>
          </a:bodyPr>
          <a:lstStyle/>
          <a:p>
            <a:pPr algn="ctr" fontAlgn="auto">
              <a:spcBef>
                <a:spcPts val="0"/>
              </a:spcBef>
              <a:spcAft>
                <a:spcPts val="0"/>
              </a:spcAft>
              <a:defRPr/>
            </a:pPr>
            <a:r>
              <a:rPr lang="en-US" sz="8800" b="1" dirty="0">
                <a:ln w="18000">
                  <a:noFill/>
                  <a:prstDash val="solid"/>
                  <a:miter lim="800000"/>
                </a:ln>
                <a:solidFill>
                  <a:schemeClr val="tx1">
                    <a:lumMod val="65000"/>
                    <a:lumOff val="35000"/>
                  </a:schemeClr>
                </a:solidFill>
                <a:effectLst>
                  <a:outerShdw blurRad="25500" dist="23000" dir="7020000" algn="tl">
                    <a:srgbClr val="000000">
                      <a:alpha val="50000"/>
                    </a:srgbClr>
                  </a:outerShdw>
                </a:effectLst>
                <a:latin typeface="Times New Roman" pitchFamily="18" charset="0"/>
                <a:cs typeface="Times New Roman" pitchFamily="18" charset="0"/>
              </a:rPr>
              <a:t>Thank you!!!</a:t>
            </a: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0"/>
            <a:ext cx="8153400" cy="1143000"/>
          </a:xfrm>
          <a:extLst/>
        </p:spPr>
        <p:txBody>
          <a:bodyPr>
            <a:noAutofit/>
          </a:bodyPr>
          <a:lstStyle/>
          <a:p>
            <a:pPr eaLnBrk="1" fontAlgn="auto" hangingPunct="1">
              <a:spcAft>
                <a:spcPts val="0"/>
              </a:spcAft>
              <a:defRPr/>
            </a:pPr>
            <a:r>
              <a:rPr lang="en-US" sz="4400" spc="0" dirty="0">
                <a:ln>
                  <a:noFill/>
                </a:ln>
                <a:solidFill>
                  <a:prstClr val="black"/>
                </a:solidFill>
                <a:effectLst/>
                <a:latin typeface="Times New Roman" pitchFamily="18" charset="0"/>
                <a:cs typeface="Times New Roman" pitchFamily="18" charset="0"/>
              </a:rPr>
              <a:t>Presentation outline</a:t>
            </a:r>
            <a:endParaRPr lang="en-US" sz="3000" spc="0" dirty="0">
              <a:ln w="18000">
                <a:noFill/>
                <a:prstDash val="solid"/>
                <a:miter lim="800000"/>
              </a:ln>
              <a:solidFill>
                <a:schemeClr val="tx1">
                  <a:lumMod val="95000"/>
                  <a:lumOff val="5000"/>
                </a:schemeClr>
              </a:solidFill>
              <a:effectLst>
                <a:outerShdw blurRad="25500" dist="23000" dir="7020000" algn="tl">
                  <a:srgbClr val="000000">
                    <a:alpha val="50000"/>
                  </a:srgbClr>
                </a:outerShdw>
              </a:effectLst>
              <a:latin typeface="Times New Roman" pitchFamily="18" charset="0"/>
              <a:cs typeface="Times New Roman" pitchFamily="18" charset="0"/>
            </a:endParaRPr>
          </a:p>
        </p:txBody>
      </p:sp>
      <p:sp>
        <p:nvSpPr>
          <p:cNvPr id="3" name="Slide Number Placeholder 2"/>
          <p:cNvSpPr>
            <a:spLocks noGrp="1"/>
          </p:cNvSpPr>
          <p:nvPr>
            <p:ph type="sldNum" sz="quarter" idx="10"/>
          </p:nvPr>
        </p:nvSpPr>
        <p:spPr/>
        <p:txBody>
          <a:bodyPr/>
          <a:lstStyle/>
          <a:p>
            <a:pPr>
              <a:defRPr/>
            </a:pPr>
            <a:fld id="{08C2C263-B1C7-4A27-A1C9-BF6388B45342}" type="slidenum">
              <a:rPr lang="en-US"/>
              <a:pPr>
                <a:defRPr/>
              </a:pPr>
              <a:t>4</a:t>
            </a:fld>
            <a:endParaRPr lang="en-US" dirty="0"/>
          </a:p>
        </p:txBody>
      </p:sp>
      <p:sp>
        <p:nvSpPr>
          <p:cNvPr id="4" name="Content Placeholder 3"/>
          <p:cNvSpPr>
            <a:spLocks noGrp="1"/>
          </p:cNvSpPr>
          <p:nvPr>
            <p:ph sz="quarter" idx="1"/>
          </p:nvPr>
        </p:nvSpPr>
        <p:spPr>
          <a:xfrm>
            <a:off x="612648" y="914400"/>
            <a:ext cx="7696200" cy="4267200"/>
          </a:xfrm>
          <a:noFill/>
          <a:ln>
            <a:noFill/>
          </a:ln>
          <a:extLst/>
        </p:spPr>
        <p:txBody>
          <a:bodyPr>
            <a:noAutofit/>
          </a:bodyPr>
          <a:lstStyle/>
          <a:p>
            <a:pPr marL="342900" lvl="0" indent="-342900" eaLnBrk="1" fontAlgn="auto" hangingPunct="1">
              <a:lnSpc>
                <a:spcPct val="100000"/>
              </a:lnSpc>
              <a:spcBef>
                <a:spcPct val="20000"/>
              </a:spcBef>
              <a:spcAft>
                <a:spcPts val="0"/>
              </a:spcAft>
              <a:buClrTx/>
              <a:buSzTx/>
              <a:buFont typeface="Arial" pitchFamily="34" charset="0"/>
              <a:buChar char="•"/>
            </a:pPr>
            <a:r>
              <a:rPr lang="en-US" sz="2800" b="0" spc="0" dirty="0">
                <a:ln>
                  <a:noFill/>
                </a:ln>
                <a:solidFill>
                  <a:prstClr val="black"/>
                </a:solidFill>
                <a:effectLst/>
                <a:latin typeface="Times New Roman" pitchFamily="18" charset="0"/>
                <a:cs typeface="Times New Roman" pitchFamily="18" charset="0"/>
              </a:rPr>
              <a:t>Introduction</a:t>
            </a:r>
          </a:p>
          <a:p>
            <a:pPr marL="342900" lvl="0" indent="-342900" eaLnBrk="1" fontAlgn="auto" hangingPunct="1">
              <a:lnSpc>
                <a:spcPct val="100000"/>
              </a:lnSpc>
              <a:spcBef>
                <a:spcPct val="20000"/>
              </a:spcBef>
              <a:spcAft>
                <a:spcPts val="0"/>
              </a:spcAft>
              <a:buClrTx/>
              <a:buSzTx/>
              <a:buFont typeface="Arial" pitchFamily="34" charset="0"/>
              <a:buChar char="•"/>
            </a:pPr>
            <a:r>
              <a:rPr lang="en-US" sz="2800" b="0" spc="0" dirty="0">
                <a:ln>
                  <a:noFill/>
                </a:ln>
                <a:solidFill>
                  <a:prstClr val="black"/>
                </a:solidFill>
                <a:effectLst/>
                <a:latin typeface="Times New Roman" pitchFamily="18" charset="0"/>
                <a:cs typeface="Times New Roman" pitchFamily="18" charset="0"/>
              </a:rPr>
              <a:t>Statement of the problem</a:t>
            </a:r>
          </a:p>
          <a:p>
            <a:pPr marL="342900" lvl="0" indent="-342900" eaLnBrk="1" fontAlgn="auto" hangingPunct="1">
              <a:lnSpc>
                <a:spcPct val="100000"/>
              </a:lnSpc>
              <a:spcBef>
                <a:spcPct val="20000"/>
              </a:spcBef>
              <a:spcAft>
                <a:spcPts val="0"/>
              </a:spcAft>
              <a:buClrTx/>
              <a:buSzTx/>
              <a:buFont typeface="Arial" pitchFamily="34" charset="0"/>
              <a:buChar char="•"/>
            </a:pPr>
            <a:r>
              <a:rPr lang="en-US" sz="2800" b="0" spc="0" dirty="0">
                <a:ln>
                  <a:noFill/>
                </a:ln>
                <a:solidFill>
                  <a:prstClr val="black"/>
                </a:solidFill>
                <a:effectLst/>
                <a:latin typeface="Times New Roman" pitchFamily="18" charset="0"/>
                <a:cs typeface="Times New Roman" pitchFamily="18" charset="0"/>
              </a:rPr>
              <a:t>Objective of the project</a:t>
            </a:r>
          </a:p>
          <a:p>
            <a:pPr marL="342900" lvl="0" indent="-342900" eaLnBrk="1" fontAlgn="auto" hangingPunct="1">
              <a:lnSpc>
                <a:spcPct val="100000"/>
              </a:lnSpc>
              <a:spcBef>
                <a:spcPct val="20000"/>
              </a:spcBef>
              <a:spcAft>
                <a:spcPts val="0"/>
              </a:spcAft>
              <a:buClrTx/>
              <a:buSzTx/>
              <a:buFont typeface="Arial" pitchFamily="34" charset="0"/>
              <a:buChar char="•"/>
            </a:pPr>
            <a:r>
              <a:rPr lang="en-US" sz="2800" b="0" spc="0" dirty="0">
                <a:ln>
                  <a:noFill/>
                </a:ln>
                <a:solidFill>
                  <a:prstClr val="black"/>
                </a:solidFill>
                <a:effectLst/>
                <a:latin typeface="Times New Roman" pitchFamily="18" charset="0"/>
                <a:cs typeface="Times New Roman" pitchFamily="18" charset="0"/>
              </a:rPr>
              <a:t>Scope of the </a:t>
            </a:r>
            <a:r>
              <a:rPr lang="en-US" sz="2800" b="0" spc="0" dirty="0" smtClean="0">
                <a:ln>
                  <a:noFill/>
                </a:ln>
                <a:solidFill>
                  <a:prstClr val="black"/>
                </a:solidFill>
                <a:effectLst/>
                <a:latin typeface="Times New Roman" pitchFamily="18" charset="0"/>
                <a:cs typeface="Times New Roman" pitchFamily="18" charset="0"/>
              </a:rPr>
              <a:t>project</a:t>
            </a:r>
          </a:p>
          <a:p>
            <a:pPr marL="342900" lvl="0" indent="-342900" eaLnBrk="1" fontAlgn="auto" hangingPunct="1">
              <a:lnSpc>
                <a:spcPct val="100000"/>
              </a:lnSpc>
              <a:spcBef>
                <a:spcPct val="20000"/>
              </a:spcBef>
              <a:spcAft>
                <a:spcPts val="0"/>
              </a:spcAft>
              <a:buClrTx/>
              <a:buSzTx/>
              <a:buFont typeface="Arial" pitchFamily="34" charset="0"/>
              <a:buChar char="•"/>
            </a:pPr>
            <a:r>
              <a:rPr lang="en-US" sz="2800" b="0" spc="0" dirty="0" smtClean="0">
                <a:ln>
                  <a:noFill/>
                </a:ln>
                <a:solidFill>
                  <a:prstClr val="black"/>
                </a:solidFill>
                <a:effectLst/>
                <a:latin typeface="Times New Roman" pitchFamily="18" charset="0"/>
                <a:cs typeface="Times New Roman" pitchFamily="18" charset="0"/>
              </a:rPr>
              <a:t>Functional and Non-Functional Requirement </a:t>
            </a:r>
            <a:endParaRPr lang="en-US" sz="2800" b="0" spc="0" dirty="0">
              <a:ln>
                <a:noFill/>
              </a:ln>
              <a:solidFill>
                <a:prstClr val="black"/>
              </a:solidFill>
              <a:effectLst/>
              <a:latin typeface="Times New Roman" pitchFamily="18" charset="0"/>
              <a:cs typeface="Times New Roman" pitchFamily="18" charset="0"/>
            </a:endParaRPr>
          </a:p>
          <a:p>
            <a:pPr marL="342900" lvl="0" indent="-342900" eaLnBrk="1" fontAlgn="auto" hangingPunct="1">
              <a:lnSpc>
                <a:spcPct val="100000"/>
              </a:lnSpc>
              <a:spcBef>
                <a:spcPct val="20000"/>
              </a:spcBef>
              <a:spcAft>
                <a:spcPts val="0"/>
              </a:spcAft>
              <a:buClrTx/>
              <a:buSzTx/>
              <a:buFont typeface="Arial" pitchFamily="34" charset="0"/>
              <a:buChar char="•"/>
            </a:pPr>
            <a:r>
              <a:rPr lang="en-US" sz="2800" b="0" spc="0" dirty="0" smtClean="0">
                <a:ln>
                  <a:noFill/>
                </a:ln>
                <a:solidFill>
                  <a:prstClr val="black"/>
                </a:solidFill>
                <a:effectLst/>
                <a:latin typeface="Times New Roman" pitchFamily="18" charset="0"/>
                <a:cs typeface="Times New Roman" pitchFamily="18" charset="0"/>
              </a:rPr>
              <a:t>Use </a:t>
            </a:r>
            <a:r>
              <a:rPr lang="en-US" sz="2800" b="0" spc="0" dirty="0">
                <a:ln>
                  <a:noFill/>
                </a:ln>
                <a:solidFill>
                  <a:prstClr val="black"/>
                </a:solidFill>
                <a:effectLst/>
                <a:latin typeface="Times New Roman" pitchFamily="18" charset="0"/>
                <a:cs typeface="Times New Roman" pitchFamily="18" charset="0"/>
              </a:rPr>
              <a:t>case </a:t>
            </a:r>
            <a:r>
              <a:rPr lang="en-US" sz="2800" b="0" spc="0" dirty="0" smtClean="0">
                <a:ln>
                  <a:noFill/>
                </a:ln>
                <a:solidFill>
                  <a:prstClr val="black"/>
                </a:solidFill>
                <a:effectLst/>
                <a:latin typeface="Times New Roman" pitchFamily="18" charset="0"/>
                <a:cs typeface="Times New Roman" pitchFamily="18" charset="0"/>
              </a:rPr>
              <a:t>diagram &amp; Class Diagram </a:t>
            </a:r>
          </a:p>
          <a:p>
            <a:pPr marL="342900" lvl="0" indent="-342900" eaLnBrk="1" fontAlgn="auto" hangingPunct="1">
              <a:lnSpc>
                <a:spcPct val="100000"/>
              </a:lnSpc>
              <a:spcBef>
                <a:spcPct val="20000"/>
              </a:spcBef>
              <a:spcAft>
                <a:spcPts val="0"/>
              </a:spcAft>
              <a:buClrTx/>
              <a:buSzTx/>
              <a:buFont typeface="Arial" pitchFamily="34" charset="0"/>
              <a:buChar char="•"/>
            </a:pPr>
            <a:r>
              <a:rPr lang="en-US" sz="2800" b="0" spc="0" dirty="0" smtClean="0">
                <a:ln>
                  <a:noFill/>
                </a:ln>
                <a:solidFill>
                  <a:prstClr val="black"/>
                </a:solidFill>
                <a:effectLst/>
                <a:latin typeface="Times New Roman" pitchFamily="18" charset="0"/>
                <a:cs typeface="Times New Roman" pitchFamily="18" charset="0"/>
              </a:rPr>
              <a:t>Hardware Software Mapping &amp; Security Level </a:t>
            </a:r>
            <a:endParaRPr lang="en-US" sz="2800" b="0" spc="0" dirty="0">
              <a:ln>
                <a:noFill/>
              </a:ln>
              <a:solidFill>
                <a:prstClr val="black"/>
              </a:solidFill>
              <a:effectLst/>
              <a:latin typeface="Times New Roman" pitchFamily="18" charset="0"/>
              <a:cs typeface="Times New Roman" pitchFamily="18" charset="0"/>
            </a:endParaRPr>
          </a:p>
          <a:p>
            <a:pPr marL="342900" lvl="0" indent="-342900" eaLnBrk="1" fontAlgn="auto" hangingPunct="1">
              <a:lnSpc>
                <a:spcPct val="100000"/>
              </a:lnSpc>
              <a:spcBef>
                <a:spcPct val="20000"/>
              </a:spcBef>
              <a:spcAft>
                <a:spcPts val="0"/>
              </a:spcAft>
              <a:buClrTx/>
              <a:buSzTx/>
              <a:buFont typeface="Arial" pitchFamily="34" charset="0"/>
              <a:buChar char="•"/>
            </a:pPr>
            <a:r>
              <a:rPr lang="en-US" sz="2800" b="0" spc="0" dirty="0">
                <a:ln>
                  <a:noFill/>
                </a:ln>
                <a:solidFill>
                  <a:prstClr val="black"/>
                </a:solidFill>
                <a:effectLst/>
                <a:latin typeface="Times New Roman" pitchFamily="18" charset="0"/>
                <a:cs typeface="Times New Roman" pitchFamily="18" charset="0"/>
              </a:rPr>
              <a:t>Implementation</a:t>
            </a:r>
          </a:p>
          <a:p>
            <a:pPr marL="342900" lvl="0" indent="-342900" eaLnBrk="1" fontAlgn="auto" hangingPunct="1">
              <a:lnSpc>
                <a:spcPct val="100000"/>
              </a:lnSpc>
              <a:spcBef>
                <a:spcPct val="20000"/>
              </a:spcBef>
              <a:spcAft>
                <a:spcPts val="0"/>
              </a:spcAft>
              <a:buClrTx/>
              <a:buSzTx/>
              <a:buFont typeface="Arial" pitchFamily="34" charset="0"/>
              <a:buChar char="•"/>
            </a:pPr>
            <a:r>
              <a:rPr lang="en-US" sz="2800" b="0" spc="0" dirty="0">
                <a:ln>
                  <a:noFill/>
                </a:ln>
                <a:solidFill>
                  <a:prstClr val="black"/>
                </a:solidFill>
                <a:effectLst/>
                <a:latin typeface="Times New Roman" pitchFamily="18" charset="0"/>
                <a:cs typeface="Times New Roman" pitchFamily="18" charset="0"/>
              </a:rPr>
              <a:t>Conclusion</a:t>
            </a:r>
          </a:p>
          <a:p>
            <a:pPr marL="342900" lvl="0" indent="-342900" eaLnBrk="1" fontAlgn="auto" hangingPunct="1">
              <a:lnSpc>
                <a:spcPct val="100000"/>
              </a:lnSpc>
              <a:spcBef>
                <a:spcPct val="20000"/>
              </a:spcBef>
              <a:spcAft>
                <a:spcPts val="0"/>
              </a:spcAft>
              <a:buClrTx/>
              <a:buSzTx/>
              <a:buFont typeface="Arial" pitchFamily="34" charset="0"/>
              <a:buChar char="•"/>
            </a:pPr>
            <a:r>
              <a:rPr lang="en-US" sz="2800" b="0" spc="0" dirty="0">
                <a:ln>
                  <a:noFill/>
                </a:ln>
                <a:solidFill>
                  <a:prstClr val="black"/>
                </a:solidFill>
                <a:effectLst/>
                <a:latin typeface="Times New Roman" pitchFamily="18" charset="0"/>
                <a:cs typeface="Times New Roman" pitchFamily="18" charset="0"/>
              </a:rPr>
              <a:t>Recommendation</a:t>
            </a:r>
          </a:p>
          <a:p>
            <a:pPr algn="just">
              <a:buFont typeface="Wingdings" pitchFamily="2" charset="2"/>
              <a:buNone/>
              <a:defRPr/>
            </a:pPr>
            <a:endParaRPr lang="en-US" sz="1800" b="0" dirty="0" smtClean="0">
              <a:solidFill>
                <a:schemeClr val="tx1"/>
              </a:solidFill>
              <a:effectLst>
                <a:glow rad="228600">
                  <a:srgbClr val="CCFFCC">
                    <a:alpha val="40000"/>
                  </a:srgbClr>
                </a:glow>
                <a:reflection blurRad="6350" stA="50000" endA="300" endPos="50000" dist="29997" dir="5400000" sy="-100000" algn="bl" rotWithShape="0"/>
              </a:effectLst>
              <a:latin typeface="Times New Roman" pitchFamily="18" charset="0"/>
              <a:cs typeface="Times New Roman" pitchFamily="18" charset="0"/>
            </a:endParaRPr>
          </a:p>
          <a:p>
            <a:pPr algn="just">
              <a:buFont typeface="Wingdings" pitchFamily="2" charset="2"/>
              <a:buNone/>
              <a:defRPr/>
            </a:pPr>
            <a:endParaRPr lang="en-US" sz="1800" b="0" dirty="0" smtClean="0">
              <a:effectLst>
                <a:glow rad="228600">
                  <a:srgbClr val="CCFFCC">
                    <a:alpha val="40000"/>
                  </a:srgbClr>
                </a:glow>
                <a:reflection blurRad="6350" stA="50000" endA="300" endPos="50000" dist="29997" dir="5400000" sy="-100000" algn="bl" rotWithShape="0"/>
              </a:effectLst>
              <a:latin typeface="Times New Roman" pitchFamily="18" charset="0"/>
              <a:cs typeface="Times New Roman" pitchFamily="18" charset="0"/>
            </a:endParaRPr>
          </a:p>
          <a:p>
            <a:pPr algn="just">
              <a:buFont typeface="Wingdings" pitchFamily="2" charset="2"/>
              <a:buNone/>
              <a:defRPr/>
            </a:pPr>
            <a:r>
              <a:rPr lang="en-US" sz="1800" b="0" dirty="0" smtClean="0">
                <a:effectLst>
                  <a:glow rad="228600">
                    <a:srgbClr val="CCFFCC">
                      <a:alpha val="40000"/>
                    </a:srgbClr>
                  </a:glow>
                  <a:reflection blurRad="6350" stA="50000" endA="300" endPos="50000" dist="29997" dir="5400000" sy="-100000" algn="bl" rotWithShape="0"/>
                </a:effectLst>
                <a:latin typeface="Times New Roman" pitchFamily="18" charset="0"/>
                <a:cs typeface="Times New Roman" pitchFamily="18" charset="0"/>
              </a:rPr>
              <a:t>              </a:t>
            </a:r>
            <a:endParaRPr lang="en-US" sz="1800" b="0" dirty="0">
              <a:solidFill>
                <a:schemeClr val="tx1"/>
              </a:solidFill>
              <a:effectLst>
                <a:glow rad="228600">
                  <a:srgbClr val="CCFFCC">
                    <a:alpha val="40000"/>
                  </a:srgbClr>
                </a:glow>
                <a:reflection blurRad="6350" stA="50000" endA="300" endPos="50000" dist="29997" dir="5400000" sy="-100000" algn="bl"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2870395980"/>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3A92AB43-AB19-43EB-A0E9-6E95D1BDC668}" type="slidenum">
              <a:rPr lang="en-US"/>
              <a:pPr>
                <a:defRPr/>
              </a:pPr>
              <a:t>5</a:t>
            </a:fld>
            <a:endParaRPr lang="en-US" dirty="0"/>
          </a:p>
        </p:txBody>
      </p:sp>
      <p:sp>
        <p:nvSpPr>
          <p:cNvPr id="4" name="Content Placeholder 3"/>
          <p:cNvSpPr>
            <a:spLocks noGrp="1"/>
          </p:cNvSpPr>
          <p:nvPr>
            <p:ph sz="quarter" idx="1"/>
          </p:nvPr>
        </p:nvSpPr>
        <p:spPr>
          <a:xfrm>
            <a:off x="152400" y="1447800"/>
            <a:ext cx="8763000" cy="4267200"/>
          </a:xfrm>
        </p:spPr>
        <p:txBody>
          <a:bodyPr>
            <a:noAutofit/>
          </a:bodyPr>
          <a:lstStyle/>
          <a:p>
            <a:pPr algn="just" eaLnBrk="1" hangingPunct="1">
              <a:defRPr/>
            </a:pPr>
            <a:r>
              <a:rPr lang="x-none" sz="2400" b="0" smtClean="0">
                <a:solidFill>
                  <a:schemeClr val="tx1"/>
                </a:solidFill>
                <a:effectLst/>
                <a:latin typeface="Times New Roman" pitchFamily="18" charset="0"/>
                <a:cs typeface="Times New Roman" pitchFamily="18" charset="0"/>
              </a:rPr>
              <a:t>In many governmental and non-governmental institutions, including Admas University, after graduation, students must ensure that their academic credentials are accurate from which academic institution. This is what we call</a:t>
            </a:r>
            <a:r>
              <a:rPr lang="en-US" sz="2400" b="0" dirty="0" smtClean="0">
                <a:solidFill>
                  <a:schemeClr val="tx1"/>
                </a:solidFill>
                <a:effectLst/>
                <a:latin typeface="Times New Roman" pitchFamily="18" charset="0"/>
                <a:cs typeface="Times New Roman" pitchFamily="18" charset="0"/>
              </a:rPr>
              <a:t> </a:t>
            </a:r>
            <a:r>
              <a:rPr lang="x-none" sz="2400" b="0" smtClean="0">
                <a:solidFill>
                  <a:schemeClr val="tx1"/>
                </a:solidFill>
                <a:effectLst/>
                <a:latin typeface="Times New Roman" pitchFamily="18" charset="0"/>
                <a:cs typeface="Times New Roman" pitchFamily="18" charset="0"/>
              </a:rPr>
              <a:t>Educational </a:t>
            </a:r>
            <a:r>
              <a:rPr lang="en-US" sz="2400" b="0" dirty="0" smtClean="0">
                <a:solidFill>
                  <a:schemeClr val="tx1"/>
                </a:solidFill>
                <a:effectLst/>
                <a:latin typeface="Times New Roman" pitchFamily="18" charset="0"/>
                <a:cs typeface="Times New Roman" pitchFamily="18" charset="0"/>
              </a:rPr>
              <a:t>Certificate </a:t>
            </a:r>
            <a:r>
              <a:rPr lang="x-none" sz="2400" b="0" smtClean="0">
                <a:solidFill>
                  <a:schemeClr val="tx1"/>
                </a:solidFill>
                <a:effectLst/>
                <a:latin typeface="Times New Roman" pitchFamily="18" charset="0"/>
                <a:cs typeface="Times New Roman" pitchFamily="18" charset="0"/>
              </a:rPr>
              <a:t>Verification.</a:t>
            </a:r>
            <a:r>
              <a:rPr lang="en-US" sz="2400" b="0" dirty="0" smtClean="0">
                <a:solidFill>
                  <a:schemeClr val="tx1"/>
                </a:solidFill>
                <a:effectLst/>
                <a:latin typeface="Times New Roman" pitchFamily="18" charset="0"/>
                <a:cs typeface="Times New Roman" pitchFamily="18" charset="0"/>
              </a:rPr>
              <a:t> </a:t>
            </a:r>
            <a:r>
              <a:rPr lang="x-none" sz="2400" b="0" smtClean="0">
                <a:solidFill>
                  <a:schemeClr val="tx1"/>
                </a:solidFill>
                <a:effectLst/>
                <a:latin typeface="Times New Roman" pitchFamily="18" charset="0"/>
                <a:cs typeface="Times New Roman" pitchFamily="18" charset="0"/>
              </a:rPr>
              <a:t>In </a:t>
            </a:r>
            <a:r>
              <a:rPr lang="x-none" sz="2400" b="0">
                <a:solidFill>
                  <a:schemeClr val="tx1"/>
                </a:solidFill>
                <a:effectLst/>
                <a:latin typeface="Times New Roman" pitchFamily="18" charset="0"/>
                <a:cs typeface="Times New Roman" pitchFamily="18" charset="0"/>
              </a:rPr>
              <a:t>our project we want to avoid this time consuming and boring manual </a:t>
            </a:r>
            <a:r>
              <a:rPr lang="x-none" sz="2400" b="0" smtClean="0">
                <a:solidFill>
                  <a:schemeClr val="tx1"/>
                </a:solidFill>
                <a:effectLst/>
                <a:latin typeface="Times New Roman" pitchFamily="18" charset="0"/>
                <a:cs typeface="Times New Roman" pitchFamily="18" charset="0"/>
              </a:rPr>
              <a:t>system. </a:t>
            </a:r>
            <a:r>
              <a:rPr lang="x-none" sz="2400" b="0">
                <a:solidFill>
                  <a:schemeClr val="tx1"/>
                </a:solidFill>
                <a:effectLst/>
                <a:latin typeface="Times New Roman" pitchFamily="18" charset="0"/>
                <a:cs typeface="Times New Roman" pitchFamily="18" charset="0"/>
              </a:rPr>
              <a:t>In order to overcome this problem, we have planned to design web based online Educational Verification system for every Student.</a:t>
            </a:r>
            <a:endParaRPr lang="en-US" sz="2400" b="0" dirty="0">
              <a:solidFill>
                <a:schemeClr val="tx1"/>
              </a:solidFill>
              <a:effectLst/>
              <a:latin typeface="Times New Roman" pitchFamily="18" charset="0"/>
              <a:cs typeface="Times New Roman" pitchFamily="18" charset="0"/>
            </a:endParaRPr>
          </a:p>
          <a:p>
            <a:pPr algn="just" eaLnBrk="1" hangingPunct="1">
              <a:defRPr/>
            </a:pPr>
            <a:endParaRPr lang="en-US" sz="2400" b="0" dirty="0">
              <a:solidFill>
                <a:schemeClr val="tx1"/>
              </a:solidFill>
              <a:effectLst/>
              <a:latin typeface="Times New Roman" pitchFamily="18" charset="0"/>
              <a:cs typeface="Times New Roman" pitchFamily="18" charset="0"/>
            </a:endParaRPr>
          </a:p>
        </p:txBody>
      </p:sp>
      <p:sp>
        <p:nvSpPr>
          <p:cNvPr id="6" name="Title 1"/>
          <p:cNvSpPr>
            <a:spLocks noGrp="1"/>
          </p:cNvSpPr>
          <p:nvPr>
            <p:ph type="title"/>
          </p:nvPr>
        </p:nvSpPr>
        <p:spPr>
          <a:xfrm>
            <a:off x="533400" y="533400"/>
            <a:ext cx="8153400" cy="914400"/>
          </a:xfrm>
          <a:extLst/>
        </p:spPr>
        <p:txBody>
          <a:bodyPr>
            <a:noAutofit/>
          </a:bodyPr>
          <a:lstStyle/>
          <a:p>
            <a:pPr lvl="1" algn="ctr" eaLnBrk="1" fontAlgn="auto" hangingPunct="1">
              <a:spcAft>
                <a:spcPts val="0"/>
              </a:spcAft>
              <a:defRPr/>
            </a:pPr>
            <a:r>
              <a:rPr lang="en-US" sz="3000" dirty="0">
                <a:ln w="3175">
                  <a:solidFill>
                    <a:schemeClr val="tx1"/>
                  </a:solidFill>
                </a:ln>
                <a:solidFill>
                  <a:schemeClr val="tx1"/>
                </a:solidFill>
                <a:latin typeface="Times New Roman" pitchFamily="18" charset="0"/>
                <a:ea typeface="+mn-ea"/>
                <a:cs typeface="Times New Roman" pitchFamily="18" charset="0"/>
              </a:rPr>
              <a:t/>
            </a:r>
            <a:br>
              <a:rPr lang="en-US" sz="3000" dirty="0">
                <a:ln w="3175">
                  <a:solidFill>
                    <a:schemeClr val="tx1"/>
                  </a:solidFill>
                </a:ln>
                <a:solidFill>
                  <a:schemeClr val="tx1"/>
                </a:solidFill>
                <a:latin typeface="Times New Roman" pitchFamily="18" charset="0"/>
                <a:ea typeface="+mn-ea"/>
                <a:cs typeface="Times New Roman" pitchFamily="18" charset="0"/>
              </a:rPr>
            </a:br>
            <a:r>
              <a:rPr lang="en-US" sz="3000" dirty="0" smtClean="0">
                <a:ln w="3175">
                  <a:solidFill>
                    <a:schemeClr val="tx1"/>
                  </a:solidFill>
                </a:ln>
                <a:solidFill>
                  <a:schemeClr val="tx1"/>
                </a:solidFill>
                <a:latin typeface="Times New Roman" pitchFamily="18" charset="0"/>
                <a:ea typeface="+mn-ea"/>
                <a:cs typeface="Times New Roman" pitchFamily="18" charset="0"/>
              </a:rPr>
              <a:t/>
            </a:r>
            <a:br>
              <a:rPr lang="en-US" sz="3000" dirty="0" smtClean="0">
                <a:ln w="3175">
                  <a:solidFill>
                    <a:schemeClr val="tx1"/>
                  </a:solidFill>
                </a:ln>
                <a:solidFill>
                  <a:schemeClr val="tx1"/>
                </a:solidFill>
                <a:latin typeface="Times New Roman" pitchFamily="18" charset="0"/>
                <a:ea typeface="+mn-ea"/>
                <a:cs typeface="Times New Roman" pitchFamily="18" charset="0"/>
              </a:rPr>
            </a:br>
            <a:r>
              <a:rPr lang="en-US" sz="3000" dirty="0" smtClean="0">
                <a:ln w="3175">
                  <a:solidFill>
                    <a:schemeClr val="tx1"/>
                  </a:solidFill>
                </a:ln>
                <a:solidFill>
                  <a:schemeClr val="tx1"/>
                </a:solidFill>
                <a:latin typeface="Times New Roman" pitchFamily="18" charset="0"/>
                <a:ea typeface="+mn-ea"/>
                <a:cs typeface="Times New Roman" pitchFamily="18" charset="0"/>
              </a:rPr>
              <a:t> </a:t>
            </a:r>
            <a:r>
              <a:rPr lang="en-US" sz="3200" dirty="0" smtClean="0">
                <a:ln w="3175">
                  <a:solidFill>
                    <a:schemeClr val="tx1"/>
                  </a:solidFill>
                </a:ln>
                <a:solidFill>
                  <a:schemeClr val="tx1"/>
                </a:solidFill>
                <a:latin typeface="Times New Roman" pitchFamily="18" charset="0"/>
                <a:ea typeface="+mn-ea"/>
                <a:cs typeface="Times New Roman" pitchFamily="18" charset="0"/>
              </a:rPr>
              <a:t>INTRODUCTION</a:t>
            </a:r>
            <a:r>
              <a:rPr lang="en-US" b="1" dirty="0"/>
              <a:t/>
            </a:r>
            <a:br>
              <a:rPr lang="en-US" b="1" dirty="0"/>
            </a:br>
            <a:endParaRPr lang="en-US" sz="7200" dirty="0">
              <a:ln w="3175">
                <a:solidFill>
                  <a:schemeClr val="tx1"/>
                </a:solidFill>
              </a:ln>
              <a:solidFill>
                <a:schemeClr val="tx1"/>
              </a:solidFill>
              <a:latin typeface="Times New Roman" pitchFamily="18" charset="0"/>
              <a:ea typeface="+mn-ea"/>
              <a:cs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823" y="706902"/>
            <a:ext cx="8153400" cy="1143000"/>
          </a:xfrm>
          <a:extLst/>
        </p:spPr>
        <p:txBody>
          <a:bodyPr>
            <a:noAutofit/>
          </a:bodyPr>
          <a:lstStyle/>
          <a:p>
            <a:pPr lvl="1" algn="ctr" eaLnBrk="1" fontAlgn="auto" hangingPunct="1">
              <a:spcAft>
                <a:spcPts val="0"/>
              </a:spcAft>
              <a:defRPr/>
            </a:pPr>
            <a:r>
              <a:rPr lang="en-US" sz="3000" dirty="0">
                <a:ln w="3175">
                  <a:solidFill>
                    <a:schemeClr val="tx1"/>
                  </a:solidFill>
                </a:ln>
                <a:solidFill>
                  <a:schemeClr val="tx1"/>
                </a:solidFill>
                <a:latin typeface="Times New Roman" pitchFamily="18" charset="0"/>
                <a:ea typeface="+mn-ea"/>
                <a:cs typeface="Times New Roman" pitchFamily="18" charset="0"/>
              </a:rPr>
              <a:t/>
            </a:r>
            <a:br>
              <a:rPr lang="en-US" sz="3000" dirty="0">
                <a:ln w="3175">
                  <a:solidFill>
                    <a:schemeClr val="tx1"/>
                  </a:solidFill>
                </a:ln>
                <a:solidFill>
                  <a:schemeClr val="tx1"/>
                </a:solidFill>
                <a:latin typeface="Times New Roman" pitchFamily="18" charset="0"/>
                <a:ea typeface="+mn-ea"/>
                <a:cs typeface="Times New Roman" pitchFamily="18" charset="0"/>
              </a:rPr>
            </a:br>
            <a:r>
              <a:rPr lang="en-US" sz="3000" dirty="0" smtClean="0">
                <a:ln w="3175">
                  <a:solidFill>
                    <a:schemeClr val="tx1"/>
                  </a:solidFill>
                </a:ln>
                <a:solidFill>
                  <a:schemeClr val="tx1"/>
                </a:solidFill>
                <a:latin typeface="Times New Roman" pitchFamily="18" charset="0"/>
                <a:ea typeface="+mn-ea"/>
                <a:cs typeface="Times New Roman" pitchFamily="18" charset="0"/>
              </a:rPr>
              <a:t/>
            </a:r>
            <a:br>
              <a:rPr lang="en-US" sz="3000" dirty="0" smtClean="0">
                <a:ln w="3175">
                  <a:solidFill>
                    <a:schemeClr val="tx1"/>
                  </a:solidFill>
                </a:ln>
                <a:solidFill>
                  <a:schemeClr val="tx1"/>
                </a:solidFill>
                <a:latin typeface="Times New Roman" pitchFamily="18" charset="0"/>
                <a:ea typeface="+mn-ea"/>
                <a:cs typeface="Times New Roman" pitchFamily="18" charset="0"/>
              </a:rPr>
            </a:br>
            <a:r>
              <a:rPr lang="x-none" sz="3000" smtClean="0">
                <a:ln w="3175">
                  <a:solidFill>
                    <a:schemeClr val="tx1"/>
                  </a:solidFill>
                </a:ln>
                <a:solidFill>
                  <a:schemeClr val="tx1"/>
                </a:solidFill>
                <a:latin typeface="Times New Roman" pitchFamily="18" charset="0"/>
                <a:ea typeface="+mn-ea"/>
                <a:cs typeface="Times New Roman" pitchFamily="18" charset="0"/>
              </a:rPr>
              <a:t>STATEMENT </a:t>
            </a:r>
            <a:r>
              <a:rPr lang="x-none" sz="3000">
                <a:ln w="3175">
                  <a:solidFill>
                    <a:schemeClr val="tx1"/>
                  </a:solidFill>
                </a:ln>
                <a:solidFill>
                  <a:schemeClr val="tx1"/>
                </a:solidFill>
                <a:latin typeface="Times New Roman" pitchFamily="18" charset="0"/>
                <a:ea typeface="+mn-ea"/>
                <a:cs typeface="Times New Roman" pitchFamily="18" charset="0"/>
              </a:rPr>
              <a:t>OF THE PROBLEM</a:t>
            </a:r>
            <a:r>
              <a:rPr lang="en-US" b="1" dirty="0"/>
              <a:t/>
            </a:r>
            <a:br>
              <a:rPr lang="en-US" b="1" dirty="0"/>
            </a:br>
            <a:endParaRPr lang="en-US" sz="7200" dirty="0">
              <a:ln w="3175">
                <a:solidFill>
                  <a:schemeClr val="tx1"/>
                </a:solidFill>
              </a:ln>
              <a:solidFill>
                <a:schemeClr val="tx1"/>
              </a:solidFill>
              <a:latin typeface="Times New Roman" pitchFamily="18" charset="0"/>
              <a:ea typeface="+mn-ea"/>
              <a:cs typeface="Times New Roman" pitchFamily="18" charset="0"/>
            </a:endParaRPr>
          </a:p>
        </p:txBody>
      </p:sp>
      <p:sp>
        <p:nvSpPr>
          <p:cNvPr id="3" name="Slide Number Placeholder 2"/>
          <p:cNvSpPr>
            <a:spLocks noGrp="1"/>
          </p:cNvSpPr>
          <p:nvPr>
            <p:ph type="sldNum" sz="quarter" idx="10"/>
          </p:nvPr>
        </p:nvSpPr>
        <p:spPr/>
        <p:txBody>
          <a:bodyPr/>
          <a:lstStyle/>
          <a:p>
            <a:pPr>
              <a:defRPr/>
            </a:pPr>
            <a:fld id="{B44EDA88-E932-4D83-8D26-D475BE618902}" type="slidenum">
              <a:rPr lang="en-US"/>
              <a:pPr>
                <a:defRPr/>
              </a:pPr>
              <a:t>6</a:t>
            </a:fld>
            <a:endParaRPr lang="en-US" dirty="0"/>
          </a:p>
        </p:txBody>
      </p:sp>
      <p:sp>
        <p:nvSpPr>
          <p:cNvPr id="4" name="Content Placeholder 3"/>
          <p:cNvSpPr>
            <a:spLocks noGrp="1"/>
          </p:cNvSpPr>
          <p:nvPr>
            <p:ph sz="quarter" idx="1"/>
          </p:nvPr>
        </p:nvSpPr>
        <p:spPr>
          <a:xfrm>
            <a:off x="152400" y="1828800"/>
            <a:ext cx="8763000" cy="4267200"/>
          </a:xfrm>
        </p:spPr>
        <p:txBody>
          <a:bodyPr>
            <a:noAutofit/>
          </a:bodyPr>
          <a:lstStyle/>
          <a:p>
            <a:pPr algn="just" eaLnBrk="1" hangingPunct="1">
              <a:defRPr/>
            </a:pPr>
            <a:r>
              <a:rPr lang="en-US" sz="2400" b="0" dirty="0" smtClean="0">
                <a:solidFill>
                  <a:schemeClr val="tx1"/>
                </a:solidFill>
                <a:effectLst/>
                <a:latin typeface="Times New Roman" pitchFamily="18" charset="0"/>
                <a:cs typeface="Times New Roman" pitchFamily="18" charset="0"/>
              </a:rPr>
              <a:t>Since </a:t>
            </a:r>
            <a:r>
              <a:rPr lang="en-US" sz="2400" b="0" dirty="0">
                <a:solidFill>
                  <a:schemeClr val="tx1"/>
                </a:solidFill>
                <a:effectLst/>
                <a:latin typeface="Times New Roman" pitchFamily="18" charset="0"/>
                <a:cs typeface="Times New Roman" pitchFamily="18" charset="0"/>
              </a:rPr>
              <a:t>Students have the right to proof for the evidence from the University and College. students after getting Certificate. If it is the certificate is valid or invalid. Then Come again to the university. But in this case they have to pass through much manual process. They have to visit registrar of the University and to be verify Educational Certificate. The process of proof evidence is boring and time consuming. </a:t>
            </a:r>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1046DE8A-5B28-417D-A3E3-F632DA3F9BC6}" type="slidenum">
              <a:rPr lang="en-US"/>
              <a:pPr>
                <a:defRPr/>
              </a:pPr>
              <a:t>7</a:t>
            </a:fld>
            <a:endParaRPr lang="en-US" dirty="0"/>
          </a:p>
        </p:txBody>
      </p:sp>
      <p:sp>
        <p:nvSpPr>
          <p:cNvPr id="4" name="Content Placeholder 3"/>
          <p:cNvSpPr>
            <a:spLocks noGrp="1"/>
          </p:cNvSpPr>
          <p:nvPr>
            <p:ph sz="quarter" idx="1"/>
          </p:nvPr>
        </p:nvSpPr>
        <p:spPr>
          <a:xfrm>
            <a:off x="152400" y="1524000"/>
            <a:ext cx="8763000" cy="4267200"/>
          </a:xfrm>
        </p:spPr>
        <p:txBody>
          <a:bodyPr>
            <a:noAutofit/>
          </a:bodyPr>
          <a:lstStyle/>
          <a:p>
            <a:pPr marL="0" indent="0" eaLnBrk="1" hangingPunct="1">
              <a:buFont typeface="Wingdings" pitchFamily="2" charset="2"/>
              <a:buNone/>
              <a:defRPr/>
            </a:pPr>
            <a:r>
              <a:rPr lang="en-US" sz="2800" dirty="0" smtClean="0">
                <a:solidFill>
                  <a:schemeClr val="tx1"/>
                </a:solidFill>
                <a:effectLst/>
                <a:latin typeface="Times New Roman" pitchFamily="18" charset="0"/>
                <a:cs typeface="Times New Roman" pitchFamily="18" charset="0"/>
              </a:rPr>
              <a:t>Problems in the existing system</a:t>
            </a:r>
          </a:p>
          <a:p>
            <a:pPr eaLnBrk="1" hangingPunct="1">
              <a:buFont typeface="Wingdings" pitchFamily="2" charset="2"/>
              <a:buChar char="q"/>
              <a:defRPr/>
            </a:pPr>
            <a:r>
              <a:rPr lang="en-US" sz="2400" b="0" dirty="0" smtClean="0">
                <a:solidFill>
                  <a:schemeClr val="tx1"/>
                </a:solidFill>
                <a:effectLst/>
                <a:latin typeface="Times New Roman" pitchFamily="18" charset="0"/>
                <a:cs typeface="Times New Roman" pitchFamily="18" charset="0"/>
              </a:rPr>
              <a:t>Student </a:t>
            </a:r>
            <a:r>
              <a:rPr lang="en-US" sz="2400" b="0" dirty="0">
                <a:solidFill>
                  <a:schemeClr val="tx1"/>
                </a:solidFill>
                <a:effectLst/>
                <a:latin typeface="Times New Roman" pitchFamily="18" charset="0"/>
                <a:cs typeface="Times New Roman" pitchFamily="18" charset="0"/>
              </a:rPr>
              <a:t>have to come to the registrar office for checking certificate</a:t>
            </a:r>
          </a:p>
          <a:p>
            <a:pPr eaLnBrk="1" hangingPunct="1">
              <a:defRPr/>
            </a:pPr>
            <a:r>
              <a:rPr lang="en-US" sz="2400" b="0" dirty="0" smtClean="0">
                <a:solidFill>
                  <a:schemeClr val="tx1"/>
                </a:solidFill>
                <a:effectLst/>
                <a:latin typeface="Times New Roman" pitchFamily="18" charset="0"/>
                <a:cs typeface="Times New Roman" pitchFamily="18" charset="0"/>
              </a:rPr>
              <a:t>Checking </a:t>
            </a:r>
            <a:r>
              <a:rPr lang="en-US" sz="2400" b="0" dirty="0">
                <a:solidFill>
                  <a:schemeClr val="tx1"/>
                </a:solidFill>
                <a:effectLst/>
                <a:latin typeface="Times New Roman" pitchFamily="18" charset="0"/>
                <a:cs typeface="Times New Roman" pitchFamily="18" charset="0"/>
              </a:rPr>
              <a:t>certificate process takes more days</a:t>
            </a:r>
          </a:p>
          <a:p>
            <a:pPr eaLnBrk="1" hangingPunct="1">
              <a:defRPr/>
            </a:pPr>
            <a:r>
              <a:rPr lang="en-US" sz="2400" b="0" dirty="0" smtClean="0">
                <a:solidFill>
                  <a:schemeClr val="tx1"/>
                </a:solidFill>
                <a:effectLst/>
                <a:latin typeface="Times New Roman" pitchFamily="18" charset="0"/>
                <a:cs typeface="Times New Roman" pitchFamily="18" charset="0"/>
              </a:rPr>
              <a:t>Searching </a:t>
            </a:r>
            <a:r>
              <a:rPr lang="en-US" sz="2400" b="0" dirty="0">
                <a:solidFill>
                  <a:schemeClr val="tx1"/>
                </a:solidFill>
                <a:effectLst/>
                <a:latin typeface="Times New Roman" pitchFamily="18" charset="0"/>
                <a:cs typeface="Times New Roman" pitchFamily="18" charset="0"/>
              </a:rPr>
              <a:t>information is difficult</a:t>
            </a:r>
          </a:p>
          <a:p>
            <a:pPr eaLnBrk="1" hangingPunct="1">
              <a:defRPr/>
            </a:pPr>
            <a:r>
              <a:rPr lang="en-US" sz="2400" b="0" dirty="0" smtClean="0">
                <a:solidFill>
                  <a:schemeClr val="tx1"/>
                </a:solidFill>
                <a:effectLst/>
                <a:latin typeface="Times New Roman" pitchFamily="18" charset="0"/>
                <a:cs typeface="Times New Roman" pitchFamily="18" charset="0"/>
              </a:rPr>
              <a:t>It </a:t>
            </a:r>
            <a:r>
              <a:rPr lang="en-US" sz="2400" b="0" dirty="0">
                <a:solidFill>
                  <a:schemeClr val="tx1"/>
                </a:solidFill>
                <a:effectLst/>
                <a:latin typeface="Times New Roman" pitchFamily="18" charset="0"/>
                <a:cs typeface="Times New Roman" pitchFamily="18" charset="0"/>
              </a:rPr>
              <a:t>does not make the students trustworthy because </a:t>
            </a:r>
            <a:r>
              <a:rPr lang="en-US" sz="2400" b="0" dirty="0" smtClean="0">
                <a:solidFill>
                  <a:schemeClr val="tx1"/>
                </a:solidFill>
                <a:effectLst/>
                <a:latin typeface="Times New Roman" pitchFamily="18" charset="0"/>
                <a:cs typeface="Times New Roman" pitchFamily="18" charset="0"/>
              </a:rPr>
              <a:t>currently they </a:t>
            </a:r>
            <a:r>
              <a:rPr lang="en-US" sz="2400" b="0" dirty="0">
                <a:solidFill>
                  <a:schemeClr val="tx1"/>
                </a:solidFill>
                <a:effectLst/>
                <a:latin typeface="Times New Roman" pitchFamily="18" charset="0"/>
                <a:cs typeface="Times New Roman" pitchFamily="18" charset="0"/>
              </a:rPr>
              <a:t>have a lot of false academic credentials</a:t>
            </a:r>
          </a:p>
          <a:p>
            <a:pPr eaLnBrk="1" hangingPunct="1">
              <a:defRPr/>
            </a:pPr>
            <a:endParaRPr lang="en-US" sz="2400" b="0" dirty="0" smtClean="0">
              <a:solidFill>
                <a:schemeClr val="tx1"/>
              </a:solidFill>
              <a:effectLst/>
              <a:latin typeface="Times New Roman" pitchFamily="18" charset="0"/>
              <a:cs typeface="Times New Roman" pitchFamily="18" charset="0"/>
            </a:endParaRPr>
          </a:p>
          <a:p>
            <a:pPr eaLnBrk="1" hangingPunct="1">
              <a:defRPr/>
            </a:pPr>
            <a:endParaRPr lang="en-US" sz="2400" b="0" dirty="0" smtClean="0">
              <a:solidFill>
                <a:schemeClr val="tx1"/>
              </a:solidFill>
              <a:effectLst/>
              <a:latin typeface="Times New Roman" pitchFamily="18" charset="0"/>
              <a:cs typeface="Times New Roman" pitchFamily="18" charset="0"/>
            </a:endParaRPr>
          </a:p>
        </p:txBody>
      </p:sp>
      <p:sp>
        <p:nvSpPr>
          <p:cNvPr id="6" name="Title 1"/>
          <p:cNvSpPr>
            <a:spLocks noGrp="1"/>
          </p:cNvSpPr>
          <p:nvPr>
            <p:ph type="title"/>
          </p:nvPr>
        </p:nvSpPr>
        <p:spPr>
          <a:xfrm>
            <a:off x="612648" y="457200"/>
            <a:ext cx="8153400" cy="1143000"/>
          </a:xfrm>
          <a:extLst/>
        </p:spPr>
        <p:txBody>
          <a:bodyPr>
            <a:noAutofit/>
          </a:bodyPr>
          <a:lstStyle/>
          <a:p>
            <a:pPr eaLnBrk="1" fontAlgn="auto" hangingPunct="1">
              <a:spcAft>
                <a:spcPts val="0"/>
              </a:spcAft>
              <a:defRPr/>
            </a:pPr>
            <a:r>
              <a:rPr lang="en-US" sz="3200" b="0" dirty="0" smtClean="0">
                <a:ln w="3175">
                  <a:solidFill>
                    <a:schemeClr val="tx1"/>
                  </a:solidFill>
                </a:ln>
                <a:solidFill>
                  <a:schemeClr val="tx1"/>
                </a:solidFill>
                <a:effectLst/>
                <a:latin typeface="Times New Roman" pitchFamily="18" charset="0"/>
                <a:ea typeface="+mn-ea"/>
                <a:cs typeface="Times New Roman" pitchFamily="18" charset="0"/>
              </a:rPr>
              <a:t>Cont.…..</a:t>
            </a:r>
            <a:endParaRPr lang="en-US" sz="3200" b="0" dirty="0">
              <a:ln w="3175">
                <a:solidFill>
                  <a:schemeClr val="tx1"/>
                </a:solidFill>
              </a:ln>
              <a:solidFill>
                <a:schemeClr val="tx1"/>
              </a:solidFill>
              <a:effectLst/>
              <a:latin typeface="Times New Roman" pitchFamily="18" charset="0"/>
              <a:ea typeface="+mn-ea"/>
              <a:cs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57200"/>
            <a:ext cx="8153400" cy="1143000"/>
          </a:xfrm>
          <a:extLst/>
        </p:spPr>
        <p:txBody>
          <a:bodyPr>
            <a:noAutofit/>
          </a:bodyPr>
          <a:lstStyle/>
          <a:p>
            <a:pPr eaLnBrk="1" fontAlgn="auto" hangingPunct="1">
              <a:spcAft>
                <a:spcPts val="0"/>
              </a:spcAft>
              <a:defRPr/>
            </a:pPr>
            <a:r>
              <a:rPr lang="en-US" sz="3000" b="0" dirty="0" smtClean="0">
                <a:ln w="3175">
                  <a:solidFill>
                    <a:schemeClr val="tx1"/>
                  </a:solidFill>
                </a:ln>
                <a:solidFill>
                  <a:schemeClr val="tx1"/>
                </a:solidFill>
                <a:effectLst/>
                <a:latin typeface="Times New Roman" pitchFamily="18" charset="0"/>
                <a:ea typeface="+mn-ea"/>
                <a:cs typeface="Times New Roman" pitchFamily="18" charset="0"/>
              </a:rPr>
              <a:t>OBJECTIVE </a:t>
            </a:r>
            <a:r>
              <a:rPr lang="en-US" sz="3000" b="0" dirty="0">
                <a:ln w="3175">
                  <a:solidFill>
                    <a:schemeClr val="tx1"/>
                  </a:solidFill>
                </a:ln>
                <a:solidFill>
                  <a:schemeClr val="tx1"/>
                </a:solidFill>
                <a:effectLst/>
                <a:latin typeface="Times New Roman" pitchFamily="18" charset="0"/>
                <a:ea typeface="+mn-ea"/>
                <a:cs typeface="Times New Roman" pitchFamily="18" charset="0"/>
              </a:rPr>
              <a:t>OF THE PROJECT</a:t>
            </a:r>
          </a:p>
        </p:txBody>
      </p:sp>
      <p:sp>
        <p:nvSpPr>
          <p:cNvPr id="3" name="Slide Number Placeholder 2"/>
          <p:cNvSpPr>
            <a:spLocks noGrp="1"/>
          </p:cNvSpPr>
          <p:nvPr>
            <p:ph type="sldNum" sz="quarter" idx="10"/>
          </p:nvPr>
        </p:nvSpPr>
        <p:spPr/>
        <p:txBody>
          <a:bodyPr/>
          <a:lstStyle/>
          <a:p>
            <a:pPr>
              <a:defRPr/>
            </a:pPr>
            <a:fld id="{D2590FA5-1A39-49DB-A4C0-4E789976F3F5}" type="slidenum">
              <a:rPr lang="en-US"/>
              <a:pPr>
                <a:defRPr/>
              </a:pPr>
              <a:t>8</a:t>
            </a:fld>
            <a:endParaRPr lang="en-US" dirty="0"/>
          </a:p>
        </p:txBody>
      </p:sp>
      <p:sp>
        <p:nvSpPr>
          <p:cNvPr id="4" name="Content Placeholder 3"/>
          <p:cNvSpPr>
            <a:spLocks noGrp="1"/>
          </p:cNvSpPr>
          <p:nvPr>
            <p:ph sz="quarter" idx="1"/>
          </p:nvPr>
        </p:nvSpPr>
        <p:spPr>
          <a:xfrm>
            <a:off x="152400" y="1752600"/>
            <a:ext cx="8763000" cy="4343400"/>
          </a:xfrm>
        </p:spPr>
        <p:txBody>
          <a:bodyPr>
            <a:noAutofit/>
          </a:bodyPr>
          <a:lstStyle/>
          <a:p>
            <a:pPr algn="just" eaLnBrk="1" hangingPunct="1">
              <a:lnSpc>
                <a:spcPct val="100000"/>
              </a:lnSpc>
              <a:defRPr/>
            </a:pPr>
            <a:r>
              <a:rPr lang="en-US" sz="2400" b="0" dirty="0">
                <a:solidFill>
                  <a:schemeClr val="tx1"/>
                </a:solidFill>
                <a:effectLst/>
                <a:latin typeface="Times New Roman" pitchFamily="18" charset="0"/>
                <a:cs typeface="Times New Roman" pitchFamily="18" charset="0"/>
              </a:rPr>
              <a:t>The overall purpose of this project will develop web based educational certificate </a:t>
            </a:r>
            <a:r>
              <a:rPr lang="en-US" sz="2400" b="0" dirty="0" smtClean="0">
                <a:solidFill>
                  <a:schemeClr val="tx1"/>
                </a:solidFill>
                <a:effectLst/>
                <a:latin typeface="Times New Roman" pitchFamily="18" charset="0"/>
                <a:cs typeface="Times New Roman" pitchFamily="18" charset="0"/>
              </a:rPr>
              <a:t>verification </a:t>
            </a:r>
            <a:r>
              <a:rPr lang="en-US" sz="2400" b="0" dirty="0">
                <a:solidFill>
                  <a:schemeClr val="tx1"/>
                </a:solidFill>
                <a:effectLst/>
                <a:latin typeface="Times New Roman" pitchFamily="18" charset="0"/>
                <a:cs typeface="Times New Roman" pitchFamily="18" charset="0"/>
              </a:rPr>
              <a:t>system for </a:t>
            </a:r>
            <a:r>
              <a:rPr lang="en-US" sz="2400" b="0" dirty="0" err="1">
                <a:solidFill>
                  <a:schemeClr val="tx1"/>
                </a:solidFill>
                <a:effectLst/>
                <a:latin typeface="Times New Roman" pitchFamily="18" charset="0"/>
                <a:cs typeface="Times New Roman" pitchFamily="18" charset="0"/>
              </a:rPr>
              <a:t>Admas</a:t>
            </a:r>
            <a:r>
              <a:rPr lang="en-US" sz="2400" b="0" dirty="0">
                <a:solidFill>
                  <a:schemeClr val="tx1"/>
                </a:solidFill>
                <a:effectLst/>
                <a:latin typeface="Times New Roman" pitchFamily="18" charset="0"/>
                <a:cs typeface="Times New Roman" pitchFamily="18" charset="0"/>
              </a:rPr>
              <a:t> </a:t>
            </a:r>
            <a:r>
              <a:rPr lang="en-US" sz="2400" b="0" dirty="0" smtClean="0">
                <a:solidFill>
                  <a:schemeClr val="tx1"/>
                </a:solidFill>
                <a:effectLst/>
                <a:latin typeface="Times New Roman" pitchFamily="18" charset="0"/>
                <a:cs typeface="Times New Roman" pitchFamily="18" charset="0"/>
              </a:rPr>
              <a:t>university</a:t>
            </a:r>
          </a:p>
          <a:p>
            <a:pPr algn="just" eaLnBrk="1" hangingPunct="1">
              <a:lnSpc>
                <a:spcPct val="100000"/>
              </a:lnSpc>
              <a:defRPr/>
            </a:pPr>
            <a:r>
              <a:rPr lang="en-US" sz="2400" b="0" dirty="0">
                <a:solidFill>
                  <a:schemeClr val="tx1"/>
                </a:solidFill>
                <a:effectLst/>
                <a:latin typeface="Times New Roman" pitchFamily="18" charset="0"/>
                <a:cs typeface="Times New Roman" pitchFamily="18" charset="0"/>
              </a:rPr>
              <a:t>Our </a:t>
            </a:r>
            <a:r>
              <a:rPr lang="en-US" sz="2400" b="0" dirty="0" smtClean="0">
                <a:solidFill>
                  <a:schemeClr val="tx1"/>
                </a:solidFill>
                <a:effectLst/>
                <a:latin typeface="Times New Roman" pitchFamily="18" charset="0"/>
                <a:cs typeface="Times New Roman" pitchFamily="18" charset="0"/>
              </a:rPr>
              <a:t>objectives </a:t>
            </a:r>
            <a:r>
              <a:rPr lang="en-US" sz="2400" b="0" dirty="0">
                <a:solidFill>
                  <a:schemeClr val="tx1"/>
                </a:solidFill>
                <a:effectLst/>
                <a:latin typeface="Times New Roman" pitchFamily="18" charset="0"/>
                <a:cs typeface="Times New Roman" pitchFamily="18" charset="0"/>
              </a:rPr>
              <a:t>will be: -</a:t>
            </a:r>
          </a:p>
          <a:p>
            <a:pPr lvl="1" algn="just" eaLnBrk="1" hangingPunct="1">
              <a:defRPr/>
            </a:pPr>
            <a:r>
              <a:rPr lang="en-US" sz="2400" dirty="0" smtClean="0">
                <a:solidFill>
                  <a:schemeClr val="tx1"/>
                </a:solidFill>
                <a:latin typeface="Times New Roman" pitchFamily="18" charset="0"/>
                <a:cs typeface="Times New Roman" pitchFamily="18" charset="0"/>
              </a:rPr>
              <a:t>Study background of organization then Identifying </a:t>
            </a:r>
            <a:r>
              <a:rPr lang="en-US" sz="2400" dirty="0">
                <a:solidFill>
                  <a:schemeClr val="tx1"/>
                </a:solidFill>
                <a:latin typeface="Times New Roman" pitchFamily="18" charset="0"/>
                <a:cs typeface="Times New Roman" pitchFamily="18" charset="0"/>
              </a:rPr>
              <a:t>problem of the current system </a:t>
            </a:r>
          </a:p>
          <a:p>
            <a:pPr lvl="1" algn="just" eaLnBrk="1" hangingPunct="1">
              <a:defRPr/>
            </a:pPr>
            <a:r>
              <a:rPr lang="en-US" sz="2400" dirty="0" smtClean="0">
                <a:solidFill>
                  <a:schemeClr val="tx1"/>
                </a:solidFill>
                <a:latin typeface="Times New Roman" pitchFamily="18" charset="0"/>
                <a:cs typeface="Times New Roman" pitchFamily="18" charset="0"/>
              </a:rPr>
              <a:t>Analysis </a:t>
            </a:r>
            <a:r>
              <a:rPr lang="en-US" sz="2400" dirty="0">
                <a:solidFill>
                  <a:schemeClr val="tx1"/>
                </a:solidFill>
                <a:latin typeface="Times New Roman" pitchFamily="18" charset="0"/>
                <a:cs typeface="Times New Roman" pitchFamily="18" charset="0"/>
              </a:rPr>
              <a:t>of the existing system </a:t>
            </a:r>
            <a:r>
              <a:rPr lang="en-US" sz="2400" dirty="0" smtClean="0">
                <a:solidFill>
                  <a:schemeClr val="tx1"/>
                </a:solidFill>
                <a:latin typeface="Times New Roman" pitchFamily="18" charset="0"/>
                <a:cs typeface="Times New Roman" pitchFamily="18" charset="0"/>
              </a:rPr>
              <a:t>then evaluate alterative solution</a:t>
            </a:r>
          </a:p>
          <a:p>
            <a:pPr lvl="1" algn="just" eaLnBrk="1" hangingPunct="1">
              <a:defRPr/>
            </a:pPr>
            <a:r>
              <a:rPr lang="en-US" sz="2400" dirty="0" smtClean="0">
                <a:solidFill>
                  <a:schemeClr val="tx1"/>
                </a:solidFill>
                <a:latin typeface="Times New Roman" pitchFamily="18" charset="0"/>
                <a:cs typeface="Times New Roman" pitchFamily="18" charset="0"/>
              </a:rPr>
              <a:t>System </a:t>
            </a:r>
            <a:r>
              <a:rPr lang="en-US" sz="2400" dirty="0">
                <a:solidFill>
                  <a:schemeClr val="tx1"/>
                </a:solidFill>
                <a:latin typeface="Times New Roman" pitchFamily="18" charset="0"/>
                <a:cs typeface="Times New Roman" pitchFamily="18" charset="0"/>
              </a:rPr>
              <a:t>analysis and Object </a:t>
            </a:r>
            <a:r>
              <a:rPr lang="en-US" sz="2400" dirty="0" smtClean="0">
                <a:solidFill>
                  <a:schemeClr val="tx1"/>
                </a:solidFill>
                <a:latin typeface="Times New Roman" pitchFamily="18" charset="0"/>
                <a:cs typeface="Times New Roman" pitchFamily="18" charset="0"/>
              </a:rPr>
              <a:t>design</a:t>
            </a:r>
          </a:p>
          <a:p>
            <a:pPr lvl="1" algn="just" eaLnBrk="1" hangingPunct="1">
              <a:defRPr/>
            </a:pPr>
            <a:r>
              <a:rPr lang="en-US" sz="2400" dirty="0">
                <a:solidFill>
                  <a:schemeClr val="tx1"/>
                </a:solidFill>
                <a:latin typeface="Times New Roman" pitchFamily="18" charset="0"/>
                <a:cs typeface="Times New Roman" pitchFamily="18" charset="0"/>
              </a:rPr>
              <a:t>Design different web page based on privilege </a:t>
            </a:r>
            <a:endParaRPr lang="en-US" sz="2400" dirty="0" smtClean="0">
              <a:solidFill>
                <a:schemeClr val="tx1"/>
              </a:solidFill>
              <a:latin typeface="Times New Roman" pitchFamily="18" charset="0"/>
              <a:cs typeface="Times New Roman" pitchFamily="18" charset="0"/>
            </a:endParaRPr>
          </a:p>
          <a:p>
            <a:pPr lvl="1" algn="just" eaLnBrk="1" hangingPunct="1">
              <a:defRPr/>
            </a:pPr>
            <a:r>
              <a:rPr lang="en-US" sz="2400" dirty="0" smtClean="0">
                <a:solidFill>
                  <a:schemeClr val="tx1"/>
                </a:solidFill>
                <a:latin typeface="Times New Roman" pitchFamily="18" charset="0"/>
                <a:cs typeface="Times New Roman" pitchFamily="18" charset="0"/>
              </a:rPr>
              <a:t>Implement </a:t>
            </a:r>
            <a:r>
              <a:rPr lang="en-US" sz="2400" dirty="0">
                <a:solidFill>
                  <a:schemeClr val="tx1"/>
                </a:solidFill>
                <a:latin typeface="Times New Roman" pitchFamily="18" charset="0"/>
                <a:cs typeface="Times New Roman" pitchFamily="18" charset="0"/>
              </a:rPr>
              <a:t>and test the system until the organization needs is fulfill.</a:t>
            </a:r>
          </a:p>
          <a:p>
            <a:pPr algn="just" eaLnBrk="1" hangingPunct="1">
              <a:defRPr/>
            </a:pPr>
            <a:endParaRPr lang="en-US" sz="2400" b="0" dirty="0" smtClean="0">
              <a:solidFill>
                <a:schemeClr val="tx1"/>
              </a:solidFill>
              <a:effectLst/>
              <a:latin typeface="Times New Roman" pitchFamily="18" charset="0"/>
              <a:cs typeface="Times New Roman" pitchFamily="18" charset="0"/>
            </a:endParaRPr>
          </a:p>
          <a:p>
            <a:pPr eaLnBrk="1" hangingPunct="1">
              <a:defRPr/>
            </a:pPr>
            <a:endParaRPr lang="en-US" sz="2400" b="0" dirty="0">
              <a:solidFill>
                <a:schemeClr val="tx1"/>
              </a:solidFill>
              <a:effectLst/>
              <a:latin typeface="Times New Roman" pitchFamily="18" charset="0"/>
              <a:cs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609600"/>
            <a:ext cx="8153400" cy="1143000"/>
          </a:xfrm>
          <a:extLst/>
        </p:spPr>
        <p:txBody>
          <a:bodyPr>
            <a:noAutofit/>
          </a:bodyPr>
          <a:lstStyle/>
          <a:p>
            <a:pPr eaLnBrk="1" fontAlgn="auto" hangingPunct="1">
              <a:spcAft>
                <a:spcPts val="0"/>
              </a:spcAft>
              <a:defRPr/>
            </a:pPr>
            <a:r>
              <a:rPr lang="en-US" sz="3000" b="0" dirty="0">
                <a:ln w="3175">
                  <a:solidFill>
                    <a:schemeClr val="tx1"/>
                  </a:solidFill>
                </a:ln>
                <a:solidFill>
                  <a:schemeClr val="tx1"/>
                </a:solidFill>
                <a:effectLst/>
                <a:latin typeface="Times New Roman" pitchFamily="18" charset="0"/>
                <a:ea typeface="+mn-ea"/>
                <a:cs typeface="Times New Roman" pitchFamily="18" charset="0"/>
              </a:rPr>
              <a:t>SCOPE </a:t>
            </a:r>
            <a:r>
              <a:rPr lang="en-US" sz="3000" b="0" dirty="0" smtClean="0">
                <a:ln w="3175">
                  <a:solidFill>
                    <a:schemeClr val="tx1"/>
                  </a:solidFill>
                </a:ln>
                <a:solidFill>
                  <a:schemeClr val="tx1"/>
                </a:solidFill>
                <a:effectLst/>
                <a:latin typeface="Times New Roman" pitchFamily="18" charset="0"/>
                <a:ea typeface="+mn-ea"/>
                <a:cs typeface="Times New Roman" pitchFamily="18" charset="0"/>
              </a:rPr>
              <a:t>AND LIMITATION OF THE </a:t>
            </a:r>
            <a:r>
              <a:rPr lang="en-US" sz="3000" b="0" dirty="0">
                <a:ln w="3175">
                  <a:solidFill>
                    <a:schemeClr val="tx1"/>
                  </a:solidFill>
                </a:ln>
                <a:solidFill>
                  <a:schemeClr val="tx1"/>
                </a:solidFill>
                <a:effectLst/>
                <a:latin typeface="Times New Roman" pitchFamily="18" charset="0"/>
                <a:ea typeface="+mn-ea"/>
                <a:cs typeface="Times New Roman" pitchFamily="18" charset="0"/>
              </a:rPr>
              <a:t>PROJECT</a:t>
            </a:r>
          </a:p>
        </p:txBody>
      </p:sp>
      <p:sp>
        <p:nvSpPr>
          <p:cNvPr id="3" name="Slide Number Placeholder 2"/>
          <p:cNvSpPr>
            <a:spLocks noGrp="1"/>
          </p:cNvSpPr>
          <p:nvPr>
            <p:ph type="sldNum" sz="quarter" idx="10"/>
          </p:nvPr>
        </p:nvSpPr>
        <p:spPr/>
        <p:txBody>
          <a:bodyPr/>
          <a:lstStyle/>
          <a:p>
            <a:pPr>
              <a:defRPr/>
            </a:pPr>
            <a:fld id="{B8854088-AFC0-4BE8-BD72-D5306B50788C}" type="slidenum">
              <a:rPr lang="en-US"/>
              <a:pPr>
                <a:defRPr/>
              </a:pPr>
              <a:t>9</a:t>
            </a:fld>
            <a:endParaRPr lang="en-US" dirty="0"/>
          </a:p>
        </p:txBody>
      </p:sp>
      <p:sp>
        <p:nvSpPr>
          <p:cNvPr id="4" name="Content Placeholder 3"/>
          <p:cNvSpPr>
            <a:spLocks noGrp="1"/>
          </p:cNvSpPr>
          <p:nvPr>
            <p:ph sz="quarter" idx="1"/>
          </p:nvPr>
        </p:nvSpPr>
        <p:spPr>
          <a:xfrm>
            <a:off x="152400" y="1752600"/>
            <a:ext cx="8763000" cy="4267200"/>
          </a:xfrm>
        </p:spPr>
        <p:txBody>
          <a:bodyPr>
            <a:noAutofit/>
          </a:bodyPr>
          <a:lstStyle/>
          <a:p>
            <a:pPr eaLnBrk="1" hangingPunct="1">
              <a:lnSpc>
                <a:spcPct val="100000"/>
              </a:lnSpc>
              <a:defRPr/>
            </a:pPr>
            <a:r>
              <a:rPr lang="en-US" sz="2400" dirty="0" smtClean="0">
                <a:solidFill>
                  <a:schemeClr val="tx1"/>
                </a:solidFill>
                <a:effectLst/>
                <a:latin typeface="Times New Roman" pitchFamily="18" charset="0"/>
                <a:cs typeface="Times New Roman" pitchFamily="18" charset="0"/>
              </a:rPr>
              <a:t>Scope of Project </a:t>
            </a:r>
          </a:p>
          <a:p>
            <a:pPr lvl="1" algn="just" eaLnBrk="1" hangingPunct="1">
              <a:defRPr/>
            </a:pPr>
            <a:r>
              <a:rPr lang="en-US" sz="2400" dirty="0">
                <a:solidFill>
                  <a:schemeClr val="tx1"/>
                </a:solidFill>
                <a:latin typeface="Times New Roman" pitchFamily="18" charset="0"/>
                <a:cs typeface="Times New Roman" pitchFamily="18" charset="0"/>
              </a:rPr>
              <a:t>The scope of the project is about tasks that will be performed throughout the system. Our main goal in doing this system is making the existing manual into web based system, more efficient, less time consuming and overall a better working system and students and other </a:t>
            </a:r>
            <a:r>
              <a:rPr lang="en-US" sz="2400" dirty="0" smtClean="0">
                <a:solidFill>
                  <a:schemeClr val="tx1"/>
                </a:solidFill>
                <a:latin typeface="Times New Roman" pitchFamily="18" charset="0"/>
                <a:cs typeface="Times New Roman" pitchFamily="18" charset="0"/>
              </a:rPr>
              <a:t>customer can check and verify  every student educational certificate information </a:t>
            </a:r>
            <a:r>
              <a:rPr lang="en-US" sz="2400" dirty="0">
                <a:solidFill>
                  <a:schemeClr val="tx1"/>
                </a:solidFill>
                <a:latin typeface="Times New Roman" pitchFamily="18" charset="0"/>
                <a:cs typeface="Times New Roman" pitchFamily="18" charset="0"/>
              </a:rPr>
              <a:t>by using </a:t>
            </a:r>
            <a:r>
              <a:rPr lang="en-US" sz="2400" dirty="0" smtClean="0">
                <a:solidFill>
                  <a:schemeClr val="tx1"/>
                </a:solidFill>
                <a:latin typeface="Times New Roman" pitchFamily="18" charset="0"/>
                <a:cs typeface="Times New Roman" pitchFamily="18" charset="0"/>
              </a:rPr>
              <a:t>Our system.</a:t>
            </a:r>
          </a:p>
          <a:p>
            <a:pPr eaLnBrk="1" hangingPunct="1">
              <a:lnSpc>
                <a:spcPct val="100000"/>
              </a:lnSpc>
              <a:defRPr/>
            </a:pPr>
            <a:r>
              <a:rPr lang="en-US" sz="2400" dirty="0" smtClean="0">
                <a:solidFill>
                  <a:schemeClr val="tx1"/>
                </a:solidFill>
                <a:effectLst/>
                <a:latin typeface="Times New Roman" pitchFamily="18" charset="0"/>
                <a:cs typeface="Times New Roman" pitchFamily="18" charset="0"/>
              </a:rPr>
              <a:t>Limitation of Our System</a:t>
            </a:r>
          </a:p>
          <a:p>
            <a:pPr lvl="1" algn="just" eaLnBrk="1" hangingPunct="1">
              <a:defRPr/>
            </a:pPr>
            <a:r>
              <a:rPr lang="x-none" sz="2400">
                <a:solidFill>
                  <a:schemeClr val="tx1"/>
                </a:solidFill>
                <a:latin typeface="Times New Roman" pitchFamily="18" charset="0"/>
                <a:cs typeface="Times New Roman" pitchFamily="18" charset="0"/>
              </a:rPr>
              <a:t>The system does not verify student grade report and student payment system for each service.</a:t>
            </a:r>
            <a:endParaRPr lang="en-US" sz="2400" dirty="0">
              <a:solidFill>
                <a:schemeClr val="tx1"/>
              </a:solidFill>
              <a:latin typeface="Times New Roman" pitchFamily="18" charset="0"/>
              <a:cs typeface="Times New Roman" pitchFamily="18" charset="0"/>
            </a:endParaRPr>
          </a:p>
          <a:p>
            <a:pPr lvl="1" eaLnBrk="1" hangingPunct="1">
              <a:defRPr/>
            </a:pPr>
            <a:endParaRPr lang="en-US" sz="2000" dirty="0" smtClean="0">
              <a:solidFill>
                <a:schemeClr val="tx1"/>
              </a:solidFill>
              <a:latin typeface="Times New Roman" pitchFamily="18" charset="0"/>
              <a:cs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aining Material (12-05-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solidFill>
          <a:srgbClr val="0070C0"/>
        </a:solidFill>
        <a:ln>
          <a:noFill/>
        </a:ln>
      </a:spPr>
      <a:bodyPr lIns="0" rIns="0" rtlCol="0" anchor="ctr"/>
      <a:lstStyle>
        <a:defPPr algn="ctr">
          <a:defRPr sz="1500" b="0" dirty="0" smtClean="0">
            <a:solidFill>
              <a:srgbClr val="CCFFCC"/>
            </a:solidFill>
            <a:effectLst/>
            <a:latin typeface="Arial Rounded MT Bold"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losengMaster">
  <a:themeElements>
    <a:clrScheme name="LlosengMaste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losengMaster">
      <a:majorFont>
        <a:latin typeface="Arial"/>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lnDef>
  </a:objectDefaults>
  <a:extraClrSchemeLst>
    <a:extraClrScheme>
      <a:clrScheme name="LlosengMaste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losengMaste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losengMaster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losengMaster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losengMast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losengMast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losengMast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6655</TotalTime>
  <Words>1929</Words>
  <Application>Microsoft Office PowerPoint</Application>
  <PresentationFormat>On-screen Show (4:3)</PresentationFormat>
  <Paragraphs>209</Paragraphs>
  <Slides>36</Slides>
  <Notes>35</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36</vt:i4>
      </vt:variant>
    </vt:vector>
  </HeadingPairs>
  <TitlesOfParts>
    <vt:vector size="51" baseType="lpstr">
      <vt:lpstr>Tw Cen MT</vt:lpstr>
      <vt:lpstr>Arial</vt:lpstr>
      <vt:lpstr>Wingdings</vt:lpstr>
      <vt:lpstr>Wingdings 2</vt:lpstr>
      <vt:lpstr>Calibri</vt:lpstr>
      <vt:lpstr>Times</vt:lpstr>
      <vt:lpstr>Arial Rounded MT Bold</vt:lpstr>
      <vt:lpstr>OCR A Extended</vt:lpstr>
      <vt:lpstr>Courier New</vt:lpstr>
      <vt:lpstr>Corbel</vt:lpstr>
      <vt:lpstr>Times New Roman</vt:lpstr>
      <vt:lpstr>MS PGothic</vt:lpstr>
      <vt:lpstr>Training Material (12-05-03)</vt:lpstr>
      <vt:lpstr>Custom Design</vt:lpstr>
      <vt:lpstr>LlosengMaster</vt:lpstr>
      <vt:lpstr>PowerPoint Presentation</vt:lpstr>
      <vt:lpstr>PowerPoint Presentation</vt:lpstr>
      <vt:lpstr>Project Title:-Online Educational Verification System For Admas University</vt:lpstr>
      <vt:lpstr>Presentation outline</vt:lpstr>
      <vt:lpstr>   INTRODUCTION </vt:lpstr>
      <vt:lpstr>  STATEMENT OF THE PROBLEM </vt:lpstr>
      <vt:lpstr>Cont.…..</vt:lpstr>
      <vt:lpstr>OBJECTIVE OF THE PROJECT</vt:lpstr>
      <vt:lpstr>SCOPE AND LIMITATION OF THE PROJECT</vt:lpstr>
      <vt:lpstr>Development Tools and Technologies</vt:lpstr>
      <vt:lpstr>DESCRIPTION OF THE EXISTING SYSTEM</vt:lpstr>
      <vt:lpstr>Drawbacks of the Existing System</vt:lpstr>
      <vt:lpstr>Functional Requirements</vt:lpstr>
      <vt:lpstr>Non-Functional Requirements</vt:lpstr>
      <vt:lpstr>SYSTEM ANALYSIS</vt:lpstr>
      <vt:lpstr>Use case Scenario</vt:lpstr>
      <vt:lpstr>Use case Model</vt:lpstr>
      <vt:lpstr>PowerPoint Presentation</vt:lpstr>
      <vt:lpstr>Object Model</vt:lpstr>
      <vt:lpstr>Class Diagram</vt:lpstr>
      <vt:lpstr>PowerPoint Presentation</vt:lpstr>
      <vt:lpstr>Hardware Software Mapping Design </vt:lpstr>
      <vt:lpstr>Access Control and Security</vt:lpstr>
      <vt:lpstr>Access Control and Security </vt:lpstr>
      <vt:lpstr>Implementation </vt:lpstr>
      <vt:lpstr>Implementation of Database</vt:lpstr>
      <vt:lpstr>Configuration of Application Server</vt:lpstr>
      <vt:lpstr>Configuration of Application Security</vt:lpstr>
      <vt:lpstr>User Interface Design</vt:lpstr>
      <vt:lpstr>PowerPoint Presentation</vt:lpstr>
      <vt:lpstr>PowerPoint Presentation</vt:lpstr>
      <vt:lpstr>PowerPoint Presentation</vt:lpstr>
      <vt:lpstr>Testing</vt:lpstr>
      <vt:lpstr>Conclusion</vt:lpstr>
      <vt:lpstr> Recommendation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በንፋስ ስልክ ላፍቶ ክ/ከተማ አቅም ግንባታ ጽ/ቤት የኢንፎርሜሽን ኮሙኒኬሽን ቴክኖሎጂ ልማትና አስተዳደር ዋና የስራ ሂደት የBSC አውቶሜሽን ስልጠና</dc:title>
  <dc:creator>owner</dc:creator>
  <cp:lastModifiedBy>Windows User</cp:lastModifiedBy>
  <cp:revision>605</cp:revision>
  <cp:lastPrinted>2013-05-30T14:02:43Z</cp:lastPrinted>
  <dcterms:created xsi:type="dcterms:W3CDTF">2011-03-12T05:18:42Z</dcterms:created>
  <dcterms:modified xsi:type="dcterms:W3CDTF">2019-06-16T21:10:20Z</dcterms:modified>
</cp:coreProperties>
</file>