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3" r:id="rId5"/>
    <p:sldId id="275" r:id="rId6"/>
    <p:sldId id="276" r:id="rId7"/>
    <p:sldId id="277" r:id="rId8"/>
    <p:sldId id="278" r:id="rId9"/>
    <p:sldId id="274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/>
  </p:normalViewPr>
  <p:slideViewPr>
    <p:cSldViewPr snapToGrid="0">
      <p:cViewPr>
        <p:scale>
          <a:sx n="100" d="100"/>
          <a:sy n="100" d="100"/>
        </p:scale>
        <p:origin x="936" y="40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45414-7DAE-4C96-8612-A4B3E6799F1F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</dgm:pt>
    <dgm:pt modelId="{CBA3DAD8-86CE-4F78-A0E3-C01B3BEEA97E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747FC4D0-AEBC-43A8-8E3B-0368C7762008}" type="parTrans" cxnId="{09A01885-5316-47C6-9FB3-454A3D796977}">
      <dgm:prSet/>
      <dgm:spPr/>
      <dgm:t>
        <a:bodyPr/>
        <a:lstStyle/>
        <a:p>
          <a:endParaRPr lang="en-IN"/>
        </a:p>
      </dgm:t>
    </dgm:pt>
    <dgm:pt modelId="{F8F3DA03-4DB5-46CD-9839-E7C1C9F5CABC}" type="sibTrans" cxnId="{09A01885-5316-47C6-9FB3-454A3D796977}">
      <dgm:prSet/>
      <dgm:spPr/>
      <dgm:t>
        <a:bodyPr/>
        <a:lstStyle/>
        <a:p>
          <a:endParaRPr lang="en-IN"/>
        </a:p>
      </dgm:t>
    </dgm:pt>
    <dgm:pt modelId="{0F518951-3F02-410C-A7E7-D2BC8541E0C4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830D39AC-C538-407C-BC29-DDE47ED7DDAF}" type="sibTrans" cxnId="{F806EA68-BBDE-4D95-A4A7-A421A0DA1B05}">
      <dgm:prSet/>
      <dgm:spPr/>
      <dgm:t>
        <a:bodyPr/>
        <a:lstStyle/>
        <a:p>
          <a:endParaRPr lang="en-IN"/>
        </a:p>
      </dgm:t>
    </dgm:pt>
    <dgm:pt modelId="{FF36E11B-E642-4498-AA74-0C712C86874B}" type="parTrans" cxnId="{F806EA68-BBDE-4D95-A4A7-A421A0DA1B05}">
      <dgm:prSet/>
      <dgm:spPr/>
      <dgm:t>
        <a:bodyPr/>
        <a:lstStyle/>
        <a:p>
          <a:endParaRPr lang="en-IN"/>
        </a:p>
      </dgm:t>
    </dgm:pt>
    <dgm:pt modelId="{67AE183A-FEFC-42B1-9655-647919739A62}" type="pres">
      <dgm:prSet presAssocID="{08345414-7DAE-4C96-8612-A4B3E6799F1F}" presName="Name0" presStyleCnt="0">
        <dgm:presLayoutVars>
          <dgm:dir/>
          <dgm:resizeHandles val="exact"/>
        </dgm:presLayoutVars>
      </dgm:prSet>
      <dgm:spPr/>
    </dgm:pt>
    <dgm:pt modelId="{8CE3A75C-DA53-47E0-A5B3-612654ECD6FC}" type="pres">
      <dgm:prSet presAssocID="{0F518951-3F02-410C-A7E7-D2BC8541E0C4}" presName="composite" presStyleCnt="0"/>
      <dgm:spPr/>
    </dgm:pt>
    <dgm:pt modelId="{FC43A71D-271A-4A2C-885B-654270F36421}" type="pres">
      <dgm:prSet presAssocID="{0F518951-3F02-410C-A7E7-D2BC8541E0C4}" presName="rect1" presStyleLbl="bgShp" presStyleIdx="0" presStyleCnt="2" custScaleX="117319"/>
      <dgm:spPr>
        <a:blipFill>
          <a:blip xmlns:r="http://schemas.openxmlformats.org/officeDocument/2006/relationships" r:embed="rId1"/>
          <a:srcRect/>
          <a:stretch>
            <a:fillRect l="-26000" r="-26000"/>
          </a:stretch>
        </a:blipFill>
      </dgm:spPr>
    </dgm:pt>
    <dgm:pt modelId="{E2C0D11F-752A-4451-A561-ECCDC160B7CC}" type="pres">
      <dgm:prSet presAssocID="{0F518951-3F02-410C-A7E7-D2BC8541E0C4}" presName="rect2" presStyleLbl="trBgShp" presStyleIdx="0" presStyleCnt="2" custAng="18400184" custFlipHor="1" custScaleX="942" custScaleY="4581">
        <dgm:presLayoutVars>
          <dgm:bulletEnabled val="1"/>
        </dgm:presLayoutVars>
      </dgm:prSet>
      <dgm:spPr/>
    </dgm:pt>
    <dgm:pt modelId="{7AA0929A-9742-433B-A73C-DB7D7A0B5790}" type="pres">
      <dgm:prSet presAssocID="{830D39AC-C538-407C-BC29-DDE47ED7DDAF}" presName="sibTrans" presStyleCnt="0"/>
      <dgm:spPr/>
    </dgm:pt>
    <dgm:pt modelId="{CFD081F1-5AC7-44B9-909D-61B9C6896A95}" type="pres">
      <dgm:prSet presAssocID="{CBA3DAD8-86CE-4F78-A0E3-C01B3BEEA97E}" presName="composite" presStyleCnt="0"/>
      <dgm:spPr/>
    </dgm:pt>
    <dgm:pt modelId="{EA017F1C-41AB-440B-AB1D-B249FFE20A95}" type="pres">
      <dgm:prSet presAssocID="{CBA3DAD8-86CE-4F78-A0E3-C01B3BEEA97E}" presName="rect1" presStyleLbl="bgShp" presStyleIdx="1" presStyleCnt="2" custScaleX="111043"/>
      <dgm:spPr>
        <a:blipFill>
          <a:blip xmlns:r="http://schemas.openxmlformats.org/officeDocument/2006/relationships" r:embed="rId2"/>
          <a:srcRect/>
          <a:stretch>
            <a:fillRect l="-26000" r="-26000"/>
          </a:stretch>
        </a:blipFill>
      </dgm:spPr>
    </dgm:pt>
    <dgm:pt modelId="{6E53CE82-5E75-4D7C-956E-1BA92C557A2E}" type="pres">
      <dgm:prSet presAssocID="{CBA3DAD8-86CE-4F78-A0E3-C01B3BEEA97E}" presName="rect2" presStyleLbl="trBgShp" presStyleIdx="1" presStyleCnt="2" custFlipVert="1" custFlipHor="0" custScaleX="1868" custScaleY="4581">
        <dgm:presLayoutVars>
          <dgm:bulletEnabled val="1"/>
        </dgm:presLayoutVars>
      </dgm:prSet>
      <dgm:spPr/>
    </dgm:pt>
  </dgm:ptLst>
  <dgm:cxnLst>
    <dgm:cxn modelId="{E651880D-164E-424B-9A4C-D3FB001D55AA}" type="presOf" srcId="{08345414-7DAE-4C96-8612-A4B3E6799F1F}" destId="{67AE183A-FEFC-42B1-9655-647919739A62}" srcOrd="0" destOrd="0" presId="urn:microsoft.com/office/officeart/2008/layout/BendingPictureSemiTransparentText"/>
    <dgm:cxn modelId="{C8683660-5E68-49D3-8C6E-40F11674CE5D}" type="presOf" srcId="{0F518951-3F02-410C-A7E7-D2BC8541E0C4}" destId="{E2C0D11F-752A-4451-A561-ECCDC160B7CC}" srcOrd="0" destOrd="0" presId="urn:microsoft.com/office/officeart/2008/layout/BendingPictureSemiTransparentText"/>
    <dgm:cxn modelId="{F806EA68-BBDE-4D95-A4A7-A421A0DA1B05}" srcId="{08345414-7DAE-4C96-8612-A4B3E6799F1F}" destId="{0F518951-3F02-410C-A7E7-D2BC8541E0C4}" srcOrd="0" destOrd="0" parTransId="{FF36E11B-E642-4498-AA74-0C712C86874B}" sibTransId="{830D39AC-C538-407C-BC29-DDE47ED7DDAF}"/>
    <dgm:cxn modelId="{09A01885-5316-47C6-9FB3-454A3D796977}" srcId="{08345414-7DAE-4C96-8612-A4B3E6799F1F}" destId="{CBA3DAD8-86CE-4F78-A0E3-C01B3BEEA97E}" srcOrd="1" destOrd="0" parTransId="{747FC4D0-AEBC-43A8-8E3B-0368C7762008}" sibTransId="{F8F3DA03-4DB5-46CD-9839-E7C1C9F5CABC}"/>
    <dgm:cxn modelId="{0AAC85EE-8CE4-4FE2-875C-18642B958537}" type="presOf" srcId="{CBA3DAD8-86CE-4F78-A0E3-C01B3BEEA97E}" destId="{6E53CE82-5E75-4D7C-956E-1BA92C557A2E}" srcOrd="0" destOrd="0" presId="urn:microsoft.com/office/officeart/2008/layout/BendingPictureSemiTransparentText"/>
    <dgm:cxn modelId="{89A1763C-B796-49FD-9856-9A51A0FC5D75}" type="presParOf" srcId="{67AE183A-FEFC-42B1-9655-647919739A62}" destId="{8CE3A75C-DA53-47E0-A5B3-612654ECD6FC}" srcOrd="0" destOrd="0" presId="urn:microsoft.com/office/officeart/2008/layout/BendingPictureSemiTransparentText"/>
    <dgm:cxn modelId="{5080FE17-AA77-4935-A1C6-601CBA2AFCBF}" type="presParOf" srcId="{8CE3A75C-DA53-47E0-A5B3-612654ECD6FC}" destId="{FC43A71D-271A-4A2C-885B-654270F36421}" srcOrd="0" destOrd="0" presId="urn:microsoft.com/office/officeart/2008/layout/BendingPictureSemiTransparentText"/>
    <dgm:cxn modelId="{3B21830A-8E39-40E9-9FAA-55A355D8CA31}" type="presParOf" srcId="{8CE3A75C-DA53-47E0-A5B3-612654ECD6FC}" destId="{E2C0D11F-752A-4451-A561-ECCDC160B7CC}" srcOrd="1" destOrd="0" presId="urn:microsoft.com/office/officeart/2008/layout/BendingPictureSemiTransparentText"/>
    <dgm:cxn modelId="{FC0C2886-5B72-4710-B774-A80CD06D9E5D}" type="presParOf" srcId="{67AE183A-FEFC-42B1-9655-647919739A62}" destId="{7AA0929A-9742-433B-A73C-DB7D7A0B5790}" srcOrd="1" destOrd="0" presId="urn:microsoft.com/office/officeart/2008/layout/BendingPictureSemiTransparentText"/>
    <dgm:cxn modelId="{28A9946E-ADCA-4F76-A9E8-83677E8E6B38}" type="presParOf" srcId="{67AE183A-FEFC-42B1-9655-647919739A62}" destId="{CFD081F1-5AC7-44B9-909D-61B9C6896A95}" srcOrd="2" destOrd="0" presId="urn:microsoft.com/office/officeart/2008/layout/BendingPictureSemiTransparentText"/>
    <dgm:cxn modelId="{4EA800B4-4510-479F-B30B-07942A84078D}" type="presParOf" srcId="{CFD081F1-5AC7-44B9-909D-61B9C6896A95}" destId="{EA017F1C-41AB-440B-AB1D-B249FFE20A95}" srcOrd="0" destOrd="0" presId="urn:microsoft.com/office/officeart/2008/layout/BendingPictureSemiTransparentText"/>
    <dgm:cxn modelId="{624B5AAA-A704-4107-AE0E-6080AD7A3D79}" type="presParOf" srcId="{CFD081F1-5AC7-44B9-909D-61B9C6896A95}" destId="{6E53CE82-5E75-4D7C-956E-1BA92C557A2E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49EE13-8D01-48B9-BBAE-CEB9C686FFCF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</dgm:pt>
    <dgm:pt modelId="{D32842C8-A0A1-485C-A42F-C4A9CEE9B87E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FCE594BC-4333-4B2D-9209-FA58083D797F}" type="parTrans" cxnId="{5802B582-9F11-4608-84F2-C95FB68FB823}">
      <dgm:prSet/>
      <dgm:spPr/>
      <dgm:t>
        <a:bodyPr/>
        <a:lstStyle/>
        <a:p>
          <a:endParaRPr lang="en-IN"/>
        </a:p>
      </dgm:t>
    </dgm:pt>
    <dgm:pt modelId="{163D3241-3F88-489D-B78E-C08743D44E47}" type="sibTrans" cxnId="{5802B582-9F11-4608-84F2-C95FB68FB823}">
      <dgm:prSet/>
      <dgm:spPr/>
      <dgm:t>
        <a:bodyPr/>
        <a:lstStyle/>
        <a:p>
          <a:endParaRPr lang="en-IN"/>
        </a:p>
      </dgm:t>
    </dgm:pt>
    <dgm:pt modelId="{A961A8ED-ABD4-4877-9D89-54AE1660D6FC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A7F40882-28B8-4044-8352-AA2BB298DF9E}" type="parTrans" cxnId="{A187E06B-BBB0-43F8-B7B9-6A57A4EDBC22}">
      <dgm:prSet/>
      <dgm:spPr/>
      <dgm:t>
        <a:bodyPr/>
        <a:lstStyle/>
        <a:p>
          <a:endParaRPr lang="en-IN"/>
        </a:p>
      </dgm:t>
    </dgm:pt>
    <dgm:pt modelId="{608DD0A8-39B2-4A4A-BA05-19621568F45A}" type="sibTrans" cxnId="{A187E06B-BBB0-43F8-B7B9-6A57A4EDBC22}">
      <dgm:prSet/>
      <dgm:spPr/>
      <dgm:t>
        <a:bodyPr/>
        <a:lstStyle/>
        <a:p>
          <a:endParaRPr lang="en-IN"/>
        </a:p>
      </dgm:t>
    </dgm:pt>
    <dgm:pt modelId="{C9A7C9F0-2FA9-4AC4-A337-975CC9BFBFE0}" type="pres">
      <dgm:prSet presAssocID="{6F49EE13-8D01-48B9-BBAE-CEB9C686FFCF}" presName="Name0" presStyleCnt="0">
        <dgm:presLayoutVars>
          <dgm:dir/>
          <dgm:resizeHandles val="exact"/>
        </dgm:presLayoutVars>
      </dgm:prSet>
      <dgm:spPr/>
    </dgm:pt>
    <dgm:pt modelId="{21ACE318-6BC7-417B-BC64-67BCB5919749}" type="pres">
      <dgm:prSet presAssocID="{D32842C8-A0A1-485C-A42F-C4A9CEE9B87E}" presName="composite" presStyleCnt="0"/>
      <dgm:spPr/>
    </dgm:pt>
    <dgm:pt modelId="{C8DB63E6-2F47-429D-A840-5F342BDDAE5E}" type="pres">
      <dgm:prSet presAssocID="{D32842C8-A0A1-485C-A42F-C4A9CEE9B87E}" presName="rect1" presStyleLbl="bgShp" presStyleIdx="0" presStyleCnt="2" custScaleX="113008"/>
      <dgm:spPr>
        <a:blipFill>
          <a:blip xmlns:r="http://schemas.openxmlformats.org/officeDocument/2006/relationships" r:embed="rId1"/>
          <a:srcRect/>
          <a:stretch>
            <a:fillRect l="-26000" r="-26000"/>
          </a:stretch>
        </a:blipFill>
      </dgm:spPr>
    </dgm:pt>
    <dgm:pt modelId="{A4B199D4-DF89-479E-9EA7-9B335274BACD}" type="pres">
      <dgm:prSet presAssocID="{D32842C8-A0A1-485C-A42F-C4A9CEE9B87E}" presName="rect2" presStyleLbl="trBgShp" presStyleIdx="0" presStyleCnt="2" custFlipVert="1" custFlipHor="1" custScaleX="953" custScaleY="4634">
        <dgm:presLayoutVars>
          <dgm:bulletEnabled val="1"/>
        </dgm:presLayoutVars>
      </dgm:prSet>
      <dgm:spPr/>
    </dgm:pt>
    <dgm:pt modelId="{119A75D5-971F-4853-8651-78DB16EC1FA1}" type="pres">
      <dgm:prSet presAssocID="{163D3241-3F88-489D-B78E-C08743D44E47}" presName="sibTrans" presStyleCnt="0"/>
      <dgm:spPr/>
    </dgm:pt>
    <dgm:pt modelId="{C2E890B7-BC6A-451B-9DBD-39127E605E8A}" type="pres">
      <dgm:prSet presAssocID="{A961A8ED-ABD4-4877-9D89-54AE1660D6FC}" presName="composite" presStyleCnt="0"/>
      <dgm:spPr/>
    </dgm:pt>
    <dgm:pt modelId="{322E6744-044F-45EB-B9B5-A9B72B065CD3}" type="pres">
      <dgm:prSet presAssocID="{A961A8ED-ABD4-4877-9D89-54AE1660D6FC}" presName="rect1" presStyleLbl="bgShp" presStyleIdx="1" presStyleCnt="2" custScaleX="111898"/>
      <dgm:spPr>
        <a:blipFill>
          <a:blip xmlns:r="http://schemas.openxmlformats.org/officeDocument/2006/relationships" r:embed="rId2"/>
          <a:srcRect/>
          <a:stretch>
            <a:fillRect l="-26000" r="-26000"/>
          </a:stretch>
        </a:blipFill>
      </dgm:spPr>
    </dgm:pt>
    <dgm:pt modelId="{1EB2C5B3-4856-4130-BB63-666E51D13FF6}" type="pres">
      <dgm:prSet presAssocID="{A961A8ED-ABD4-4877-9D89-54AE1660D6FC}" presName="rect2" presStyleLbl="trBgShp" presStyleIdx="1" presStyleCnt="2" custFlipVert="1" custScaleX="953" custScaleY="4634">
        <dgm:presLayoutVars>
          <dgm:bulletEnabled val="1"/>
        </dgm:presLayoutVars>
      </dgm:prSet>
      <dgm:spPr/>
    </dgm:pt>
  </dgm:ptLst>
  <dgm:cxnLst>
    <dgm:cxn modelId="{6F21B349-C7FE-42FD-9FC8-BC8D1A3943EC}" type="presOf" srcId="{A961A8ED-ABD4-4877-9D89-54AE1660D6FC}" destId="{1EB2C5B3-4856-4130-BB63-666E51D13FF6}" srcOrd="0" destOrd="0" presId="urn:microsoft.com/office/officeart/2008/layout/BendingPictureSemiTransparentText"/>
    <dgm:cxn modelId="{A187E06B-BBB0-43F8-B7B9-6A57A4EDBC22}" srcId="{6F49EE13-8D01-48B9-BBAE-CEB9C686FFCF}" destId="{A961A8ED-ABD4-4877-9D89-54AE1660D6FC}" srcOrd="1" destOrd="0" parTransId="{A7F40882-28B8-4044-8352-AA2BB298DF9E}" sibTransId="{608DD0A8-39B2-4A4A-BA05-19621568F45A}"/>
    <dgm:cxn modelId="{4E61F480-D743-4967-8416-A3434E7D5029}" type="presOf" srcId="{D32842C8-A0A1-485C-A42F-C4A9CEE9B87E}" destId="{A4B199D4-DF89-479E-9EA7-9B335274BACD}" srcOrd="0" destOrd="0" presId="urn:microsoft.com/office/officeart/2008/layout/BendingPictureSemiTransparentText"/>
    <dgm:cxn modelId="{5802B582-9F11-4608-84F2-C95FB68FB823}" srcId="{6F49EE13-8D01-48B9-BBAE-CEB9C686FFCF}" destId="{D32842C8-A0A1-485C-A42F-C4A9CEE9B87E}" srcOrd="0" destOrd="0" parTransId="{FCE594BC-4333-4B2D-9209-FA58083D797F}" sibTransId="{163D3241-3F88-489D-B78E-C08743D44E47}"/>
    <dgm:cxn modelId="{0CA0DCB9-E648-41BE-856E-D58F03D4F6B6}" type="presOf" srcId="{6F49EE13-8D01-48B9-BBAE-CEB9C686FFCF}" destId="{C9A7C9F0-2FA9-4AC4-A337-975CC9BFBFE0}" srcOrd="0" destOrd="0" presId="urn:microsoft.com/office/officeart/2008/layout/BendingPictureSemiTransparentText"/>
    <dgm:cxn modelId="{0182CA98-7EB7-4073-9D9A-93E30828C721}" type="presParOf" srcId="{C9A7C9F0-2FA9-4AC4-A337-975CC9BFBFE0}" destId="{21ACE318-6BC7-417B-BC64-67BCB5919749}" srcOrd="0" destOrd="0" presId="urn:microsoft.com/office/officeart/2008/layout/BendingPictureSemiTransparentText"/>
    <dgm:cxn modelId="{07CB4D54-9419-4F5F-A524-A25C987168EC}" type="presParOf" srcId="{21ACE318-6BC7-417B-BC64-67BCB5919749}" destId="{C8DB63E6-2F47-429D-A840-5F342BDDAE5E}" srcOrd="0" destOrd="0" presId="urn:microsoft.com/office/officeart/2008/layout/BendingPictureSemiTransparentText"/>
    <dgm:cxn modelId="{CB9096E8-09B0-41C9-8DC1-5F31B39C1FC1}" type="presParOf" srcId="{21ACE318-6BC7-417B-BC64-67BCB5919749}" destId="{A4B199D4-DF89-479E-9EA7-9B335274BACD}" srcOrd="1" destOrd="0" presId="urn:microsoft.com/office/officeart/2008/layout/BendingPictureSemiTransparentText"/>
    <dgm:cxn modelId="{88000BB0-3396-4D4A-AC1E-A5A59BD25EA2}" type="presParOf" srcId="{C9A7C9F0-2FA9-4AC4-A337-975CC9BFBFE0}" destId="{119A75D5-971F-4853-8651-78DB16EC1FA1}" srcOrd="1" destOrd="0" presId="urn:microsoft.com/office/officeart/2008/layout/BendingPictureSemiTransparentText"/>
    <dgm:cxn modelId="{8C3754DA-20B7-4BBA-B6EE-9C30F55682F0}" type="presParOf" srcId="{C9A7C9F0-2FA9-4AC4-A337-975CC9BFBFE0}" destId="{C2E890B7-BC6A-451B-9DBD-39127E605E8A}" srcOrd="2" destOrd="0" presId="urn:microsoft.com/office/officeart/2008/layout/BendingPictureSemiTransparentText"/>
    <dgm:cxn modelId="{4BCF6B1F-4335-49E2-A96D-17C86F8C7CEC}" type="presParOf" srcId="{C2E890B7-BC6A-451B-9DBD-39127E605E8A}" destId="{322E6744-044F-45EB-B9B5-A9B72B065CD3}" srcOrd="0" destOrd="0" presId="urn:microsoft.com/office/officeart/2008/layout/BendingPictureSemiTransparentText"/>
    <dgm:cxn modelId="{2C5BCC9A-28AA-4CA8-B0E8-F01639B2B4DC}" type="presParOf" srcId="{C2E890B7-BC6A-451B-9DBD-39127E605E8A}" destId="{1EB2C5B3-4856-4130-BB63-666E51D13FF6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4A143F-DAC7-4EA7-95D2-E21D126951B7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</dgm:pt>
    <dgm:pt modelId="{79BBE81B-D480-476C-B15E-EA06CF696A58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81C9A491-BD48-4AB9-9E3B-E8ADE582E5AE}" type="parTrans" cxnId="{F3184ECB-E73C-4D4C-8A60-63AEAC671D6A}">
      <dgm:prSet/>
      <dgm:spPr/>
      <dgm:t>
        <a:bodyPr/>
        <a:lstStyle/>
        <a:p>
          <a:endParaRPr lang="en-IN"/>
        </a:p>
      </dgm:t>
    </dgm:pt>
    <dgm:pt modelId="{9D6271F7-CA55-4A8A-AB33-8E9CFBF3E889}" type="sibTrans" cxnId="{F3184ECB-E73C-4D4C-8A60-63AEAC671D6A}">
      <dgm:prSet/>
      <dgm:spPr/>
      <dgm:t>
        <a:bodyPr/>
        <a:lstStyle/>
        <a:p>
          <a:endParaRPr lang="en-IN"/>
        </a:p>
      </dgm:t>
    </dgm:pt>
    <dgm:pt modelId="{669FDEAC-84A0-4175-8023-A245D15F7260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ADAD8981-C930-442A-84CC-03A59CFD385C}" type="parTrans" cxnId="{29EB5B41-6E8B-465C-B150-6D44ABA62409}">
      <dgm:prSet/>
      <dgm:spPr/>
      <dgm:t>
        <a:bodyPr/>
        <a:lstStyle/>
        <a:p>
          <a:endParaRPr lang="en-IN"/>
        </a:p>
      </dgm:t>
    </dgm:pt>
    <dgm:pt modelId="{34C588AF-DC08-4ADA-8C00-6FE0CE55B6DE}" type="sibTrans" cxnId="{29EB5B41-6E8B-465C-B150-6D44ABA62409}">
      <dgm:prSet/>
      <dgm:spPr/>
      <dgm:t>
        <a:bodyPr/>
        <a:lstStyle/>
        <a:p>
          <a:endParaRPr lang="en-IN"/>
        </a:p>
      </dgm:t>
    </dgm:pt>
    <dgm:pt modelId="{EF103110-FCE2-408E-B805-5DFDBB621AD8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CFBBC063-D375-41DE-8BFF-E99C1C6565B3}" type="parTrans" cxnId="{313F2CC3-3C13-4AE0-B89B-0D075F5310DC}">
      <dgm:prSet/>
      <dgm:spPr/>
      <dgm:t>
        <a:bodyPr/>
        <a:lstStyle/>
        <a:p>
          <a:endParaRPr lang="en-IN"/>
        </a:p>
      </dgm:t>
    </dgm:pt>
    <dgm:pt modelId="{2D346918-0EE9-43CC-B766-5C43E59766BE}" type="sibTrans" cxnId="{313F2CC3-3C13-4AE0-B89B-0D075F5310DC}">
      <dgm:prSet/>
      <dgm:spPr/>
      <dgm:t>
        <a:bodyPr/>
        <a:lstStyle/>
        <a:p>
          <a:endParaRPr lang="en-IN"/>
        </a:p>
      </dgm:t>
    </dgm:pt>
    <dgm:pt modelId="{4516F948-4AED-4DFF-82AB-15FDCC5597FA}" type="pres">
      <dgm:prSet presAssocID="{6C4A143F-DAC7-4EA7-95D2-E21D126951B7}" presName="Name0" presStyleCnt="0">
        <dgm:presLayoutVars>
          <dgm:dir/>
          <dgm:resizeHandles val="exact"/>
        </dgm:presLayoutVars>
      </dgm:prSet>
      <dgm:spPr/>
    </dgm:pt>
    <dgm:pt modelId="{A5425ED4-BC7A-409E-AA79-4E3A9D08FECC}" type="pres">
      <dgm:prSet presAssocID="{79BBE81B-D480-476C-B15E-EA06CF696A58}" presName="composite" presStyleCnt="0"/>
      <dgm:spPr/>
    </dgm:pt>
    <dgm:pt modelId="{EB045DC4-DD5F-4140-A484-AD410A5382FE}" type="pres">
      <dgm:prSet presAssocID="{79BBE81B-D480-476C-B15E-EA06CF696A58}" presName="rect1" presStyleLbl="bgShp" presStyleIdx="0" presStyleCnt="3"/>
      <dgm:spPr>
        <a:blipFill>
          <a:blip xmlns:r="http://schemas.openxmlformats.org/officeDocument/2006/relationships" r:embed="rId1"/>
          <a:srcRect/>
          <a:stretch>
            <a:fillRect l="-26000" r="-26000"/>
          </a:stretch>
        </a:blipFill>
      </dgm:spPr>
    </dgm:pt>
    <dgm:pt modelId="{07256F10-7FC9-4286-9B59-4A4D994EBE80}" type="pres">
      <dgm:prSet presAssocID="{79BBE81B-D480-476C-B15E-EA06CF696A58}" presName="rect2" presStyleLbl="trBgShp" presStyleIdx="0" presStyleCnt="3" custFlipVert="1" custFlipHor="1" custScaleX="2014" custScaleY="6084">
        <dgm:presLayoutVars>
          <dgm:bulletEnabled val="1"/>
        </dgm:presLayoutVars>
      </dgm:prSet>
      <dgm:spPr/>
    </dgm:pt>
    <dgm:pt modelId="{997E624E-036A-467C-8495-E58CAA61399E}" type="pres">
      <dgm:prSet presAssocID="{9D6271F7-CA55-4A8A-AB33-8E9CFBF3E889}" presName="sibTrans" presStyleCnt="0"/>
      <dgm:spPr/>
    </dgm:pt>
    <dgm:pt modelId="{C1FECBA9-132F-40A5-8D9B-23B7A67F5471}" type="pres">
      <dgm:prSet presAssocID="{669FDEAC-84A0-4175-8023-A245D15F7260}" presName="composite" presStyleCnt="0"/>
      <dgm:spPr/>
    </dgm:pt>
    <dgm:pt modelId="{F6CFD792-ED17-4958-A7AA-D67C75279AD5}" type="pres">
      <dgm:prSet presAssocID="{669FDEAC-84A0-4175-8023-A245D15F7260}" presName="rect1" presStyleLbl="bgShp" presStyleIdx="1" presStyleCnt="3"/>
      <dgm:spPr>
        <a:blipFill>
          <a:blip xmlns:r="http://schemas.openxmlformats.org/officeDocument/2006/relationships" r:embed="rId2"/>
          <a:srcRect/>
          <a:stretch>
            <a:fillRect l="-26000" r="-26000"/>
          </a:stretch>
        </a:blipFill>
      </dgm:spPr>
    </dgm:pt>
    <dgm:pt modelId="{5249F4C5-8680-4E50-829C-01BE69244CE4}" type="pres">
      <dgm:prSet presAssocID="{669FDEAC-84A0-4175-8023-A245D15F7260}" presName="rect2" presStyleLbl="trBgShp" presStyleIdx="1" presStyleCnt="3" custFlipVert="1" custScaleX="1252" custScaleY="22032">
        <dgm:presLayoutVars>
          <dgm:bulletEnabled val="1"/>
        </dgm:presLayoutVars>
      </dgm:prSet>
      <dgm:spPr/>
    </dgm:pt>
    <dgm:pt modelId="{0473E6D1-8F2B-4A7A-87F9-DDFBFFC3D3D4}" type="pres">
      <dgm:prSet presAssocID="{34C588AF-DC08-4ADA-8C00-6FE0CE55B6DE}" presName="sibTrans" presStyleCnt="0"/>
      <dgm:spPr/>
    </dgm:pt>
    <dgm:pt modelId="{03D91C2B-4D39-48EE-B8BA-E86A56C592A9}" type="pres">
      <dgm:prSet presAssocID="{EF103110-FCE2-408E-B805-5DFDBB621AD8}" presName="composite" presStyleCnt="0"/>
      <dgm:spPr/>
    </dgm:pt>
    <dgm:pt modelId="{9CDF9536-3918-45FE-8A65-EF69FE07642B}" type="pres">
      <dgm:prSet presAssocID="{EF103110-FCE2-408E-B805-5DFDBB621AD8}" presName="rect1" presStyleLbl="bgShp" presStyleIdx="2" presStyleCnt="3"/>
      <dgm:spPr>
        <a:blipFill>
          <a:blip xmlns:r="http://schemas.openxmlformats.org/officeDocument/2006/relationships" r:embed="rId3"/>
          <a:srcRect/>
          <a:stretch>
            <a:fillRect l="-26000" r="-26000"/>
          </a:stretch>
        </a:blipFill>
      </dgm:spPr>
    </dgm:pt>
    <dgm:pt modelId="{1F245E34-A2BD-4E8E-858F-F13DD755418B}" type="pres">
      <dgm:prSet presAssocID="{EF103110-FCE2-408E-B805-5DFDBB621AD8}" presName="rect2" presStyleLbl="trBgShp" presStyleIdx="2" presStyleCnt="3" custFlipVert="1" custFlipHor="1" custScaleX="1252" custScaleY="6084">
        <dgm:presLayoutVars>
          <dgm:bulletEnabled val="1"/>
        </dgm:presLayoutVars>
      </dgm:prSet>
      <dgm:spPr/>
    </dgm:pt>
  </dgm:ptLst>
  <dgm:cxnLst>
    <dgm:cxn modelId="{22BA0F28-FE44-450C-BB0A-606191A9072F}" type="presOf" srcId="{6C4A143F-DAC7-4EA7-95D2-E21D126951B7}" destId="{4516F948-4AED-4DFF-82AB-15FDCC5597FA}" srcOrd="0" destOrd="0" presId="urn:microsoft.com/office/officeart/2008/layout/BendingPictureSemiTransparentText"/>
    <dgm:cxn modelId="{29EB5B41-6E8B-465C-B150-6D44ABA62409}" srcId="{6C4A143F-DAC7-4EA7-95D2-E21D126951B7}" destId="{669FDEAC-84A0-4175-8023-A245D15F7260}" srcOrd="1" destOrd="0" parTransId="{ADAD8981-C930-442A-84CC-03A59CFD385C}" sibTransId="{34C588AF-DC08-4ADA-8C00-6FE0CE55B6DE}"/>
    <dgm:cxn modelId="{DC02CF71-883B-4320-A0D2-8AD240091ADA}" type="presOf" srcId="{EF103110-FCE2-408E-B805-5DFDBB621AD8}" destId="{1F245E34-A2BD-4E8E-858F-F13DD755418B}" srcOrd="0" destOrd="0" presId="urn:microsoft.com/office/officeart/2008/layout/BendingPictureSemiTransparentText"/>
    <dgm:cxn modelId="{3909A381-1369-4494-8F2A-9A4939E0A72B}" type="presOf" srcId="{669FDEAC-84A0-4175-8023-A245D15F7260}" destId="{5249F4C5-8680-4E50-829C-01BE69244CE4}" srcOrd="0" destOrd="0" presId="urn:microsoft.com/office/officeart/2008/layout/BendingPictureSemiTransparentText"/>
    <dgm:cxn modelId="{5603518C-B616-4921-BB61-0B27314AB485}" type="presOf" srcId="{79BBE81B-D480-476C-B15E-EA06CF696A58}" destId="{07256F10-7FC9-4286-9B59-4A4D994EBE80}" srcOrd="0" destOrd="0" presId="urn:microsoft.com/office/officeart/2008/layout/BendingPictureSemiTransparentText"/>
    <dgm:cxn modelId="{313F2CC3-3C13-4AE0-B89B-0D075F5310DC}" srcId="{6C4A143F-DAC7-4EA7-95D2-E21D126951B7}" destId="{EF103110-FCE2-408E-B805-5DFDBB621AD8}" srcOrd="2" destOrd="0" parTransId="{CFBBC063-D375-41DE-8BFF-E99C1C6565B3}" sibTransId="{2D346918-0EE9-43CC-B766-5C43E59766BE}"/>
    <dgm:cxn modelId="{F3184ECB-E73C-4D4C-8A60-63AEAC671D6A}" srcId="{6C4A143F-DAC7-4EA7-95D2-E21D126951B7}" destId="{79BBE81B-D480-476C-B15E-EA06CF696A58}" srcOrd="0" destOrd="0" parTransId="{81C9A491-BD48-4AB9-9E3B-E8ADE582E5AE}" sibTransId="{9D6271F7-CA55-4A8A-AB33-8E9CFBF3E889}"/>
    <dgm:cxn modelId="{8028885D-C0D6-44C4-BE18-003AF6C6F90D}" type="presParOf" srcId="{4516F948-4AED-4DFF-82AB-15FDCC5597FA}" destId="{A5425ED4-BC7A-409E-AA79-4E3A9D08FECC}" srcOrd="0" destOrd="0" presId="urn:microsoft.com/office/officeart/2008/layout/BendingPictureSemiTransparentText"/>
    <dgm:cxn modelId="{FDEFA6ED-C52E-4485-9429-70DA5C747EA7}" type="presParOf" srcId="{A5425ED4-BC7A-409E-AA79-4E3A9D08FECC}" destId="{EB045DC4-DD5F-4140-A484-AD410A5382FE}" srcOrd="0" destOrd="0" presId="urn:microsoft.com/office/officeart/2008/layout/BendingPictureSemiTransparentText"/>
    <dgm:cxn modelId="{0D49F234-990B-4C3F-B5DA-E10E672655CA}" type="presParOf" srcId="{A5425ED4-BC7A-409E-AA79-4E3A9D08FECC}" destId="{07256F10-7FC9-4286-9B59-4A4D994EBE80}" srcOrd="1" destOrd="0" presId="urn:microsoft.com/office/officeart/2008/layout/BendingPictureSemiTransparentText"/>
    <dgm:cxn modelId="{D0D08230-2EBB-4D1B-BCFB-EBBA7FFF6C47}" type="presParOf" srcId="{4516F948-4AED-4DFF-82AB-15FDCC5597FA}" destId="{997E624E-036A-467C-8495-E58CAA61399E}" srcOrd="1" destOrd="0" presId="urn:microsoft.com/office/officeart/2008/layout/BendingPictureSemiTransparentText"/>
    <dgm:cxn modelId="{C47A7CE6-20DC-462C-8283-A5F7BFE3362E}" type="presParOf" srcId="{4516F948-4AED-4DFF-82AB-15FDCC5597FA}" destId="{C1FECBA9-132F-40A5-8D9B-23B7A67F5471}" srcOrd="2" destOrd="0" presId="urn:microsoft.com/office/officeart/2008/layout/BendingPictureSemiTransparentText"/>
    <dgm:cxn modelId="{48B199F4-C08C-4B78-AE52-C71A7E61B3A6}" type="presParOf" srcId="{C1FECBA9-132F-40A5-8D9B-23B7A67F5471}" destId="{F6CFD792-ED17-4958-A7AA-D67C75279AD5}" srcOrd="0" destOrd="0" presId="urn:microsoft.com/office/officeart/2008/layout/BendingPictureSemiTransparentText"/>
    <dgm:cxn modelId="{B4B470CB-4840-471B-9E4B-A992A4818995}" type="presParOf" srcId="{C1FECBA9-132F-40A5-8D9B-23B7A67F5471}" destId="{5249F4C5-8680-4E50-829C-01BE69244CE4}" srcOrd="1" destOrd="0" presId="urn:microsoft.com/office/officeart/2008/layout/BendingPictureSemiTransparentText"/>
    <dgm:cxn modelId="{67ACB406-E3BE-4953-A991-B2EDE899E3AC}" type="presParOf" srcId="{4516F948-4AED-4DFF-82AB-15FDCC5597FA}" destId="{0473E6D1-8F2B-4A7A-87F9-DDFBFFC3D3D4}" srcOrd="3" destOrd="0" presId="urn:microsoft.com/office/officeart/2008/layout/BendingPictureSemiTransparentText"/>
    <dgm:cxn modelId="{9FC52F5B-11DA-4CA7-9712-9E62053F5A1A}" type="presParOf" srcId="{4516F948-4AED-4DFF-82AB-15FDCC5597FA}" destId="{03D91C2B-4D39-48EE-B8BA-E86A56C592A9}" srcOrd="4" destOrd="0" presId="urn:microsoft.com/office/officeart/2008/layout/BendingPictureSemiTransparentText"/>
    <dgm:cxn modelId="{DC2680E1-E453-47CE-B645-3637F12CB549}" type="presParOf" srcId="{03D91C2B-4D39-48EE-B8BA-E86A56C592A9}" destId="{9CDF9536-3918-45FE-8A65-EF69FE07642B}" srcOrd="0" destOrd="0" presId="urn:microsoft.com/office/officeart/2008/layout/BendingPictureSemiTransparentText"/>
    <dgm:cxn modelId="{C25978D6-CB59-4937-9715-E25C168BE27A}" type="presParOf" srcId="{03D91C2B-4D39-48EE-B8BA-E86A56C592A9}" destId="{1F245E34-A2BD-4E8E-858F-F13DD755418B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3A71D-271A-4A2C-885B-654270F36421}">
      <dsp:nvSpPr>
        <dsp:cNvPr id="0" name=""/>
        <dsp:cNvSpPr/>
      </dsp:nvSpPr>
      <dsp:spPr>
        <a:xfrm>
          <a:off x="70895" y="2032"/>
          <a:ext cx="5691798" cy="415835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26000" r="-2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0D11F-752A-4451-A561-ECCDC160B7CC}">
      <dsp:nvSpPr>
        <dsp:cNvPr id="0" name=""/>
        <dsp:cNvSpPr/>
      </dsp:nvSpPr>
      <dsp:spPr>
        <a:xfrm rot="3199816" flipH="1">
          <a:off x="2893944" y="3389027"/>
          <a:ext cx="45701" cy="45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 </a:t>
          </a:r>
        </a:p>
      </dsp:txBody>
      <dsp:txXfrm>
        <a:off x="2893944" y="3389027"/>
        <a:ext cx="45701" cy="45718"/>
      </dsp:txXfrm>
    </dsp:sp>
    <dsp:sp modelId="{EA017F1C-41AB-440B-AB1D-B249FFE20A95}">
      <dsp:nvSpPr>
        <dsp:cNvPr id="0" name=""/>
        <dsp:cNvSpPr/>
      </dsp:nvSpPr>
      <dsp:spPr>
        <a:xfrm>
          <a:off x="6257539" y="2032"/>
          <a:ext cx="5387315" cy="415835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6000" r="-2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3CE82-5E75-4D7C-956E-1BA92C557A2E}">
      <dsp:nvSpPr>
        <dsp:cNvPr id="0" name=""/>
        <dsp:cNvSpPr/>
      </dsp:nvSpPr>
      <dsp:spPr>
        <a:xfrm flipV="1">
          <a:off x="8905883" y="3389027"/>
          <a:ext cx="90627" cy="45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 </a:t>
          </a:r>
        </a:p>
      </dsp:txBody>
      <dsp:txXfrm rot="10800000">
        <a:off x="8905883" y="3389027"/>
        <a:ext cx="90627" cy="45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B63E6-2F47-429D-A840-5F342BDDAE5E}">
      <dsp:nvSpPr>
        <dsp:cNvPr id="0" name=""/>
        <dsp:cNvSpPr/>
      </dsp:nvSpPr>
      <dsp:spPr>
        <a:xfrm>
          <a:off x="119970" y="2009"/>
          <a:ext cx="5419918" cy="411078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26000" r="-2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199D4-DF89-479E-9EA7-9B335274BACD}">
      <dsp:nvSpPr>
        <dsp:cNvPr id="0" name=""/>
        <dsp:cNvSpPr/>
      </dsp:nvSpPr>
      <dsp:spPr>
        <a:xfrm flipH="1" flipV="1">
          <a:off x="2807076" y="3349990"/>
          <a:ext cx="45706" cy="45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 </a:t>
          </a:r>
        </a:p>
      </dsp:txBody>
      <dsp:txXfrm rot="10800000">
        <a:off x="2807076" y="3349990"/>
        <a:ext cx="45706" cy="45718"/>
      </dsp:txXfrm>
    </dsp:sp>
    <dsp:sp modelId="{322E6744-044F-45EB-B9B5-A9B72B065CD3}">
      <dsp:nvSpPr>
        <dsp:cNvPr id="0" name=""/>
        <dsp:cNvSpPr/>
      </dsp:nvSpPr>
      <dsp:spPr>
        <a:xfrm>
          <a:off x="6029072" y="2009"/>
          <a:ext cx="5366682" cy="4110781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6000" r="-2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2C5B3-4856-4130-BB63-666E51D13FF6}">
      <dsp:nvSpPr>
        <dsp:cNvPr id="0" name=""/>
        <dsp:cNvSpPr/>
      </dsp:nvSpPr>
      <dsp:spPr>
        <a:xfrm flipV="1">
          <a:off x="8689560" y="3349990"/>
          <a:ext cx="45706" cy="45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 </a:t>
          </a:r>
        </a:p>
      </dsp:txBody>
      <dsp:txXfrm rot="10800000">
        <a:off x="8689560" y="3349990"/>
        <a:ext cx="45706" cy="45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45DC4-DD5F-4140-A484-AD410A5382FE}">
      <dsp:nvSpPr>
        <dsp:cNvPr id="0" name=""/>
        <dsp:cNvSpPr/>
      </dsp:nvSpPr>
      <dsp:spPr>
        <a:xfrm>
          <a:off x="978" y="487100"/>
          <a:ext cx="3653024" cy="313107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26000" r="-2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56F10-7FC9-4286-9B59-4A4D994EBE80}">
      <dsp:nvSpPr>
        <dsp:cNvPr id="0" name=""/>
        <dsp:cNvSpPr/>
      </dsp:nvSpPr>
      <dsp:spPr>
        <a:xfrm flipH="1" flipV="1">
          <a:off x="1790704" y="3031721"/>
          <a:ext cx="73571" cy="45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 </a:t>
          </a:r>
        </a:p>
      </dsp:txBody>
      <dsp:txXfrm rot="10800000">
        <a:off x="1790704" y="3031721"/>
        <a:ext cx="73571" cy="45718"/>
      </dsp:txXfrm>
    </dsp:sp>
    <dsp:sp modelId="{F6CFD792-ED17-4958-A7AA-D67C75279AD5}">
      <dsp:nvSpPr>
        <dsp:cNvPr id="0" name=""/>
        <dsp:cNvSpPr/>
      </dsp:nvSpPr>
      <dsp:spPr>
        <a:xfrm>
          <a:off x="4026600" y="487100"/>
          <a:ext cx="3653024" cy="313107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6000" r="-2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9F4C5-8680-4E50-829C-01BE69244CE4}">
      <dsp:nvSpPr>
        <dsp:cNvPr id="0" name=""/>
        <dsp:cNvSpPr/>
      </dsp:nvSpPr>
      <dsp:spPr>
        <a:xfrm flipV="1">
          <a:off x="5830244" y="2971800"/>
          <a:ext cx="45735" cy="165561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 </a:t>
          </a:r>
        </a:p>
      </dsp:txBody>
      <dsp:txXfrm rot="10800000">
        <a:off x="5830244" y="2971800"/>
        <a:ext cx="45735" cy="165561"/>
      </dsp:txXfrm>
    </dsp:sp>
    <dsp:sp modelId="{9CDF9536-3918-45FE-8A65-EF69FE07642B}">
      <dsp:nvSpPr>
        <dsp:cNvPr id="0" name=""/>
        <dsp:cNvSpPr/>
      </dsp:nvSpPr>
      <dsp:spPr>
        <a:xfrm>
          <a:off x="8052222" y="487100"/>
          <a:ext cx="3653024" cy="3131073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6000" r="-2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45E34-A2BD-4E8E-858F-F13DD755418B}">
      <dsp:nvSpPr>
        <dsp:cNvPr id="0" name=""/>
        <dsp:cNvSpPr/>
      </dsp:nvSpPr>
      <dsp:spPr>
        <a:xfrm flipH="1" flipV="1">
          <a:off x="9855866" y="3031721"/>
          <a:ext cx="45735" cy="45718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 </a:t>
          </a:r>
        </a:p>
      </dsp:txBody>
      <dsp:txXfrm rot="10800000">
        <a:off x="9855866" y="3031721"/>
        <a:ext cx="45735" cy="45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12/18/2022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PROject</a:t>
            </a:r>
            <a:r>
              <a:rPr lang="en-US" dirty="0"/>
              <a:t> progress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226" y="3795775"/>
            <a:ext cx="11585196" cy="2210741"/>
          </a:xfrm>
        </p:spPr>
        <p:txBody>
          <a:bodyPr/>
          <a:lstStyle/>
          <a:p>
            <a:r>
              <a:rPr lang="en-IN" dirty="0"/>
              <a:t>Team A4: MD MUBEEN ALI ZAKI               (1604-19-733-033)</a:t>
            </a:r>
          </a:p>
          <a:p>
            <a:r>
              <a:rPr lang="en-IN" dirty="0"/>
              <a:t>	      MIR AHMED ALI YASUBUDDIN (1604-19-733-038)</a:t>
            </a:r>
          </a:p>
          <a:p>
            <a:r>
              <a:rPr lang="en-IN" dirty="0"/>
              <a:t>   	      SYED ARFAAT 			     (1604-19-733-051)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UNDER THE GUIDANCE :</a:t>
            </a:r>
            <a:endParaRPr lang="en-US"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Mrs. Manjusha </a:t>
            </a:r>
            <a:r>
              <a:rPr lang="en-US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Kalekuri</a:t>
            </a:r>
            <a:r>
              <a:rPr lang="en-US" b="1" i="0" u="sng" strike="noStrike" cap="none" dirty="0"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Assistant Professor (PPS Coordinator)</a:t>
            </a:r>
            <a:r>
              <a:rPr lang="en-US" b="1" i="0" u="none" strike="noStrike" cap="none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MJCET.</a:t>
            </a:r>
            <a:endParaRPr lang="en-US"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endParaRPr lang="en-IN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B92-7E22-4F15-966F-448B2C14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/>
          <a:p>
            <a:r>
              <a:rPr lang="en-IN" dirty="0"/>
              <a:t>DATA COLLECTION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EAB6050-73C4-4CA2-B2FF-E116AA6CC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492908"/>
              </p:ext>
            </p:extLst>
          </p:nvPr>
        </p:nvGraphicFramePr>
        <p:xfrm>
          <a:off x="238125" y="2628901"/>
          <a:ext cx="11715750" cy="4162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97E1-00C7-4705-8778-EE6ED0BB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301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5E9-D2D0-4D74-AD5B-BD044503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742950"/>
            <a:ext cx="7498080" cy="1424178"/>
          </a:xfrm>
        </p:spPr>
        <p:txBody>
          <a:bodyPr/>
          <a:lstStyle/>
          <a:p>
            <a:r>
              <a:rPr lang="en-IN" dirty="0"/>
              <a:t>DATA PROCESSING AND CLEANING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E01F5B3-A88D-4749-9739-CDBDF6DEC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73384"/>
              </p:ext>
            </p:extLst>
          </p:nvPr>
        </p:nvGraphicFramePr>
        <p:xfrm>
          <a:off x="371475" y="2638425"/>
          <a:ext cx="1151572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D84E3-2509-41DF-A08C-4C1E64D7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259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ADE4-012D-4BDF-83BC-7FAF65E6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ANALYTICS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C9310DD-69C0-4597-B58D-CCE49EE2A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602365"/>
              </p:ext>
            </p:extLst>
          </p:nvPr>
        </p:nvGraphicFramePr>
        <p:xfrm>
          <a:off x="228599" y="2600325"/>
          <a:ext cx="11706225" cy="410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10F82-2528-4896-B84B-1E7A7900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652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78EC-28D9-4EF9-8D1C-A32327E13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400050"/>
            <a:ext cx="7498080" cy="790575"/>
          </a:xfrm>
        </p:spPr>
        <p:txBody>
          <a:bodyPr/>
          <a:lstStyle/>
          <a:p>
            <a:r>
              <a:rPr lang="en-IN" dirty="0"/>
              <a:t>GITHUB REPOSITORY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EBFD22-986A-4E45-BD30-B18D14E90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90625"/>
            <a:ext cx="10382249" cy="54578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D85CA-611F-40B7-96B6-21B7F4C9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1302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16</TotalTime>
  <Words>73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PROject progress</vt:lpstr>
      <vt:lpstr>DATA COLLECTION</vt:lpstr>
      <vt:lpstr>DATA PROCESSING AND CLEANING</vt:lpstr>
      <vt:lpstr>ANALYTICS</vt:lpstr>
      <vt:lpstr>GITHUB REPOSITORY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</dc:title>
  <dc:creator>Md Mubeen Ali Zaki</dc:creator>
  <cp:lastModifiedBy>Md Mubeen Ali Zaki</cp:lastModifiedBy>
  <cp:revision>1</cp:revision>
  <dcterms:created xsi:type="dcterms:W3CDTF">2022-12-18T14:55:39Z</dcterms:created>
  <dcterms:modified xsi:type="dcterms:W3CDTF">2022-12-18T15:12:30Z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