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8" r:id="rId11"/>
    <p:sldId id="269" r:id="rId12"/>
    <p:sldId id="265" r:id="rId13"/>
    <p:sldId id="266" r:id="rId14"/>
    <p:sldId id="267" r:id="rId15"/>
  </p:sldIdLst>
  <p:sldSz cx="9144000" cy="5143500" type="screen16x9"/>
  <p:notesSz cx="9144000" cy="5143500"/>
  <p:embeddedFontLst>
    <p:embeddedFont>
      <p:font typeface="Abel" panose="02000506030000020004" pitchFamily="2" charset="0"/>
      <p:regular r:id="rId17"/>
    </p:embeddedFont>
    <p:embeddedFont>
      <p:font typeface="Calibri" panose="020F0502020204030204" pitchFamily="34" charset="0"/>
      <p:regular r:id="rId18"/>
      <p:bold r:id="rId19"/>
      <p:italic r:id="rId20"/>
      <p:boldItalic r:id="rId21"/>
    </p:embeddedFont>
    <p:embeddedFont>
      <p:font typeface="Dosis" pitchFamily="2"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6D8CDCF-D254-411F-AB56-F9004827A011}">
  <a:tblStyle styleId="{16D8CDCF-D254-411F-AB56-F9004827A01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AECE6"/>
          </a:solidFill>
        </a:fill>
      </a:tcStyle>
    </a:wholeTbl>
    <a:band1H>
      <a:tcTxStyle b="off" i="off"/>
      <a:tcStyle>
        <a:tcBdr/>
        <a:fill>
          <a:solidFill>
            <a:srgbClr val="F5D8CA"/>
          </a:solidFill>
        </a:fill>
      </a:tcStyle>
    </a:band1H>
    <a:band2H>
      <a:tcTxStyle b="off" i="off"/>
      <a:tcStyle>
        <a:tcBdr/>
      </a:tcStyle>
    </a:band2H>
    <a:band1V>
      <a:tcTxStyle b="off" i="off"/>
      <a:tcStyle>
        <a:tcBdr/>
        <a:fill>
          <a:solidFill>
            <a:srgbClr val="F5D8C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Dosis"/>
                <a:ea typeface="Dosis"/>
                <a:cs typeface="Dosis"/>
                <a:sym typeface="Dosi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Dosis"/>
                <a:ea typeface="Dosis"/>
                <a:cs typeface="Dosis"/>
                <a:sym typeface="Dosi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Dosis"/>
                <a:ea typeface="Dosis"/>
                <a:cs typeface="Dosis"/>
                <a:sym typeface="Dosi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Dosis"/>
                <a:ea typeface="Dosis"/>
                <a:cs typeface="Dosis"/>
                <a:sym typeface="Dosi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Dosis"/>
                <a:ea typeface="Dosis"/>
                <a:cs typeface="Dosis"/>
                <a:sym typeface="Dosi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Dosis"/>
                <a:ea typeface="Dosis"/>
                <a:cs typeface="Dosis"/>
                <a:sym typeface="Dosi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Dosis"/>
                <a:ea typeface="Dosis"/>
                <a:cs typeface="Dosis"/>
                <a:sym typeface="Dosi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Dosis"/>
                <a:ea typeface="Dosis"/>
                <a:cs typeface="Dosis"/>
                <a:sym typeface="Dosi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Dosis"/>
                <a:ea typeface="Dosis"/>
                <a:cs typeface="Dosis"/>
                <a:sym typeface="Dosis"/>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Dosis"/>
                <a:ea typeface="Dosis"/>
                <a:cs typeface="Dosis"/>
                <a:sym typeface="Dosi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Dosis"/>
                <a:ea typeface="Dosis"/>
                <a:cs typeface="Dosis"/>
                <a:sym typeface="Dosi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Dosis"/>
                <a:ea typeface="Dosis"/>
                <a:cs typeface="Dosis"/>
                <a:sym typeface="Dosi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Dosis"/>
                <a:ea typeface="Dosis"/>
                <a:cs typeface="Dosis"/>
                <a:sym typeface="Dosi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Dosis"/>
                <a:ea typeface="Dosis"/>
                <a:cs typeface="Dosis"/>
                <a:sym typeface="Dosi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Dosis"/>
                <a:ea typeface="Dosis"/>
                <a:cs typeface="Dosis"/>
                <a:sym typeface="Dosi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Dosis"/>
                <a:ea typeface="Dosis"/>
                <a:cs typeface="Dosis"/>
                <a:sym typeface="Dosi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Dosis"/>
                <a:ea typeface="Dosis"/>
                <a:cs typeface="Dosis"/>
                <a:sym typeface="Dosi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Dosis"/>
                <a:ea typeface="Dosis"/>
                <a:cs typeface="Dosis"/>
                <a:sym typeface="Dosis"/>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Dosis"/>
                <a:ea typeface="Dosis"/>
                <a:cs typeface="Dosis"/>
                <a:sym typeface="Dosis"/>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Dosis"/>
                <a:ea typeface="Dosis"/>
                <a:cs typeface="Dosis"/>
                <a:sym typeface="Dosis"/>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Dosis"/>
                <a:ea typeface="Dosis"/>
                <a:cs typeface="Dosis"/>
                <a:sym typeface="Dosis"/>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Dosis"/>
                <a:ea typeface="Dosis"/>
                <a:cs typeface="Dosis"/>
                <a:sym typeface="Dosis"/>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Dosis"/>
                <a:ea typeface="Dosis"/>
                <a:cs typeface="Dosis"/>
                <a:sym typeface="Dosi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Dosis"/>
                <a:ea typeface="Dosis"/>
                <a:cs typeface="Dosis"/>
                <a:sym typeface="Dosis"/>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Dosis"/>
                <a:ea typeface="Dosis"/>
                <a:cs typeface="Dosis"/>
                <a:sym typeface="Dosis"/>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Dosis"/>
                <a:ea typeface="Dosis"/>
                <a:cs typeface="Dosis"/>
                <a:sym typeface="Dosis"/>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Dosis"/>
                <a:ea typeface="Dosis"/>
                <a:cs typeface="Dosis"/>
                <a:sym typeface="Dosis"/>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Dosis"/>
                <a:ea typeface="Dosis"/>
                <a:cs typeface="Dosis"/>
                <a:sym typeface="Dosi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Dosis"/>
                <a:ea typeface="Dosis"/>
                <a:cs typeface="Dosis"/>
                <a:sym typeface="Dosi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Dosis"/>
                <a:ea typeface="Dosis"/>
                <a:cs typeface="Dosis"/>
                <a:sym typeface="Dosi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Dosis"/>
                <a:ea typeface="Dosis"/>
                <a:cs typeface="Dosis"/>
                <a:sym typeface="Dosi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Dosis"/>
                <a:ea typeface="Dosis"/>
                <a:cs typeface="Dosis"/>
                <a:sym typeface="Dosi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Dosis"/>
                <a:ea typeface="Dosis"/>
                <a:cs typeface="Dosis"/>
                <a:sym typeface="Dosi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Dosis"/>
                <a:ea typeface="Dosis"/>
                <a:cs typeface="Dosis"/>
                <a:sym typeface="Dosi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Dosis"/>
                <a:ea typeface="Dosis"/>
                <a:cs typeface="Dosis"/>
                <a:sym typeface="Dosi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Dosis"/>
                <a:ea typeface="Dosis"/>
                <a:cs typeface="Dosis"/>
                <a:sym typeface="Dosis"/>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Dosis"/>
                <a:ea typeface="Dosis"/>
                <a:cs typeface="Dosis"/>
                <a:sym typeface="Dosis"/>
              </a:rPr>
              <a:t>‹#›</a:t>
            </a:fld>
            <a:endParaRPr sz="1200" b="0" i="0" u="none" strike="noStrike" cap="none">
              <a:solidFill>
                <a:schemeClr val="dk1"/>
              </a:solidFill>
              <a:latin typeface="Dosis"/>
              <a:ea typeface="Dosis"/>
              <a:cs typeface="Dosis"/>
              <a:sym typeface="Dosi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6286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0250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67" name="Google Shape;16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9" name="Google Shape;17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2382" y="4800600"/>
            <a:ext cx="9141619" cy="342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12" y="4750737"/>
            <a:ext cx="9141619" cy="48006"/>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txBox="1">
            <a:spLocks noGrp="1"/>
          </p:cNvSpPr>
          <p:nvPr>
            <p:ph type="ctrTitle"/>
          </p:nvPr>
        </p:nvSpPr>
        <p:spPr>
          <a:xfrm>
            <a:off x="822960" y="569214"/>
            <a:ext cx="7543800" cy="267462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6000"/>
              <a:buFont typeface="Calibri"/>
              <a:buNone/>
              <a:defRPr sz="6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txBox="1">
            <a:spLocks noGrp="1"/>
          </p:cNvSpPr>
          <p:nvPr>
            <p:ph type="subTitle" idx="1"/>
          </p:nvPr>
        </p:nvSpPr>
        <p:spPr>
          <a:xfrm>
            <a:off x="825038" y="3341715"/>
            <a:ext cx="7543800" cy="857250"/>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lvl="1" algn="ctr">
              <a:lnSpc>
                <a:spcPct val="90000"/>
              </a:lnSpc>
              <a:spcBef>
                <a:spcPts val="150"/>
              </a:spcBef>
              <a:spcAft>
                <a:spcPts val="0"/>
              </a:spcAft>
              <a:buSzPts val="1800"/>
              <a:buNone/>
              <a:defRPr sz="1800"/>
            </a:lvl2pPr>
            <a:lvl3pPr lvl="2" algn="ctr">
              <a:lnSpc>
                <a:spcPct val="90000"/>
              </a:lnSpc>
              <a:spcBef>
                <a:spcPts val="300"/>
              </a:spcBef>
              <a:spcAft>
                <a:spcPts val="0"/>
              </a:spcAft>
              <a:buSzPts val="1800"/>
              <a:buNone/>
              <a:defRPr sz="1800"/>
            </a:lvl3pPr>
            <a:lvl4pPr lvl="3" algn="ctr">
              <a:lnSpc>
                <a:spcPct val="90000"/>
              </a:lnSpc>
              <a:spcBef>
                <a:spcPts val="300"/>
              </a:spcBef>
              <a:spcAft>
                <a:spcPts val="0"/>
              </a:spcAft>
              <a:buSzPts val="1500"/>
              <a:buNone/>
              <a:defRPr sz="1500"/>
            </a:lvl4pPr>
            <a:lvl5pPr lvl="4" algn="ctr">
              <a:lnSpc>
                <a:spcPct val="90000"/>
              </a:lnSpc>
              <a:spcBef>
                <a:spcPts val="300"/>
              </a:spcBef>
              <a:spcAft>
                <a:spcPts val="0"/>
              </a:spcAft>
              <a:buSzPts val="1500"/>
              <a:buNone/>
              <a:defRPr sz="1500"/>
            </a:lvl5pPr>
            <a:lvl6pPr lvl="5" algn="ctr">
              <a:lnSpc>
                <a:spcPct val="90000"/>
              </a:lnSpc>
              <a:spcBef>
                <a:spcPts val="300"/>
              </a:spcBef>
              <a:spcAft>
                <a:spcPts val="0"/>
              </a:spcAft>
              <a:buSzPts val="1500"/>
              <a:buNone/>
              <a:defRPr sz="1500"/>
            </a:lvl6pPr>
            <a:lvl7pPr lvl="6" algn="ctr">
              <a:lnSpc>
                <a:spcPct val="90000"/>
              </a:lnSpc>
              <a:spcBef>
                <a:spcPts val="300"/>
              </a:spcBef>
              <a:spcAft>
                <a:spcPts val="0"/>
              </a:spcAft>
              <a:buSzPts val="1500"/>
              <a:buNone/>
              <a:defRPr sz="1500"/>
            </a:lvl7pPr>
            <a:lvl8pPr lvl="7" algn="ctr">
              <a:lnSpc>
                <a:spcPct val="90000"/>
              </a:lnSpc>
              <a:spcBef>
                <a:spcPts val="300"/>
              </a:spcBef>
              <a:spcAft>
                <a:spcPts val="0"/>
              </a:spcAft>
              <a:buSzPts val="1500"/>
              <a:buNone/>
              <a:defRPr sz="1500"/>
            </a:lvl8pPr>
            <a:lvl9pPr lvl="8" algn="ctr">
              <a:lnSpc>
                <a:spcPct val="90000"/>
              </a:lnSpc>
              <a:spcBef>
                <a:spcPts val="300"/>
              </a:spcBef>
              <a:spcAft>
                <a:spcPts val="300"/>
              </a:spcAft>
              <a:buSzPts val="1500"/>
              <a:buNone/>
              <a:defRPr sz="1500"/>
            </a:lvl9pPr>
          </a:lstStyle>
          <a:p>
            <a:endParaRPr/>
          </a:p>
        </p:txBody>
      </p:sp>
      <p:sp>
        <p:nvSpPr>
          <p:cNvPr id="23" name="Google Shape;23;p2"/>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r>
              <a:rPr lang="en-US"/>
              <a:t>&lt;#&gt;</a:t>
            </a:r>
            <a:endParaRPr/>
          </a:p>
        </p:txBody>
      </p:sp>
      <p:cxnSp>
        <p:nvCxnSpPr>
          <p:cNvPr id="26" name="Google Shape;26;p2"/>
          <p:cNvCxnSpPr/>
          <p:nvPr/>
        </p:nvCxnSpPr>
        <p:spPr>
          <a:xfrm>
            <a:off x="905744" y="325755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3"/>
        <p:cNvGrpSpPr/>
        <p:nvPr/>
      </p:nvGrpSpPr>
      <p:grpSpPr>
        <a:xfrm>
          <a:off x="0" y="0"/>
          <a:ext cx="0" cy="0"/>
          <a:chOff x="0" y="0"/>
          <a:chExt cx="0" cy="0"/>
        </a:xfrm>
      </p:grpSpPr>
      <p:sp>
        <p:nvSpPr>
          <p:cNvPr id="94" name="Google Shape;94;p12"/>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2"/>
          <p:cNvSpPr txBox="1">
            <a:spLocks noGrp="1"/>
          </p:cNvSpPr>
          <p:nvPr>
            <p:ph type="body" idx="1"/>
          </p:nvPr>
        </p:nvSpPr>
        <p:spPr>
          <a:xfrm rot="5400000">
            <a:off x="3086100" y="-878839"/>
            <a:ext cx="3017520" cy="75438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900"/>
              </a:spcBef>
              <a:spcAft>
                <a:spcPts val="0"/>
              </a:spcAft>
              <a:buSzPts val="1800"/>
              <a:buChar char=" "/>
              <a:defRPr/>
            </a:lvl1pPr>
            <a:lvl2pPr marL="914400" lvl="1" indent="-342900" algn="l">
              <a:lnSpc>
                <a:spcPct val="90000"/>
              </a:lnSpc>
              <a:spcBef>
                <a:spcPts val="15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96" name="Google Shape;96;p12"/>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2"/>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2"/>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r>
              <a:rPr lang="en-US"/>
              <a:t>&lt;#&gt;</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9"/>
        <p:cNvGrpSpPr/>
        <p:nvPr/>
      </p:nvGrpSpPr>
      <p:grpSpPr>
        <a:xfrm>
          <a:off x="0" y="0"/>
          <a:ext cx="0" cy="0"/>
          <a:chOff x="0" y="0"/>
          <a:chExt cx="0" cy="0"/>
        </a:xfrm>
      </p:grpSpPr>
      <p:sp>
        <p:nvSpPr>
          <p:cNvPr id="100" name="Google Shape;100;p13"/>
          <p:cNvSpPr/>
          <p:nvPr/>
        </p:nvSpPr>
        <p:spPr>
          <a:xfrm>
            <a:off x="2382" y="4800600"/>
            <a:ext cx="9141619" cy="342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3"/>
          <p:cNvSpPr/>
          <p:nvPr/>
        </p:nvSpPr>
        <p:spPr>
          <a:xfrm>
            <a:off x="12" y="4750737"/>
            <a:ext cx="9141619" cy="48006"/>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3"/>
          <p:cNvSpPr txBox="1">
            <a:spLocks noGrp="1"/>
          </p:cNvSpPr>
          <p:nvPr>
            <p:ph type="title"/>
          </p:nvPr>
        </p:nvSpPr>
        <p:spPr>
          <a:xfrm rot="5400000">
            <a:off x="5370479" y="1484280"/>
            <a:ext cx="4318066" cy="1971675"/>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13"/>
          <p:cNvSpPr txBox="1">
            <a:spLocks noGrp="1"/>
          </p:cNvSpPr>
          <p:nvPr>
            <p:ph type="body" idx="1"/>
          </p:nvPr>
        </p:nvSpPr>
        <p:spPr>
          <a:xfrm rot="5400000">
            <a:off x="1369979" y="-430246"/>
            <a:ext cx="4318067" cy="5800725"/>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900"/>
              </a:spcBef>
              <a:spcAft>
                <a:spcPts val="0"/>
              </a:spcAft>
              <a:buSzPts val="1800"/>
              <a:buChar char=" "/>
              <a:defRPr/>
            </a:lvl1pPr>
            <a:lvl2pPr marL="914400" lvl="1" indent="-342900" algn="l">
              <a:lnSpc>
                <a:spcPct val="90000"/>
              </a:lnSpc>
              <a:spcBef>
                <a:spcPts val="15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104" name="Google Shape;104;p13"/>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13"/>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13"/>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r>
              <a:rPr lang="en-US"/>
              <a:t>&lt;#&gt;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Text, and Images">
  <p:cSld name="Title,Text, and Images">
    <p:spTree>
      <p:nvGrpSpPr>
        <p:cNvPr id="1" name="Shape 107"/>
        <p:cNvGrpSpPr/>
        <p:nvPr/>
      </p:nvGrpSpPr>
      <p:grpSpPr>
        <a:xfrm>
          <a:off x="0" y="0"/>
          <a:ext cx="0" cy="0"/>
          <a:chOff x="0" y="0"/>
          <a:chExt cx="0" cy="0"/>
        </a:xfrm>
      </p:grpSpPr>
      <p:sp>
        <p:nvSpPr>
          <p:cNvPr id="108" name="Google Shape;108;p14"/>
          <p:cNvSpPr txBox="1">
            <a:spLocks noGrp="1"/>
          </p:cNvSpPr>
          <p:nvPr>
            <p:ph type="title"/>
          </p:nvPr>
        </p:nvSpPr>
        <p:spPr>
          <a:xfrm>
            <a:off x="571500" y="571500"/>
            <a:ext cx="8001000" cy="571500"/>
          </a:xfrm>
          <a:prstGeom prst="rect">
            <a:avLst/>
          </a:prstGeom>
          <a:noFill/>
          <a:ln>
            <a:noFill/>
          </a:ln>
        </p:spPr>
        <p:txBody>
          <a:bodyPr spcFirstLastPara="1" wrap="square" lIns="91425" tIns="45700" rIns="91425" bIns="45700" anchor="b" anchorCtr="0">
            <a:normAutofit/>
          </a:bodyPr>
          <a:lstStyle>
            <a:lvl1pPr lvl="0" algn="ctr">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14"/>
          <p:cNvSpPr>
            <a:spLocks noGrp="1"/>
          </p:cNvSpPr>
          <p:nvPr>
            <p:ph type="pic" idx="2"/>
          </p:nvPr>
        </p:nvSpPr>
        <p:spPr>
          <a:xfrm>
            <a:off x="704850" y="1439533"/>
            <a:ext cx="2381250" cy="2381250"/>
          </a:xfrm>
          <a:prstGeom prst="rect">
            <a:avLst/>
          </a:prstGeom>
          <a:noFill/>
          <a:ln>
            <a:noFill/>
          </a:ln>
        </p:spPr>
      </p:sp>
      <p:sp>
        <p:nvSpPr>
          <p:cNvPr id="110" name="Google Shape;110;p14"/>
          <p:cNvSpPr txBox="1">
            <a:spLocks noGrp="1"/>
          </p:cNvSpPr>
          <p:nvPr>
            <p:ph type="body" idx="1"/>
          </p:nvPr>
        </p:nvSpPr>
        <p:spPr>
          <a:xfrm>
            <a:off x="600075" y="3924300"/>
            <a:ext cx="2571750" cy="666750"/>
          </a:xfrm>
          <a:prstGeom prst="rect">
            <a:avLst/>
          </a:prstGeom>
          <a:solidFill>
            <a:schemeClr val="accent1"/>
          </a:solidFill>
          <a:ln>
            <a:noFill/>
          </a:ln>
        </p:spPr>
        <p:txBody>
          <a:bodyPr spcFirstLastPara="1" wrap="square" lIns="0" tIns="45700" rIns="0" bIns="45700" anchor="ctr" anchorCtr="0">
            <a:normAutofit/>
          </a:bodyPr>
          <a:lstStyle>
            <a:lvl1pPr marL="457200" lvl="0" indent="-228600" algn="ctr">
              <a:lnSpc>
                <a:spcPct val="100000"/>
              </a:lnSpc>
              <a:spcBef>
                <a:spcPts val="900"/>
              </a:spcBef>
              <a:spcAft>
                <a:spcPts val="0"/>
              </a:spcAft>
              <a:buSzPts val="1400"/>
              <a:buFont typeface="Arial"/>
              <a:buNone/>
              <a:defRPr sz="1400">
                <a:solidFill>
                  <a:srgbClr val="FFFFFF"/>
                </a:solidFill>
                <a:latin typeface="Calibri"/>
                <a:ea typeface="Calibri"/>
                <a:cs typeface="Calibri"/>
                <a:sym typeface="Calibri"/>
              </a:defRPr>
            </a:lvl1pPr>
            <a:lvl2pPr marL="914400" lvl="1" indent="-292100" algn="l">
              <a:lnSpc>
                <a:spcPct val="129998"/>
              </a:lnSpc>
              <a:spcBef>
                <a:spcPts val="150"/>
              </a:spcBef>
              <a:spcAft>
                <a:spcPts val="0"/>
              </a:spcAft>
              <a:buSzPts val="1000"/>
              <a:buChar char="◦"/>
              <a:defRPr sz="1000">
                <a:solidFill>
                  <a:srgbClr val="A5A5A5"/>
                </a:solidFill>
                <a:latin typeface="Calibri"/>
                <a:ea typeface="Calibri"/>
                <a:cs typeface="Calibri"/>
                <a:sym typeface="Calibri"/>
              </a:defRPr>
            </a:lvl2pPr>
            <a:lvl3pPr marL="1371600" lvl="2" indent="-295275" algn="l">
              <a:lnSpc>
                <a:spcPct val="114285"/>
              </a:lnSpc>
              <a:spcBef>
                <a:spcPts val="300"/>
              </a:spcBef>
              <a:spcAft>
                <a:spcPts val="0"/>
              </a:spcAft>
              <a:buSzPts val="1050"/>
              <a:buChar char="◦"/>
              <a:defRPr sz="1050" i="1">
                <a:solidFill>
                  <a:srgbClr val="B0BCA3"/>
                </a:solidFill>
                <a:latin typeface="Calibri"/>
                <a:ea typeface="Calibri"/>
                <a:cs typeface="Calibri"/>
                <a:sym typeface="Calibri"/>
              </a:defRPr>
            </a:lvl3pPr>
            <a:lvl4pPr marL="1828800" lvl="3" indent="-295275" algn="l">
              <a:lnSpc>
                <a:spcPct val="114285"/>
              </a:lnSpc>
              <a:spcBef>
                <a:spcPts val="300"/>
              </a:spcBef>
              <a:spcAft>
                <a:spcPts val="0"/>
              </a:spcAft>
              <a:buSzPts val="1050"/>
              <a:buChar char="◦"/>
              <a:defRPr sz="1050" i="0">
                <a:solidFill>
                  <a:srgbClr val="B0BCA3"/>
                </a:solidFill>
                <a:latin typeface="Calibri"/>
                <a:ea typeface="Calibri"/>
                <a:cs typeface="Calibri"/>
                <a:sym typeface="Calibri"/>
              </a:defRPr>
            </a:lvl4pPr>
            <a:lvl5pPr marL="2286000" lvl="4" indent="-295275" algn="l">
              <a:lnSpc>
                <a:spcPct val="114285"/>
              </a:lnSpc>
              <a:spcBef>
                <a:spcPts val="300"/>
              </a:spcBef>
              <a:spcAft>
                <a:spcPts val="0"/>
              </a:spcAft>
              <a:buSzPts val="1050"/>
              <a:buFont typeface="Arial"/>
              <a:buChar char="»"/>
              <a:defRPr sz="1050" i="1">
                <a:solidFill>
                  <a:srgbClr val="B0BCA3"/>
                </a:solidFill>
                <a:latin typeface="Calibri"/>
                <a:ea typeface="Calibri"/>
                <a:cs typeface="Calibri"/>
                <a:sym typeface="Calibri"/>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111" name="Google Shape;111;p14"/>
          <p:cNvSpPr txBox="1">
            <a:spLocks noGrp="1"/>
          </p:cNvSpPr>
          <p:nvPr>
            <p:ph type="body" idx="3"/>
          </p:nvPr>
        </p:nvSpPr>
        <p:spPr>
          <a:xfrm>
            <a:off x="3295650" y="1352550"/>
            <a:ext cx="2571750" cy="666750"/>
          </a:xfrm>
          <a:prstGeom prst="rect">
            <a:avLst/>
          </a:prstGeom>
          <a:solidFill>
            <a:schemeClr val="accent1"/>
          </a:solidFill>
          <a:ln>
            <a:noFill/>
          </a:ln>
        </p:spPr>
        <p:txBody>
          <a:bodyPr spcFirstLastPara="1" wrap="square" lIns="0" tIns="45700" rIns="0" bIns="45700" anchor="ctr" anchorCtr="0">
            <a:normAutofit/>
          </a:bodyPr>
          <a:lstStyle>
            <a:lvl1pPr marL="457200" lvl="0" indent="-228600" algn="ctr">
              <a:lnSpc>
                <a:spcPct val="100000"/>
              </a:lnSpc>
              <a:spcBef>
                <a:spcPts val="900"/>
              </a:spcBef>
              <a:spcAft>
                <a:spcPts val="0"/>
              </a:spcAft>
              <a:buSzPts val="1400"/>
              <a:buFont typeface="Arial"/>
              <a:buNone/>
              <a:defRPr sz="1400">
                <a:solidFill>
                  <a:srgbClr val="FFFFFF"/>
                </a:solidFill>
                <a:latin typeface="Calibri"/>
                <a:ea typeface="Calibri"/>
                <a:cs typeface="Calibri"/>
                <a:sym typeface="Calibri"/>
              </a:defRPr>
            </a:lvl1pPr>
            <a:lvl2pPr marL="914400" lvl="1" indent="-292100" algn="l">
              <a:lnSpc>
                <a:spcPct val="129998"/>
              </a:lnSpc>
              <a:spcBef>
                <a:spcPts val="150"/>
              </a:spcBef>
              <a:spcAft>
                <a:spcPts val="0"/>
              </a:spcAft>
              <a:buSzPts val="1000"/>
              <a:buChar char="◦"/>
              <a:defRPr sz="1000">
                <a:solidFill>
                  <a:srgbClr val="A5A5A5"/>
                </a:solidFill>
                <a:latin typeface="Calibri"/>
                <a:ea typeface="Calibri"/>
                <a:cs typeface="Calibri"/>
                <a:sym typeface="Calibri"/>
              </a:defRPr>
            </a:lvl2pPr>
            <a:lvl3pPr marL="1371600" lvl="2" indent="-295275" algn="l">
              <a:lnSpc>
                <a:spcPct val="114285"/>
              </a:lnSpc>
              <a:spcBef>
                <a:spcPts val="300"/>
              </a:spcBef>
              <a:spcAft>
                <a:spcPts val="0"/>
              </a:spcAft>
              <a:buSzPts val="1050"/>
              <a:buChar char="◦"/>
              <a:defRPr sz="1050" i="1">
                <a:solidFill>
                  <a:srgbClr val="B0BCA3"/>
                </a:solidFill>
                <a:latin typeface="Calibri"/>
                <a:ea typeface="Calibri"/>
                <a:cs typeface="Calibri"/>
                <a:sym typeface="Calibri"/>
              </a:defRPr>
            </a:lvl3pPr>
            <a:lvl4pPr marL="1828800" lvl="3" indent="-295275" algn="l">
              <a:lnSpc>
                <a:spcPct val="114285"/>
              </a:lnSpc>
              <a:spcBef>
                <a:spcPts val="300"/>
              </a:spcBef>
              <a:spcAft>
                <a:spcPts val="0"/>
              </a:spcAft>
              <a:buSzPts val="1050"/>
              <a:buChar char="◦"/>
              <a:defRPr sz="1050" i="0">
                <a:solidFill>
                  <a:srgbClr val="B0BCA3"/>
                </a:solidFill>
                <a:latin typeface="Calibri"/>
                <a:ea typeface="Calibri"/>
                <a:cs typeface="Calibri"/>
                <a:sym typeface="Calibri"/>
              </a:defRPr>
            </a:lvl4pPr>
            <a:lvl5pPr marL="2286000" lvl="4" indent="-295275" algn="l">
              <a:lnSpc>
                <a:spcPct val="114285"/>
              </a:lnSpc>
              <a:spcBef>
                <a:spcPts val="300"/>
              </a:spcBef>
              <a:spcAft>
                <a:spcPts val="0"/>
              </a:spcAft>
              <a:buSzPts val="1050"/>
              <a:buFont typeface="Arial"/>
              <a:buChar char="»"/>
              <a:defRPr sz="1050" i="1">
                <a:solidFill>
                  <a:srgbClr val="B0BCA3"/>
                </a:solidFill>
                <a:latin typeface="Calibri"/>
                <a:ea typeface="Calibri"/>
                <a:cs typeface="Calibri"/>
                <a:sym typeface="Calibri"/>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112" name="Google Shape;112;p14"/>
          <p:cNvSpPr>
            <a:spLocks noGrp="1"/>
          </p:cNvSpPr>
          <p:nvPr>
            <p:ph type="pic" idx="4"/>
          </p:nvPr>
        </p:nvSpPr>
        <p:spPr>
          <a:xfrm>
            <a:off x="3400425" y="2114550"/>
            <a:ext cx="2381250" cy="2381250"/>
          </a:xfrm>
          <a:prstGeom prst="rect">
            <a:avLst/>
          </a:prstGeom>
          <a:noFill/>
          <a:ln>
            <a:noFill/>
          </a:ln>
        </p:spPr>
      </p:sp>
      <p:sp>
        <p:nvSpPr>
          <p:cNvPr id="113" name="Google Shape;113;p14"/>
          <p:cNvSpPr>
            <a:spLocks noGrp="1"/>
          </p:cNvSpPr>
          <p:nvPr>
            <p:ph type="pic" idx="5"/>
          </p:nvPr>
        </p:nvSpPr>
        <p:spPr>
          <a:xfrm>
            <a:off x="6038850" y="1447800"/>
            <a:ext cx="2381250" cy="2381250"/>
          </a:xfrm>
          <a:prstGeom prst="rect">
            <a:avLst/>
          </a:prstGeom>
          <a:noFill/>
          <a:ln>
            <a:noFill/>
          </a:ln>
        </p:spPr>
      </p:sp>
      <p:sp>
        <p:nvSpPr>
          <p:cNvPr id="114" name="Google Shape;114;p14"/>
          <p:cNvSpPr txBox="1">
            <a:spLocks noGrp="1"/>
          </p:cNvSpPr>
          <p:nvPr>
            <p:ph type="body" idx="6"/>
          </p:nvPr>
        </p:nvSpPr>
        <p:spPr>
          <a:xfrm>
            <a:off x="5953125" y="3924300"/>
            <a:ext cx="2560032" cy="666750"/>
          </a:xfrm>
          <a:prstGeom prst="rect">
            <a:avLst/>
          </a:prstGeom>
          <a:solidFill>
            <a:schemeClr val="accent1"/>
          </a:solidFill>
          <a:ln>
            <a:noFill/>
          </a:ln>
        </p:spPr>
        <p:txBody>
          <a:bodyPr spcFirstLastPara="1" wrap="square" lIns="0" tIns="45700" rIns="0" bIns="45700" anchor="ctr" anchorCtr="0">
            <a:normAutofit/>
          </a:bodyPr>
          <a:lstStyle>
            <a:lvl1pPr marL="457200" lvl="0" indent="-228600" algn="ctr">
              <a:lnSpc>
                <a:spcPct val="100000"/>
              </a:lnSpc>
              <a:spcBef>
                <a:spcPts val="900"/>
              </a:spcBef>
              <a:spcAft>
                <a:spcPts val="0"/>
              </a:spcAft>
              <a:buSzPts val="1400"/>
              <a:buFont typeface="Arial"/>
              <a:buNone/>
              <a:defRPr sz="1400">
                <a:solidFill>
                  <a:srgbClr val="FFFFFF"/>
                </a:solidFill>
                <a:latin typeface="Calibri"/>
                <a:ea typeface="Calibri"/>
                <a:cs typeface="Calibri"/>
                <a:sym typeface="Calibri"/>
              </a:defRPr>
            </a:lvl1pPr>
            <a:lvl2pPr marL="914400" lvl="1" indent="-292100" algn="l">
              <a:lnSpc>
                <a:spcPct val="129998"/>
              </a:lnSpc>
              <a:spcBef>
                <a:spcPts val="150"/>
              </a:spcBef>
              <a:spcAft>
                <a:spcPts val="0"/>
              </a:spcAft>
              <a:buSzPts val="1000"/>
              <a:buChar char="◦"/>
              <a:defRPr sz="1000">
                <a:solidFill>
                  <a:srgbClr val="A5A5A5"/>
                </a:solidFill>
                <a:latin typeface="Calibri"/>
                <a:ea typeface="Calibri"/>
                <a:cs typeface="Calibri"/>
                <a:sym typeface="Calibri"/>
              </a:defRPr>
            </a:lvl2pPr>
            <a:lvl3pPr marL="1371600" lvl="2" indent="-295275" algn="l">
              <a:lnSpc>
                <a:spcPct val="114285"/>
              </a:lnSpc>
              <a:spcBef>
                <a:spcPts val="300"/>
              </a:spcBef>
              <a:spcAft>
                <a:spcPts val="0"/>
              </a:spcAft>
              <a:buSzPts val="1050"/>
              <a:buChar char="◦"/>
              <a:defRPr sz="1050" i="1">
                <a:solidFill>
                  <a:srgbClr val="B0BCA3"/>
                </a:solidFill>
                <a:latin typeface="Calibri"/>
                <a:ea typeface="Calibri"/>
                <a:cs typeface="Calibri"/>
                <a:sym typeface="Calibri"/>
              </a:defRPr>
            </a:lvl3pPr>
            <a:lvl4pPr marL="1828800" lvl="3" indent="-295275" algn="l">
              <a:lnSpc>
                <a:spcPct val="114285"/>
              </a:lnSpc>
              <a:spcBef>
                <a:spcPts val="300"/>
              </a:spcBef>
              <a:spcAft>
                <a:spcPts val="0"/>
              </a:spcAft>
              <a:buSzPts val="1050"/>
              <a:buChar char="◦"/>
              <a:defRPr sz="1050" i="0">
                <a:solidFill>
                  <a:srgbClr val="B0BCA3"/>
                </a:solidFill>
                <a:latin typeface="Calibri"/>
                <a:ea typeface="Calibri"/>
                <a:cs typeface="Calibri"/>
                <a:sym typeface="Calibri"/>
              </a:defRPr>
            </a:lvl4pPr>
            <a:lvl5pPr marL="2286000" lvl="4" indent="-295275" algn="l">
              <a:lnSpc>
                <a:spcPct val="114285"/>
              </a:lnSpc>
              <a:spcBef>
                <a:spcPts val="300"/>
              </a:spcBef>
              <a:spcAft>
                <a:spcPts val="0"/>
              </a:spcAft>
              <a:buSzPts val="1050"/>
              <a:buFont typeface="Arial"/>
              <a:buChar char="»"/>
              <a:defRPr sz="1050" i="1">
                <a:solidFill>
                  <a:srgbClr val="B0BCA3"/>
                </a:solidFill>
                <a:latin typeface="Calibri"/>
                <a:ea typeface="Calibri"/>
                <a:cs typeface="Calibri"/>
                <a:sym typeface="Calibri"/>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115" name="Google Shape;115;p14"/>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14"/>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14"/>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r>
              <a:rPr lang="en-US"/>
              <a:t>&lt;#&gt;</a:t>
            </a:r>
            <a:endParaRPr/>
          </a:p>
        </p:txBody>
      </p:sp>
      <p:pic>
        <p:nvPicPr>
          <p:cNvPr id="118" name="Google Shape;118;p14"/>
          <p:cNvPicPr preferRelativeResize="0"/>
          <p:nvPr/>
        </p:nvPicPr>
        <p:blipFill rotWithShape="1">
          <a:blip r:embed="rId2">
            <a:alphaModFix/>
          </a:blip>
          <a:srcRect l="750"/>
          <a:stretch/>
        </p:blipFill>
        <p:spPr>
          <a:xfrm rot="10800000">
            <a:off x="4" y="4473816"/>
            <a:ext cx="3290309" cy="660991"/>
          </a:xfrm>
          <a:prstGeom prst="rect">
            <a:avLst/>
          </a:prstGeom>
          <a:noFill/>
          <a:ln>
            <a:noFill/>
          </a:ln>
        </p:spPr>
      </p:pic>
      <p:pic>
        <p:nvPicPr>
          <p:cNvPr id="119" name="Google Shape;119;p14"/>
          <p:cNvPicPr preferRelativeResize="0"/>
          <p:nvPr/>
        </p:nvPicPr>
        <p:blipFill rotWithShape="1">
          <a:blip r:embed="rId2">
            <a:alphaModFix/>
          </a:blip>
          <a:srcRect l="750"/>
          <a:stretch/>
        </p:blipFill>
        <p:spPr>
          <a:xfrm>
            <a:off x="5853694" y="2"/>
            <a:ext cx="3290309" cy="660991"/>
          </a:xfrm>
          <a:prstGeom prst="rect">
            <a:avLst/>
          </a:prstGeom>
          <a:noFill/>
          <a:ln>
            <a:noFill/>
          </a:ln>
        </p:spPr>
      </p:pic>
      <p:sp>
        <p:nvSpPr>
          <p:cNvPr id="120" name="Google Shape;120;p14"/>
          <p:cNvSpPr/>
          <p:nvPr/>
        </p:nvSpPr>
        <p:spPr>
          <a:xfrm>
            <a:off x="5934074" y="1352550"/>
            <a:ext cx="2581314" cy="2572036"/>
          </a:xfrm>
          <a:prstGeom prst="rect">
            <a:avLst/>
          </a:prstGeom>
          <a:solidFill>
            <a:schemeClr val="lt1"/>
          </a:solidFill>
          <a:ln>
            <a:noFill/>
          </a:ln>
          <a:effectLst>
            <a:outerShdw blurRad="152400" dist="9525">
              <a:srgbClr val="3F3F3F">
                <a:alpha val="823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21" name="Google Shape;121;p14"/>
          <p:cNvSpPr/>
          <p:nvPr/>
        </p:nvSpPr>
        <p:spPr>
          <a:xfrm>
            <a:off x="3286125" y="2019300"/>
            <a:ext cx="2581314" cy="2572036"/>
          </a:xfrm>
          <a:prstGeom prst="rect">
            <a:avLst/>
          </a:prstGeom>
          <a:solidFill>
            <a:schemeClr val="lt1"/>
          </a:solidFill>
          <a:ln>
            <a:noFill/>
          </a:ln>
          <a:effectLst>
            <a:outerShdw blurRad="152400" dist="9525">
              <a:srgbClr val="3F3F3F">
                <a:alpha val="823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22" name="Google Shape;122;p14"/>
          <p:cNvSpPr/>
          <p:nvPr/>
        </p:nvSpPr>
        <p:spPr>
          <a:xfrm>
            <a:off x="600075" y="1352550"/>
            <a:ext cx="2581314" cy="2572036"/>
          </a:xfrm>
          <a:prstGeom prst="rect">
            <a:avLst/>
          </a:prstGeom>
          <a:solidFill>
            <a:schemeClr val="lt1"/>
          </a:solidFill>
          <a:ln>
            <a:noFill/>
          </a:ln>
          <a:effectLst>
            <a:outerShdw blurRad="152400" dist="9525">
              <a:srgbClr val="3F3F3F">
                <a:alpha val="823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Images">
  <p:cSld name="Title and Images">
    <p:spTree>
      <p:nvGrpSpPr>
        <p:cNvPr id="1" name="Shape 123"/>
        <p:cNvGrpSpPr/>
        <p:nvPr/>
      </p:nvGrpSpPr>
      <p:grpSpPr>
        <a:xfrm>
          <a:off x="0" y="0"/>
          <a:ext cx="0" cy="0"/>
          <a:chOff x="0" y="0"/>
          <a:chExt cx="0" cy="0"/>
        </a:xfrm>
      </p:grpSpPr>
      <p:pic>
        <p:nvPicPr>
          <p:cNvPr id="124" name="Google Shape;124;p15"/>
          <p:cNvPicPr preferRelativeResize="0"/>
          <p:nvPr/>
        </p:nvPicPr>
        <p:blipFill rotWithShape="1">
          <a:blip r:embed="rId2">
            <a:alphaModFix/>
          </a:blip>
          <a:srcRect l="750"/>
          <a:stretch/>
        </p:blipFill>
        <p:spPr>
          <a:xfrm>
            <a:off x="5853694" y="2"/>
            <a:ext cx="3290309" cy="660991"/>
          </a:xfrm>
          <a:prstGeom prst="rect">
            <a:avLst/>
          </a:prstGeom>
          <a:noFill/>
          <a:ln>
            <a:noFill/>
          </a:ln>
        </p:spPr>
      </p:pic>
      <p:pic>
        <p:nvPicPr>
          <p:cNvPr id="125" name="Google Shape;125;p15"/>
          <p:cNvPicPr preferRelativeResize="0"/>
          <p:nvPr/>
        </p:nvPicPr>
        <p:blipFill rotWithShape="1">
          <a:blip r:embed="rId2">
            <a:alphaModFix/>
          </a:blip>
          <a:srcRect l="750"/>
          <a:stretch/>
        </p:blipFill>
        <p:spPr>
          <a:xfrm rot="10800000">
            <a:off x="4" y="4473816"/>
            <a:ext cx="3290309" cy="660991"/>
          </a:xfrm>
          <a:prstGeom prst="rect">
            <a:avLst/>
          </a:prstGeom>
          <a:noFill/>
          <a:ln>
            <a:noFill/>
          </a:ln>
        </p:spPr>
      </p:pic>
      <p:sp>
        <p:nvSpPr>
          <p:cNvPr id="126" name="Google Shape;126;p15"/>
          <p:cNvSpPr txBox="1">
            <a:spLocks noGrp="1"/>
          </p:cNvSpPr>
          <p:nvPr>
            <p:ph type="title"/>
          </p:nvPr>
        </p:nvSpPr>
        <p:spPr>
          <a:xfrm>
            <a:off x="571500" y="572099"/>
            <a:ext cx="8001000" cy="571500"/>
          </a:xfrm>
          <a:prstGeom prst="rect">
            <a:avLst/>
          </a:prstGeom>
          <a:noFill/>
          <a:ln>
            <a:noFill/>
          </a:ln>
        </p:spPr>
        <p:txBody>
          <a:bodyPr spcFirstLastPara="1" wrap="square" lIns="91425" tIns="45700" rIns="91425" bIns="45700" anchor="b" anchorCtr="0">
            <a:normAutofit/>
          </a:bodyPr>
          <a:lstStyle>
            <a:lvl1pPr lvl="0" algn="ctr">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15"/>
          <p:cNvSpPr>
            <a:spLocks noGrp="1"/>
          </p:cNvSpPr>
          <p:nvPr>
            <p:ph type="pic" idx="2"/>
          </p:nvPr>
        </p:nvSpPr>
        <p:spPr>
          <a:xfrm>
            <a:off x="631280" y="1276352"/>
            <a:ext cx="1905000" cy="3286125"/>
          </a:xfrm>
          <a:prstGeom prst="rect">
            <a:avLst/>
          </a:prstGeom>
          <a:noFill/>
          <a:ln>
            <a:noFill/>
          </a:ln>
        </p:spPr>
      </p:sp>
      <p:sp>
        <p:nvSpPr>
          <p:cNvPr id="128" name="Google Shape;128;p15"/>
          <p:cNvSpPr>
            <a:spLocks noGrp="1"/>
          </p:cNvSpPr>
          <p:nvPr>
            <p:ph type="pic" idx="3"/>
          </p:nvPr>
        </p:nvSpPr>
        <p:spPr>
          <a:xfrm>
            <a:off x="2607379" y="1276352"/>
            <a:ext cx="1905000" cy="3286125"/>
          </a:xfrm>
          <a:prstGeom prst="rect">
            <a:avLst/>
          </a:prstGeom>
          <a:noFill/>
          <a:ln>
            <a:noFill/>
          </a:ln>
        </p:spPr>
      </p:sp>
      <p:sp>
        <p:nvSpPr>
          <p:cNvPr id="129" name="Google Shape;129;p15"/>
          <p:cNvSpPr>
            <a:spLocks noGrp="1"/>
          </p:cNvSpPr>
          <p:nvPr>
            <p:ph type="pic" idx="4"/>
          </p:nvPr>
        </p:nvSpPr>
        <p:spPr>
          <a:xfrm>
            <a:off x="4610259" y="1276352"/>
            <a:ext cx="1905000" cy="3286125"/>
          </a:xfrm>
          <a:prstGeom prst="rect">
            <a:avLst/>
          </a:prstGeom>
          <a:noFill/>
          <a:ln>
            <a:noFill/>
          </a:ln>
        </p:spPr>
      </p:sp>
      <p:sp>
        <p:nvSpPr>
          <p:cNvPr id="130" name="Google Shape;130;p15"/>
          <p:cNvSpPr>
            <a:spLocks noGrp="1"/>
          </p:cNvSpPr>
          <p:nvPr>
            <p:ph type="pic" idx="5"/>
          </p:nvPr>
        </p:nvSpPr>
        <p:spPr>
          <a:xfrm>
            <a:off x="6629081" y="1276352"/>
            <a:ext cx="1905000" cy="3286125"/>
          </a:xfrm>
          <a:prstGeom prst="rect">
            <a:avLst/>
          </a:prstGeom>
          <a:noFill/>
          <a:ln>
            <a:noFill/>
          </a:ln>
        </p:spPr>
      </p:sp>
      <p:sp>
        <p:nvSpPr>
          <p:cNvPr id="131" name="Google Shape;131;p15"/>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r>
              <a:rPr lang="en-US"/>
              <a:t>&lt;#&gt;</a:t>
            </a:r>
            <a:endParaRPr/>
          </a:p>
        </p:txBody>
      </p:sp>
      <p:sp>
        <p:nvSpPr>
          <p:cNvPr id="132" name="Google Shape;132;p15"/>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15"/>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27"/>
        <p:cNvGrpSpPr/>
        <p:nvPr/>
      </p:nvGrpSpPr>
      <p:grpSpPr>
        <a:xfrm>
          <a:off x="0" y="0"/>
          <a:ext cx="0" cy="0"/>
          <a:chOff x="0" y="0"/>
          <a:chExt cx="0" cy="0"/>
        </a:xfrm>
      </p:grpSpPr>
      <p:sp>
        <p:nvSpPr>
          <p:cNvPr id="28" name="Google Shape;28;p3"/>
          <p:cNvSpPr txBox="1">
            <a:spLocks noGrp="1"/>
          </p:cNvSpPr>
          <p:nvPr>
            <p:ph type="body" idx="1"/>
          </p:nvPr>
        </p:nvSpPr>
        <p:spPr>
          <a:xfrm>
            <a:off x="822960" y="1384301"/>
            <a:ext cx="7543800" cy="301752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900"/>
              </a:spcBef>
              <a:spcAft>
                <a:spcPts val="0"/>
              </a:spcAft>
              <a:buSzPts val="1800"/>
              <a:buChar char=" "/>
              <a:defRPr/>
            </a:lvl1pPr>
            <a:lvl2pPr marL="914400" lvl="1" indent="-342900" algn="l">
              <a:lnSpc>
                <a:spcPct val="90000"/>
              </a:lnSpc>
              <a:spcBef>
                <a:spcPts val="15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29" name="Google Shape;29;p3"/>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r>
              <a:rPr lang="en-US"/>
              <a:t>&lt;#&gt;</a:t>
            </a:r>
            <a:endParaRPr/>
          </a:p>
        </p:txBody>
      </p:sp>
      <p:sp>
        <p:nvSpPr>
          <p:cNvPr id="31" name="Google Shape;31;p3"/>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822959" y="1384301"/>
            <a:ext cx="3703320" cy="301752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900"/>
              </a:spcBef>
              <a:spcAft>
                <a:spcPts val="0"/>
              </a:spcAft>
              <a:buSzPts val="1800"/>
              <a:buChar char=" "/>
              <a:defRPr/>
            </a:lvl1pPr>
            <a:lvl2pPr marL="914400" lvl="1" indent="-342900" algn="l">
              <a:lnSpc>
                <a:spcPct val="90000"/>
              </a:lnSpc>
              <a:spcBef>
                <a:spcPts val="15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36" name="Google Shape;36;p4"/>
          <p:cNvSpPr txBox="1">
            <a:spLocks noGrp="1"/>
          </p:cNvSpPr>
          <p:nvPr>
            <p:ph type="body" idx="2"/>
          </p:nvPr>
        </p:nvSpPr>
        <p:spPr>
          <a:xfrm>
            <a:off x="4663440" y="1384301"/>
            <a:ext cx="3703320" cy="301752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900"/>
              </a:spcBef>
              <a:spcAft>
                <a:spcPts val="0"/>
              </a:spcAft>
              <a:buSzPts val="1800"/>
              <a:buChar char=" "/>
              <a:defRPr/>
            </a:lvl1pPr>
            <a:lvl2pPr marL="914400" lvl="1" indent="-342900" algn="l">
              <a:lnSpc>
                <a:spcPct val="90000"/>
              </a:lnSpc>
              <a:spcBef>
                <a:spcPts val="15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37" name="Google Shape;37;p4"/>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r>
              <a:rPr lang="en-US"/>
              <a:t>&lt;#&gt;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5"/>
          <p:cNvSpPr txBox="1">
            <a:spLocks noGrp="1"/>
          </p:cNvSpPr>
          <p:nvPr>
            <p:ph type="body" idx="1"/>
          </p:nvPr>
        </p:nvSpPr>
        <p:spPr>
          <a:xfrm>
            <a:off x="822960" y="1384301"/>
            <a:ext cx="7543800" cy="301752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900"/>
              </a:spcBef>
              <a:spcAft>
                <a:spcPts val="0"/>
              </a:spcAft>
              <a:buSzPts val="1800"/>
              <a:buChar char=" "/>
              <a:defRPr/>
            </a:lvl1pPr>
            <a:lvl2pPr marL="914400" lvl="1" indent="-342900" algn="l">
              <a:lnSpc>
                <a:spcPct val="90000"/>
              </a:lnSpc>
              <a:spcBef>
                <a:spcPts val="15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43" name="Google Shape;43;p5"/>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5"/>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r>
              <a:rPr lang="en-US"/>
              <a:t>&lt;#&gt;</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46"/>
        <p:cNvGrpSpPr/>
        <p:nvPr/>
      </p:nvGrpSpPr>
      <p:grpSpPr>
        <a:xfrm>
          <a:off x="0" y="0"/>
          <a:ext cx="0" cy="0"/>
          <a:chOff x="0" y="0"/>
          <a:chExt cx="0" cy="0"/>
        </a:xfrm>
      </p:grpSpPr>
      <p:sp>
        <p:nvSpPr>
          <p:cNvPr id="47" name="Google Shape;47;p6"/>
          <p:cNvSpPr/>
          <p:nvPr/>
        </p:nvSpPr>
        <p:spPr>
          <a:xfrm>
            <a:off x="2382" y="4800600"/>
            <a:ext cx="9141619" cy="342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6"/>
          <p:cNvSpPr/>
          <p:nvPr/>
        </p:nvSpPr>
        <p:spPr>
          <a:xfrm>
            <a:off x="12" y="4750737"/>
            <a:ext cx="9141619" cy="48006"/>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6"/>
          <p:cNvSpPr txBox="1">
            <a:spLocks noGrp="1"/>
          </p:cNvSpPr>
          <p:nvPr>
            <p:ph type="title"/>
          </p:nvPr>
        </p:nvSpPr>
        <p:spPr>
          <a:xfrm>
            <a:off x="822960" y="569214"/>
            <a:ext cx="7543800" cy="267462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6000"/>
              <a:buFont typeface="Calibri"/>
              <a:buNone/>
              <a:defRPr sz="6000" b="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
          <p:cNvSpPr txBox="1">
            <a:spLocks noGrp="1"/>
          </p:cNvSpPr>
          <p:nvPr>
            <p:ph type="body" idx="1"/>
          </p:nvPr>
        </p:nvSpPr>
        <p:spPr>
          <a:xfrm>
            <a:off x="822960" y="3339846"/>
            <a:ext cx="7543800" cy="85725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marL="914400" lvl="1" indent="-228600" algn="l">
              <a:lnSpc>
                <a:spcPct val="90000"/>
              </a:lnSpc>
              <a:spcBef>
                <a:spcPts val="150"/>
              </a:spcBef>
              <a:spcAft>
                <a:spcPts val="0"/>
              </a:spcAft>
              <a:buSzPts val="1350"/>
              <a:buNone/>
              <a:defRPr sz="1350">
                <a:solidFill>
                  <a:srgbClr val="888888"/>
                </a:solidFill>
              </a:defRPr>
            </a:lvl2pPr>
            <a:lvl3pPr marL="1371600" lvl="2" indent="-228600" algn="l">
              <a:lnSpc>
                <a:spcPct val="90000"/>
              </a:lnSpc>
              <a:spcBef>
                <a:spcPts val="300"/>
              </a:spcBef>
              <a:spcAft>
                <a:spcPts val="0"/>
              </a:spcAft>
              <a:buSzPts val="1200"/>
              <a:buNone/>
              <a:defRPr sz="1200">
                <a:solidFill>
                  <a:srgbClr val="888888"/>
                </a:solidFill>
              </a:defRPr>
            </a:lvl3pPr>
            <a:lvl4pPr marL="1828800" lvl="3" indent="-228600" algn="l">
              <a:lnSpc>
                <a:spcPct val="90000"/>
              </a:lnSpc>
              <a:spcBef>
                <a:spcPts val="300"/>
              </a:spcBef>
              <a:spcAft>
                <a:spcPts val="0"/>
              </a:spcAft>
              <a:buSzPts val="1050"/>
              <a:buNone/>
              <a:defRPr sz="1050">
                <a:solidFill>
                  <a:srgbClr val="888888"/>
                </a:solidFill>
              </a:defRPr>
            </a:lvl4pPr>
            <a:lvl5pPr marL="2286000" lvl="4" indent="-228600" algn="l">
              <a:lnSpc>
                <a:spcPct val="90000"/>
              </a:lnSpc>
              <a:spcBef>
                <a:spcPts val="300"/>
              </a:spcBef>
              <a:spcAft>
                <a:spcPts val="0"/>
              </a:spcAft>
              <a:buSzPts val="1050"/>
              <a:buNone/>
              <a:defRPr sz="1050">
                <a:solidFill>
                  <a:srgbClr val="888888"/>
                </a:solidFill>
              </a:defRPr>
            </a:lvl5pPr>
            <a:lvl6pPr marL="2743200" lvl="5" indent="-228600" algn="l">
              <a:lnSpc>
                <a:spcPct val="90000"/>
              </a:lnSpc>
              <a:spcBef>
                <a:spcPts val="300"/>
              </a:spcBef>
              <a:spcAft>
                <a:spcPts val="0"/>
              </a:spcAft>
              <a:buSzPts val="1050"/>
              <a:buNone/>
              <a:defRPr sz="1050">
                <a:solidFill>
                  <a:srgbClr val="888888"/>
                </a:solidFill>
              </a:defRPr>
            </a:lvl6pPr>
            <a:lvl7pPr marL="3200400" lvl="6" indent="-228600" algn="l">
              <a:lnSpc>
                <a:spcPct val="90000"/>
              </a:lnSpc>
              <a:spcBef>
                <a:spcPts val="300"/>
              </a:spcBef>
              <a:spcAft>
                <a:spcPts val="0"/>
              </a:spcAft>
              <a:buSzPts val="1050"/>
              <a:buNone/>
              <a:defRPr sz="1050">
                <a:solidFill>
                  <a:srgbClr val="888888"/>
                </a:solidFill>
              </a:defRPr>
            </a:lvl7pPr>
            <a:lvl8pPr marL="3657600" lvl="7" indent="-228600" algn="l">
              <a:lnSpc>
                <a:spcPct val="90000"/>
              </a:lnSpc>
              <a:spcBef>
                <a:spcPts val="300"/>
              </a:spcBef>
              <a:spcAft>
                <a:spcPts val="0"/>
              </a:spcAft>
              <a:buSzPts val="1050"/>
              <a:buNone/>
              <a:defRPr sz="1050">
                <a:solidFill>
                  <a:srgbClr val="888888"/>
                </a:solidFill>
              </a:defRPr>
            </a:lvl8pPr>
            <a:lvl9pPr marL="4114800" lvl="8" indent="-228600" algn="l">
              <a:lnSpc>
                <a:spcPct val="90000"/>
              </a:lnSpc>
              <a:spcBef>
                <a:spcPts val="300"/>
              </a:spcBef>
              <a:spcAft>
                <a:spcPts val="300"/>
              </a:spcAft>
              <a:buSzPts val="1050"/>
              <a:buNone/>
              <a:defRPr sz="1050">
                <a:solidFill>
                  <a:srgbClr val="888888"/>
                </a:solidFill>
              </a:defRPr>
            </a:lvl9pPr>
          </a:lstStyle>
          <a:p>
            <a:endParaRPr/>
          </a:p>
        </p:txBody>
      </p:sp>
      <p:sp>
        <p:nvSpPr>
          <p:cNvPr id="51" name="Google Shape;51;p6"/>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6"/>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6"/>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r>
              <a:rPr lang="en-US"/>
              <a:t>&lt;#&gt;</a:t>
            </a:r>
            <a:endParaRPr/>
          </a:p>
        </p:txBody>
      </p:sp>
      <p:cxnSp>
        <p:nvCxnSpPr>
          <p:cNvPr id="54" name="Google Shape;54;p6"/>
          <p:cNvCxnSpPr/>
          <p:nvPr/>
        </p:nvCxnSpPr>
        <p:spPr>
          <a:xfrm>
            <a:off x="905744" y="325755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7"/>
          <p:cNvSpPr txBox="1">
            <a:spLocks noGrp="1"/>
          </p:cNvSpPr>
          <p:nvPr>
            <p:ph type="body" idx="1"/>
          </p:nvPr>
        </p:nvSpPr>
        <p:spPr>
          <a:xfrm>
            <a:off x="822960" y="1384539"/>
            <a:ext cx="3703320" cy="55221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900"/>
              </a:spcBef>
              <a:spcAft>
                <a:spcPts val="0"/>
              </a:spcAft>
              <a:buSzPts val="1500"/>
              <a:buNone/>
              <a:defRPr sz="1500" b="0" cap="none">
                <a:solidFill>
                  <a:schemeClr val="dk2"/>
                </a:solidFill>
              </a:defRPr>
            </a:lvl1pPr>
            <a:lvl2pPr marL="914400" lvl="1" indent="-228600" algn="l">
              <a:lnSpc>
                <a:spcPct val="90000"/>
              </a:lnSpc>
              <a:spcBef>
                <a:spcPts val="150"/>
              </a:spcBef>
              <a:spcAft>
                <a:spcPts val="0"/>
              </a:spcAft>
              <a:buSzPts val="1500"/>
              <a:buNone/>
              <a:defRPr sz="1500" b="1"/>
            </a:lvl2pPr>
            <a:lvl3pPr marL="1371600" lvl="2" indent="-228600" algn="l">
              <a:lnSpc>
                <a:spcPct val="90000"/>
              </a:lnSpc>
              <a:spcBef>
                <a:spcPts val="300"/>
              </a:spcBef>
              <a:spcAft>
                <a:spcPts val="0"/>
              </a:spcAft>
              <a:buSzPts val="1350"/>
              <a:buNone/>
              <a:defRPr sz="1350" b="1"/>
            </a:lvl3pPr>
            <a:lvl4pPr marL="1828800" lvl="3" indent="-228600" algn="l">
              <a:lnSpc>
                <a:spcPct val="90000"/>
              </a:lnSpc>
              <a:spcBef>
                <a:spcPts val="300"/>
              </a:spcBef>
              <a:spcAft>
                <a:spcPts val="0"/>
              </a:spcAft>
              <a:buSzPts val="1200"/>
              <a:buNone/>
              <a:defRPr sz="1200" b="1"/>
            </a:lvl4pPr>
            <a:lvl5pPr marL="2286000" lvl="4" indent="-228600" algn="l">
              <a:lnSpc>
                <a:spcPct val="90000"/>
              </a:lnSpc>
              <a:spcBef>
                <a:spcPts val="300"/>
              </a:spcBef>
              <a:spcAft>
                <a:spcPts val="0"/>
              </a:spcAft>
              <a:buSzPts val="1200"/>
              <a:buNone/>
              <a:defRPr sz="1200" b="1"/>
            </a:lvl5pPr>
            <a:lvl6pPr marL="2743200" lvl="5" indent="-228600" algn="l">
              <a:lnSpc>
                <a:spcPct val="90000"/>
              </a:lnSpc>
              <a:spcBef>
                <a:spcPts val="300"/>
              </a:spcBef>
              <a:spcAft>
                <a:spcPts val="0"/>
              </a:spcAft>
              <a:buSzPts val="1200"/>
              <a:buNone/>
              <a:defRPr sz="1200" b="1"/>
            </a:lvl6pPr>
            <a:lvl7pPr marL="3200400" lvl="6" indent="-228600" algn="l">
              <a:lnSpc>
                <a:spcPct val="90000"/>
              </a:lnSpc>
              <a:spcBef>
                <a:spcPts val="300"/>
              </a:spcBef>
              <a:spcAft>
                <a:spcPts val="0"/>
              </a:spcAft>
              <a:buSzPts val="1200"/>
              <a:buNone/>
              <a:defRPr sz="1200" b="1"/>
            </a:lvl7pPr>
            <a:lvl8pPr marL="3657600" lvl="7" indent="-228600" algn="l">
              <a:lnSpc>
                <a:spcPct val="90000"/>
              </a:lnSpc>
              <a:spcBef>
                <a:spcPts val="300"/>
              </a:spcBef>
              <a:spcAft>
                <a:spcPts val="0"/>
              </a:spcAft>
              <a:buSzPts val="1200"/>
              <a:buNone/>
              <a:defRPr sz="1200" b="1"/>
            </a:lvl8pPr>
            <a:lvl9pPr marL="4114800" lvl="8" indent="-228600" algn="l">
              <a:lnSpc>
                <a:spcPct val="90000"/>
              </a:lnSpc>
              <a:spcBef>
                <a:spcPts val="300"/>
              </a:spcBef>
              <a:spcAft>
                <a:spcPts val="300"/>
              </a:spcAft>
              <a:buSzPts val="1200"/>
              <a:buNone/>
              <a:defRPr sz="1200" b="1"/>
            </a:lvl9pPr>
          </a:lstStyle>
          <a:p>
            <a:endParaRPr/>
          </a:p>
        </p:txBody>
      </p:sp>
      <p:sp>
        <p:nvSpPr>
          <p:cNvPr id="58" name="Google Shape;58;p7"/>
          <p:cNvSpPr txBox="1">
            <a:spLocks noGrp="1"/>
          </p:cNvSpPr>
          <p:nvPr>
            <p:ph type="body" idx="2"/>
          </p:nvPr>
        </p:nvSpPr>
        <p:spPr>
          <a:xfrm>
            <a:off x="822960" y="1936751"/>
            <a:ext cx="3703320" cy="253365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900"/>
              </a:spcBef>
              <a:spcAft>
                <a:spcPts val="0"/>
              </a:spcAft>
              <a:buSzPts val="1800"/>
              <a:buChar char=" "/>
              <a:defRPr/>
            </a:lvl1pPr>
            <a:lvl2pPr marL="914400" lvl="1" indent="-342900" algn="l">
              <a:lnSpc>
                <a:spcPct val="90000"/>
              </a:lnSpc>
              <a:spcBef>
                <a:spcPts val="15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59" name="Google Shape;59;p7"/>
          <p:cNvSpPr txBox="1">
            <a:spLocks noGrp="1"/>
          </p:cNvSpPr>
          <p:nvPr>
            <p:ph type="body" idx="3"/>
          </p:nvPr>
        </p:nvSpPr>
        <p:spPr>
          <a:xfrm>
            <a:off x="4663440" y="1384539"/>
            <a:ext cx="3703320" cy="55221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900"/>
              </a:spcBef>
              <a:spcAft>
                <a:spcPts val="0"/>
              </a:spcAft>
              <a:buSzPts val="1500"/>
              <a:buNone/>
              <a:defRPr sz="1500" b="0" cap="none">
                <a:solidFill>
                  <a:schemeClr val="dk2"/>
                </a:solidFill>
              </a:defRPr>
            </a:lvl1pPr>
            <a:lvl2pPr marL="914400" lvl="1" indent="-228600" algn="l">
              <a:lnSpc>
                <a:spcPct val="90000"/>
              </a:lnSpc>
              <a:spcBef>
                <a:spcPts val="150"/>
              </a:spcBef>
              <a:spcAft>
                <a:spcPts val="0"/>
              </a:spcAft>
              <a:buSzPts val="1500"/>
              <a:buNone/>
              <a:defRPr sz="1500" b="1"/>
            </a:lvl2pPr>
            <a:lvl3pPr marL="1371600" lvl="2" indent="-228600" algn="l">
              <a:lnSpc>
                <a:spcPct val="90000"/>
              </a:lnSpc>
              <a:spcBef>
                <a:spcPts val="300"/>
              </a:spcBef>
              <a:spcAft>
                <a:spcPts val="0"/>
              </a:spcAft>
              <a:buSzPts val="1350"/>
              <a:buNone/>
              <a:defRPr sz="1350" b="1"/>
            </a:lvl3pPr>
            <a:lvl4pPr marL="1828800" lvl="3" indent="-228600" algn="l">
              <a:lnSpc>
                <a:spcPct val="90000"/>
              </a:lnSpc>
              <a:spcBef>
                <a:spcPts val="300"/>
              </a:spcBef>
              <a:spcAft>
                <a:spcPts val="0"/>
              </a:spcAft>
              <a:buSzPts val="1200"/>
              <a:buNone/>
              <a:defRPr sz="1200" b="1"/>
            </a:lvl4pPr>
            <a:lvl5pPr marL="2286000" lvl="4" indent="-228600" algn="l">
              <a:lnSpc>
                <a:spcPct val="90000"/>
              </a:lnSpc>
              <a:spcBef>
                <a:spcPts val="300"/>
              </a:spcBef>
              <a:spcAft>
                <a:spcPts val="0"/>
              </a:spcAft>
              <a:buSzPts val="1200"/>
              <a:buNone/>
              <a:defRPr sz="1200" b="1"/>
            </a:lvl5pPr>
            <a:lvl6pPr marL="2743200" lvl="5" indent="-228600" algn="l">
              <a:lnSpc>
                <a:spcPct val="90000"/>
              </a:lnSpc>
              <a:spcBef>
                <a:spcPts val="300"/>
              </a:spcBef>
              <a:spcAft>
                <a:spcPts val="0"/>
              </a:spcAft>
              <a:buSzPts val="1200"/>
              <a:buNone/>
              <a:defRPr sz="1200" b="1"/>
            </a:lvl6pPr>
            <a:lvl7pPr marL="3200400" lvl="6" indent="-228600" algn="l">
              <a:lnSpc>
                <a:spcPct val="90000"/>
              </a:lnSpc>
              <a:spcBef>
                <a:spcPts val="300"/>
              </a:spcBef>
              <a:spcAft>
                <a:spcPts val="0"/>
              </a:spcAft>
              <a:buSzPts val="1200"/>
              <a:buNone/>
              <a:defRPr sz="1200" b="1"/>
            </a:lvl7pPr>
            <a:lvl8pPr marL="3657600" lvl="7" indent="-228600" algn="l">
              <a:lnSpc>
                <a:spcPct val="90000"/>
              </a:lnSpc>
              <a:spcBef>
                <a:spcPts val="300"/>
              </a:spcBef>
              <a:spcAft>
                <a:spcPts val="0"/>
              </a:spcAft>
              <a:buSzPts val="1200"/>
              <a:buNone/>
              <a:defRPr sz="1200" b="1"/>
            </a:lvl8pPr>
            <a:lvl9pPr marL="4114800" lvl="8" indent="-228600" algn="l">
              <a:lnSpc>
                <a:spcPct val="90000"/>
              </a:lnSpc>
              <a:spcBef>
                <a:spcPts val="300"/>
              </a:spcBef>
              <a:spcAft>
                <a:spcPts val="300"/>
              </a:spcAft>
              <a:buSzPts val="1200"/>
              <a:buNone/>
              <a:defRPr sz="1200" b="1"/>
            </a:lvl9pPr>
          </a:lstStyle>
          <a:p>
            <a:endParaRPr/>
          </a:p>
        </p:txBody>
      </p:sp>
      <p:sp>
        <p:nvSpPr>
          <p:cNvPr id="60" name="Google Shape;60;p7"/>
          <p:cNvSpPr txBox="1">
            <a:spLocks noGrp="1"/>
          </p:cNvSpPr>
          <p:nvPr>
            <p:ph type="body" idx="4"/>
          </p:nvPr>
        </p:nvSpPr>
        <p:spPr>
          <a:xfrm>
            <a:off x="4663440" y="1936751"/>
            <a:ext cx="3703320" cy="253365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900"/>
              </a:spcBef>
              <a:spcAft>
                <a:spcPts val="0"/>
              </a:spcAft>
              <a:buSzPts val="1800"/>
              <a:buChar char=" "/>
              <a:defRPr/>
            </a:lvl1pPr>
            <a:lvl2pPr marL="914400" lvl="1" indent="-342900" algn="l">
              <a:lnSpc>
                <a:spcPct val="90000"/>
              </a:lnSpc>
              <a:spcBef>
                <a:spcPts val="15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61" name="Google Shape;61;p7"/>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7"/>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7"/>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r>
              <a:rPr lang="en-US"/>
              <a:t>&lt;#&gt;</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8"/>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8"/>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8"/>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r>
              <a:rPr lang="en-US"/>
              <a:t>&lt;#&gt;</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5"/>
        <p:cNvGrpSpPr/>
        <p:nvPr/>
      </p:nvGrpSpPr>
      <p:grpSpPr>
        <a:xfrm>
          <a:off x="0" y="0"/>
          <a:ext cx="0" cy="0"/>
          <a:chOff x="0" y="0"/>
          <a:chExt cx="0" cy="0"/>
        </a:xfrm>
      </p:grpSpPr>
      <p:sp>
        <p:nvSpPr>
          <p:cNvPr id="76" name="Google Shape;76;p10"/>
          <p:cNvSpPr/>
          <p:nvPr/>
        </p:nvSpPr>
        <p:spPr>
          <a:xfrm>
            <a:off x="13" y="0"/>
            <a:ext cx="3038093" cy="51435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0"/>
          <p:cNvSpPr/>
          <p:nvPr/>
        </p:nvSpPr>
        <p:spPr>
          <a:xfrm>
            <a:off x="3030053" y="0"/>
            <a:ext cx="48006" cy="5143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0"/>
          <p:cNvSpPr txBox="1">
            <a:spLocks noGrp="1"/>
          </p:cNvSpPr>
          <p:nvPr>
            <p:ph type="title"/>
          </p:nvPr>
        </p:nvSpPr>
        <p:spPr>
          <a:xfrm>
            <a:off x="342900" y="445769"/>
            <a:ext cx="2400300" cy="17145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2700"/>
              <a:buFont typeface="Calibri"/>
              <a:buNone/>
              <a:defRPr sz="27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0"/>
          <p:cNvSpPr txBox="1">
            <a:spLocks noGrp="1"/>
          </p:cNvSpPr>
          <p:nvPr>
            <p:ph type="body" idx="1"/>
          </p:nvPr>
        </p:nvSpPr>
        <p:spPr>
          <a:xfrm>
            <a:off x="3600450" y="548640"/>
            <a:ext cx="4869180" cy="394335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900"/>
              </a:spcBef>
              <a:spcAft>
                <a:spcPts val="0"/>
              </a:spcAft>
              <a:buSzPts val="1800"/>
              <a:buChar char=" "/>
              <a:defRPr/>
            </a:lvl1pPr>
            <a:lvl2pPr marL="914400" lvl="1" indent="-342900" algn="l">
              <a:lnSpc>
                <a:spcPct val="90000"/>
              </a:lnSpc>
              <a:spcBef>
                <a:spcPts val="15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80" name="Google Shape;80;p10"/>
          <p:cNvSpPr txBox="1">
            <a:spLocks noGrp="1"/>
          </p:cNvSpPr>
          <p:nvPr>
            <p:ph type="body" idx="2"/>
          </p:nvPr>
        </p:nvSpPr>
        <p:spPr>
          <a:xfrm>
            <a:off x="342900" y="2194560"/>
            <a:ext cx="2400300" cy="25343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900"/>
              </a:spcBef>
              <a:spcAft>
                <a:spcPts val="0"/>
              </a:spcAft>
              <a:buSzPts val="1125"/>
              <a:buNone/>
              <a:defRPr sz="1125">
                <a:solidFill>
                  <a:srgbClr val="FFFFFF"/>
                </a:solidFill>
              </a:defRPr>
            </a:lvl1pPr>
            <a:lvl2pPr marL="914400" lvl="1" indent="-228600" algn="l">
              <a:lnSpc>
                <a:spcPct val="90000"/>
              </a:lnSpc>
              <a:spcBef>
                <a:spcPts val="150"/>
              </a:spcBef>
              <a:spcAft>
                <a:spcPts val="0"/>
              </a:spcAft>
              <a:buSzPts val="900"/>
              <a:buNone/>
              <a:defRPr sz="900"/>
            </a:lvl2pPr>
            <a:lvl3pPr marL="1371600" lvl="2" indent="-228600" algn="l">
              <a:lnSpc>
                <a:spcPct val="90000"/>
              </a:lnSpc>
              <a:spcBef>
                <a:spcPts val="300"/>
              </a:spcBef>
              <a:spcAft>
                <a:spcPts val="0"/>
              </a:spcAft>
              <a:buSzPts val="750"/>
              <a:buNone/>
              <a:defRPr sz="750"/>
            </a:lvl3pPr>
            <a:lvl4pPr marL="1828800" lvl="3" indent="-228600" algn="l">
              <a:lnSpc>
                <a:spcPct val="90000"/>
              </a:lnSpc>
              <a:spcBef>
                <a:spcPts val="300"/>
              </a:spcBef>
              <a:spcAft>
                <a:spcPts val="0"/>
              </a:spcAft>
              <a:buSzPts val="675"/>
              <a:buNone/>
              <a:defRPr sz="675"/>
            </a:lvl4pPr>
            <a:lvl5pPr marL="2286000" lvl="4" indent="-228600" algn="l">
              <a:lnSpc>
                <a:spcPct val="90000"/>
              </a:lnSpc>
              <a:spcBef>
                <a:spcPts val="300"/>
              </a:spcBef>
              <a:spcAft>
                <a:spcPts val="0"/>
              </a:spcAft>
              <a:buSzPts val="675"/>
              <a:buNone/>
              <a:defRPr sz="675"/>
            </a:lvl5pPr>
            <a:lvl6pPr marL="2743200" lvl="5" indent="-228600" algn="l">
              <a:lnSpc>
                <a:spcPct val="90000"/>
              </a:lnSpc>
              <a:spcBef>
                <a:spcPts val="300"/>
              </a:spcBef>
              <a:spcAft>
                <a:spcPts val="0"/>
              </a:spcAft>
              <a:buSzPts val="675"/>
              <a:buNone/>
              <a:defRPr sz="675"/>
            </a:lvl6pPr>
            <a:lvl7pPr marL="3200400" lvl="6" indent="-228600" algn="l">
              <a:lnSpc>
                <a:spcPct val="90000"/>
              </a:lnSpc>
              <a:spcBef>
                <a:spcPts val="300"/>
              </a:spcBef>
              <a:spcAft>
                <a:spcPts val="0"/>
              </a:spcAft>
              <a:buSzPts val="675"/>
              <a:buNone/>
              <a:defRPr sz="675"/>
            </a:lvl7pPr>
            <a:lvl8pPr marL="3657600" lvl="7" indent="-228600" algn="l">
              <a:lnSpc>
                <a:spcPct val="90000"/>
              </a:lnSpc>
              <a:spcBef>
                <a:spcPts val="300"/>
              </a:spcBef>
              <a:spcAft>
                <a:spcPts val="0"/>
              </a:spcAft>
              <a:buSzPts val="675"/>
              <a:buNone/>
              <a:defRPr sz="675"/>
            </a:lvl8pPr>
            <a:lvl9pPr marL="4114800" lvl="8" indent="-228600" algn="l">
              <a:lnSpc>
                <a:spcPct val="90000"/>
              </a:lnSpc>
              <a:spcBef>
                <a:spcPts val="300"/>
              </a:spcBef>
              <a:spcAft>
                <a:spcPts val="300"/>
              </a:spcAft>
              <a:buSzPts val="675"/>
              <a:buNone/>
              <a:defRPr sz="675"/>
            </a:lvl9pPr>
          </a:lstStyle>
          <a:p>
            <a:endParaRPr/>
          </a:p>
        </p:txBody>
      </p:sp>
      <p:sp>
        <p:nvSpPr>
          <p:cNvPr id="81" name="Google Shape;81;p10"/>
          <p:cNvSpPr txBox="1">
            <a:spLocks noGrp="1"/>
          </p:cNvSpPr>
          <p:nvPr>
            <p:ph type="dt" idx="10"/>
          </p:nvPr>
        </p:nvSpPr>
        <p:spPr>
          <a:xfrm>
            <a:off x="349134" y="4844839"/>
            <a:ext cx="196388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0"/>
          <p:cNvSpPr txBox="1">
            <a:spLocks noGrp="1"/>
          </p:cNvSpPr>
          <p:nvPr>
            <p:ph type="ftr" idx="11"/>
          </p:nvPr>
        </p:nvSpPr>
        <p:spPr>
          <a:xfrm>
            <a:off x="3600450" y="4844839"/>
            <a:ext cx="348615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0"/>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788"/>
              <a:buFont typeface="Arial"/>
              <a:buNone/>
              <a:defRPr sz="788" b="0" i="0" u="none" strike="noStrike" cap="none">
                <a:solidFill>
                  <a:schemeClr val="dk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88"/>
              <a:buFont typeface="Arial"/>
              <a:buNone/>
              <a:defRPr sz="788" b="0" i="0" u="none" strike="noStrike" cap="none">
                <a:solidFill>
                  <a:schemeClr val="dk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88"/>
              <a:buFont typeface="Arial"/>
              <a:buNone/>
              <a:defRPr sz="788" b="0" i="0" u="none" strike="noStrike" cap="none">
                <a:solidFill>
                  <a:schemeClr val="dk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88"/>
              <a:buFont typeface="Arial"/>
              <a:buNone/>
              <a:defRPr sz="788" b="0" i="0" u="none" strike="noStrike" cap="none">
                <a:solidFill>
                  <a:schemeClr val="dk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88"/>
              <a:buFont typeface="Arial"/>
              <a:buNone/>
              <a:defRPr sz="788" b="0" i="0" u="none" strike="noStrike" cap="none">
                <a:solidFill>
                  <a:schemeClr val="dk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88"/>
              <a:buFont typeface="Arial"/>
              <a:buNone/>
              <a:defRPr sz="788" b="0" i="0" u="none" strike="noStrike" cap="none">
                <a:solidFill>
                  <a:schemeClr val="dk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88"/>
              <a:buFont typeface="Arial"/>
              <a:buNone/>
              <a:defRPr sz="788" b="0" i="0" u="none" strike="noStrike" cap="none">
                <a:solidFill>
                  <a:schemeClr val="dk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88"/>
              <a:buFont typeface="Arial"/>
              <a:buNone/>
              <a:defRPr sz="788" b="0" i="0" u="none" strike="noStrike" cap="none">
                <a:solidFill>
                  <a:schemeClr val="dk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88"/>
              <a:buFont typeface="Arial"/>
              <a:buNone/>
              <a:defRPr sz="788"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r>
              <a:rPr lang="en-US"/>
              <a:t>&lt;#&gt;</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4"/>
        <p:cNvGrpSpPr/>
        <p:nvPr/>
      </p:nvGrpSpPr>
      <p:grpSpPr>
        <a:xfrm>
          <a:off x="0" y="0"/>
          <a:ext cx="0" cy="0"/>
          <a:chOff x="0" y="0"/>
          <a:chExt cx="0" cy="0"/>
        </a:xfrm>
      </p:grpSpPr>
      <p:sp>
        <p:nvSpPr>
          <p:cNvPr id="85" name="Google Shape;85;p11"/>
          <p:cNvSpPr/>
          <p:nvPr/>
        </p:nvSpPr>
        <p:spPr>
          <a:xfrm>
            <a:off x="0" y="3714750"/>
            <a:ext cx="9141619" cy="142875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1"/>
          <p:cNvSpPr/>
          <p:nvPr/>
        </p:nvSpPr>
        <p:spPr>
          <a:xfrm>
            <a:off x="12" y="3686307"/>
            <a:ext cx="9141619" cy="48006"/>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1"/>
          <p:cNvSpPr txBox="1">
            <a:spLocks noGrp="1"/>
          </p:cNvSpPr>
          <p:nvPr>
            <p:ph type="title"/>
          </p:nvPr>
        </p:nvSpPr>
        <p:spPr>
          <a:xfrm>
            <a:off x="822960" y="3806190"/>
            <a:ext cx="7584948" cy="61722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2700"/>
              <a:buFont typeface="Calibri"/>
              <a:buNone/>
              <a:defRPr sz="27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88" name="Google Shape;88;p11"/>
          <p:cNvPicPr preferRelativeResize="0">
            <a:picLocks noGrp="1"/>
          </p:cNvPicPr>
          <p:nvPr>
            <p:ph type="pic" idx="2"/>
          </p:nvPr>
        </p:nvPicPr>
        <p:blipFill/>
        <p:spPr>
          <a:xfrm>
            <a:off x="12" y="0"/>
            <a:ext cx="9143989" cy="3686307"/>
          </a:xfrm>
          <a:prstGeom prst="rect">
            <a:avLst/>
          </a:prstGeom>
          <a:blipFill rotWithShape="1">
            <a:blip r:embed="rId2">
              <a:alphaModFix/>
            </a:blip>
            <a:stretch>
              <a:fillRect/>
            </a:stretch>
          </a:blipFill>
          <a:ln>
            <a:noFill/>
          </a:ln>
        </p:spPr>
      </p:pic>
      <p:sp>
        <p:nvSpPr>
          <p:cNvPr id="89" name="Google Shape;89;p11"/>
          <p:cNvSpPr txBox="1">
            <a:spLocks noGrp="1"/>
          </p:cNvSpPr>
          <p:nvPr>
            <p:ph type="body" idx="1"/>
          </p:nvPr>
        </p:nvSpPr>
        <p:spPr>
          <a:xfrm>
            <a:off x="822960" y="4430267"/>
            <a:ext cx="7584948" cy="44577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125"/>
              <a:buNone/>
              <a:defRPr sz="1125">
                <a:solidFill>
                  <a:srgbClr val="FFFFFF"/>
                </a:solidFill>
              </a:defRPr>
            </a:lvl1pPr>
            <a:lvl2pPr marL="914400" lvl="1" indent="-228600" algn="l">
              <a:lnSpc>
                <a:spcPct val="90000"/>
              </a:lnSpc>
              <a:spcBef>
                <a:spcPts val="450"/>
              </a:spcBef>
              <a:spcAft>
                <a:spcPts val="0"/>
              </a:spcAft>
              <a:buSzPts val="900"/>
              <a:buNone/>
              <a:defRPr sz="900"/>
            </a:lvl2pPr>
            <a:lvl3pPr marL="1371600" lvl="2" indent="-228600" algn="l">
              <a:lnSpc>
                <a:spcPct val="90000"/>
              </a:lnSpc>
              <a:spcBef>
                <a:spcPts val="300"/>
              </a:spcBef>
              <a:spcAft>
                <a:spcPts val="0"/>
              </a:spcAft>
              <a:buSzPts val="750"/>
              <a:buNone/>
              <a:defRPr sz="750"/>
            </a:lvl3pPr>
            <a:lvl4pPr marL="1828800" lvl="3" indent="-228600" algn="l">
              <a:lnSpc>
                <a:spcPct val="90000"/>
              </a:lnSpc>
              <a:spcBef>
                <a:spcPts val="300"/>
              </a:spcBef>
              <a:spcAft>
                <a:spcPts val="0"/>
              </a:spcAft>
              <a:buSzPts val="675"/>
              <a:buNone/>
              <a:defRPr sz="675"/>
            </a:lvl4pPr>
            <a:lvl5pPr marL="2286000" lvl="4" indent="-228600" algn="l">
              <a:lnSpc>
                <a:spcPct val="90000"/>
              </a:lnSpc>
              <a:spcBef>
                <a:spcPts val="300"/>
              </a:spcBef>
              <a:spcAft>
                <a:spcPts val="0"/>
              </a:spcAft>
              <a:buSzPts val="675"/>
              <a:buNone/>
              <a:defRPr sz="675"/>
            </a:lvl5pPr>
            <a:lvl6pPr marL="2743200" lvl="5" indent="-228600" algn="l">
              <a:lnSpc>
                <a:spcPct val="90000"/>
              </a:lnSpc>
              <a:spcBef>
                <a:spcPts val="300"/>
              </a:spcBef>
              <a:spcAft>
                <a:spcPts val="0"/>
              </a:spcAft>
              <a:buSzPts val="675"/>
              <a:buNone/>
              <a:defRPr sz="675"/>
            </a:lvl6pPr>
            <a:lvl7pPr marL="3200400" lvl="6" indent="-228600" algn="l">
              <a:lnSpc>
                <a:spcPct val="90000"/>
              </a:lnSpc>
              <a:spcBef>
                <a:spcPts val="300"/>
              </a:spcBef>
              <a:spcAft>
                <a:spcPts val="0"/>
              </a:spcAft>
              <a:buSzPts val="675"/>
              <a:buNone/>
              <a:defRPr sz="675"/>
            </a:lvl7pPr>
            <a:lvl8pPr marL="3657600" lvl="7" indent="-228600" algn="l">
              <a:lnSpc>
                <a:spcPct val="90000"/>
              </a:lnSpc>
              <a:spcBef>
                <a:spcPts val="300"/>
              </a:spcBef>
              <a:spcAft>
                <a:spcPts val="0"/>
              </a:spcAft>
              <a:buSzPts val="675"/>
              <a:buNone/>
              <a:defRPr sz="675"/>
            </a:lvl8pPr>
            <a:lvl9pPr marL="4114800" lvl="8" indent="-228600" algn="l">
              <a:lnSpc>
                <a:spcPct val="90000"/>
              </a:lnSpc>
              <a:spcBef>
                <a:spcPts val="300"/>
              </a:spcBef>
              <a:spcAft>
                <a:spcPts val="300"/>
              </a:spcAft>
              <a:buSzPts val="675"/>
              <a:buNone/>
              <a:defRPr sz="675"/>
            </a:lvl9pPr>
          </a:lstStyle>
          <a:p>
            <a:endParaRPr/>
          </a:p>
        </p:txBody>
      </p:sp>
      <p:sp>
        <p:nvSpPr>
          <p:cNvPr id="90" name="Google Shape;90;p11"/>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1"/>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1"/>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r>
              <a:rPr lang="en-US"/>
              <a:t>&lt;#&gt;</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1" y="4800600"/>
            <a:ext cx="9144000" cy="342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
          <p:cNvSpPr/>
          <p:nvPr/>
        </p:nvSpPr>
        <p:spPr>
          <a:xfrm>
            <a:off x="0" y="4750737"/>
            <a:ext cx="9144001" cy="49499"/>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3600"/>
              <a:buFont typeface="Calibri"/>
              <a:buNone/>
              <a:defRPr sz="36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1"/>
          <p:cNvSpPr txBox="1">
            <a:spLocks noGrp="1"/>
          </p:cNvSpPr>
          <p:nvPr>
            <p:ph type="body" idx="1"/>
          </p:nvPr>
        </p:nvSpPr>
        <p:spPr>
          <a:xfrm>
            <a:off x="822960" y="1384301"/>
            <a:ext cx="7543800" cy="3017520"/>
          </a:xfrm>
          <a:prstGeom prst="rect">
            <a:avLst/>
          </a:prstGeom>
          <a:noFill/>
          <a:ln>
            <a:noFill/>
          </a:ln>
        </p:spPr>
        <p:txBody>
          <a:bodyPr spcFirstLastPara="1" wrap="square" lIns="0" tIns="45700" rIns="0" bIns="45700" anchor="t" anchorCtr="0">
            <a:normAutofit/>
          </a:bodyPr>
          <a:lstStyle>
            <a:lvl1pPr marL="457200" marR="0" lvl="0" indent="-323850" algn="l" rtl="0">
              <a:lnSpc>
                <a:spcPct val="90000"/>
              </a:lnSpc>
              <a:spcBef>
                <a:spcPts val="900"/>
              </a:spcBef>
              <a:spcAft>
                <a:spcPts val="0"/>
              </a:spcAft>
              <a:buClr>
                <a:schemeClr val="accent1"/>
              </a:buClr>
              <a:buSzPts val="1500"/>
              <a:buFont typeface="Calibri"/>
              <a:buChar char=" "/>
              <a:defRPr sz="1500" b="0" i="0" u="none" strike="noStrike" cap="none">
                <a:solidFill>
                  <a:srgbClr val="3F3F3F"/>
                </a:solidFill>
                <a:latin typeface="Calibri"/>
                <a:ea typeface="Calibri"/>
                <a:cs typeface="Calibri"/>
                <a:sym typeface="Calibri"/>
              </a:defRPr>
            </a:lvl1pPr>
            <a:lvl2pPr marL="914400" marR="0" lvl="1" indent="-314325" algn="l" rtl="0">
              <a:lnSpc>
                <a:spcPct val="90000"/>
              </a:lnSpc>
              <a:spcBef>
                <a:spcPts val="150"/>
              </a:spcBef>
              <a:spcAft>
                <a:spcPts val="0"/>
              </a:spcAft>
              <a:buClr>
                <a:schemeClr val="accent1"/>
              </a:buClr>
              <a:buSzPts val="1350"/>
              <a:buFont typeface="Calibri"/>
              <a:buChar char="◦"/>
              <a:defRPr sz="1350" b="0" i="0" u="none" strike="noStrike" cap="none">
                <a:solidFill>
                  <a:srgbClr val="3F3F3F"/>
                </a:solidFill>
                <a:latin typeface="Calibri"/>
                <a:ea typeface="Calibri"/>
                <a:cs typeface="Calibri"/>
                <a:sym typeface="Calibri"/>
              </a:defRPr>
            </a:lvl2pPr>
            <a:lvl3pPr marL="1371600" marR="0" lvl="2" indent="-295275" algn="l" rtl="0">
              <a:lnSpc>
                <a:spcPct val="90000"/>
              </a:lnSpc>
              <a:spcBef>
                <a:spcPts val="300"/>
              </a:spcBef>
              <a:spcAft>
                <a:spcPts val="0"/>
              </a:spcAft>
              <a:buClr>
                <a:schemeClr val="accent1"/>
              </a:buClr>
              <a:buSzPts val="1050"/>
              <a:buFont typeface="Calibri"/>
              <a:buChar char="◦"/>
              <a:defRPr sz="1050" b="0" i="0" u="none" strike="noStrike" cap="none">
                <a:solidFill>
                  <a:srgbClr val="3F3F3F"/>
                </a:solidFill>
                <a:latin typeface="Calibri"/>
                <a:ea typeface="Calibri"/>
                <a:cs typeface="Calibri"/>
                <a:sym typeface="Calibri"/>
              </a:defRPr>
            </a:lvl3pPr>
            <a:lvl4pPr marL="1828800" marR="0" lvl="3" indent="-295275" algn="l" rtl="0">
              <a:lnSpc>
                <a:spcPct val="90000"/>
              </a:lnSpc>
              <a:spcBef>
                <a:spcPts val="300"/>
              </a:spcBef>
              <a:spcAft>
                <a:spcPts val="0"/>
              </a:spcAft>
              <a:buClr>
                <a:schemeClr val="accent1"/>
              </a:buClr>
              <a:buSzPts val="1050"/>
              <a:buFont typeface="Calibri"/>
              <a:buChar char="◦"/>
              <a:defRPr sz="1050" b="0" i="0" u="none" strike="noStrike" cap="none">
                <a:solidFill>
                  <a:srgbClr val="3F3F3F"/>
                </a:solidFill>
                <a:latin typeface="Calibri"/>
                <a:ea typeface="Calibri"/>
                <a:cs typeface="Calibri"/>
                <a:sym typeface="Calibri"/>
              </a:defRPr>
            </a:lvl4pPr>
            <a:lvl5pPr marL="2286000" marR="0" lvl="4" indent="-295275" algn="l" rtl="0">
              <a:lnSpc>
                <a:spcPct val="90000"/>
              </a:lnSpc>
              <a:spcBef>
                <a:spcPts val="300"/>
              </a:spcBef>
              <a:spcAft>
                <a:spcPts val="0"/>
              </a:spcAft>
              <a:buClr>
                <a:schemeClr val="accent1"/>
              </a:buClr>
              <a:buSzPts val="1050"/>
              <a:buFont typeface="Calibri"/>
              <a:buChar char="◦"/>
              <a:defRPr sz="1050" b="0" i="0" u="none" strike="noStrike" cap="none">
                <a:solidFill>
                  <a:srgbClr val="3F3F3F"/>
                </a:solidFill>
                <a:latin typeface="Calibri"/>
                <a:ea typeface="Calibri"/>
                <a:cs typeface="Calibri"/>
                <a:sym typeface="Calibri"/>
              </a:defRPr>
            </a:lvl5pPr>
            <a:lvl6pPr marL="2743200" marR="0" lvl="5" indent="-295275" algn="l" rtl="0">
              <a:lnSpc>
                <a:spcPct val="90000"/>
              </a:lnSpc>
              <a:spcBef>
                <a:spcPts val="300"/>
              </a:spcBef>
              <a:spcAft>
                <a:spcPts val="0"/>
              </a:spcAft>
              <a:buClr>
                <a:schemeClr val="accent1"/>
              </a:buClr>
              <a:buSzPts val="1050"/>
              <a:buFont typeface="Calibri"/>
              <a:buChar char="◦"/>
              <a:defRPr sz="1050" b="0" i="0" u="none" strike="noStrike" cap="none">
                <a:solidFill>
                  <a:srgbClr val="3F3F3F"/>
                </a:solidFill>
                <a:latin typeface="Calibri"/>
                <a:ea typeface="Calibri"/>
                <a:cs typeface="Calibri"/>
                <a:sym typeface="Calibri"/>
              </a:defRPr>
            </a:lvl6pPr>
            <a:lvl7pPr marL="3200400" marR="0" lvl="6" indent="-295275" algn="l" rtl="0">
              <a:lnSpc>
                <a:spcPct val="90000"/>
              </a:lnSpc>
              <a:spcBef>
                <a:spcPts val="300"/>
              </a:spcBef>
              <a:spcAft>
                <a:spcPts val="0"/>
              </a:spcAft>
              <a:buClr>
                <a:schemeClr val="accent1"/>
              </a:buClr>
              <a:buSzPts val="1050"/>
              <a:buFont typeface="Calibri"/>
              <a:buChar char="◦"/>
              <a:defRPr sz="1050" b="0" i="0" u="none" strike="noStrike" cap="none">
                <a:solidFill>
                  <a:srgbClr val="3F3F3F"/>
                </a:solidFill>
                <a:latin typeface="Calibri"/>
                <a:ea typeface="Calibri"/>
                <a:cs typeface="Calibri"/>
                <a:sym typeface="Calibri"/>
              </a:defRPr>
            </a:lvl7pPr>
            <a:lvl8pPr marL="3657600" marR="0" lvl="7" indent="-295275" algn="l" rtl="0">
              <a:lnSpc>
                <a:spcPct val="90000"/>
              </a:lnSpc>
              <a:spcBef>
                <a:spcPts val="300"/>
              </a:spcBef>
              <a:spcAft>
                <a:spcPts val="0"/>
              </a:spcAft>
              <a:buClr>
                <a:schemeClr val="accent1"/>
              </a:buClr>
              <a:buSzPts val="1050"/>
              <a:buFont typeface="Calibri"/>
              <a:buChar char="◦"/>
              <a:defRPr sz="1050" b="0" i="0" u="none" strike="noStrike" cap="none">
                <a:solidFill>
                  <a:srgbClr val="3F3F3F"/>
                </a:solidFill>
                <a:latin typeface="Calibri"/>
                <a:ea typeface="Calibri"/>
                <a:cs typeface="Calibri"/>
                <a:sym typeface="Calibri"/>
              </a:defRPr>
            </a:lvl8pPr>
            <a:lvl9pPr marL="4114800" marR="0" lvl="8" indent="-295275" algn="l" rtl="0">
              <a:lnSpc>
                <a:spcPct val="90000"/>
              </a:lnSpc>
              <a:spcBef>
                <a:spcPts val="300"/>
              </a:spcBef>
              <a:spcAft>
                <a:spcPts val="300"/>
              </a:spcAft>
              <a:buClr>
                <a:schemeClr val="accent1"/>
              </a:buClr>
              <a:buSzPts val="1050"/>
              <a:buFont typeface="Calibri"/>
              <a:buChar char="◦"/>
              <a:defRPr sz="1050" b="0" i="0" u="none" strike="noStrike" cap="none">
                <a:solidFill>
                  <a:srgbClr val="3F3F3F"/>
                </a:solidFill>
                <a:latin typeface="Calibri"/>
                <a:ea typeface="Calibri"/>
                <a:cs typeface="Calibri"/>
                <a:sym typeface="Calibri"/>
              </a:defRPr>
            </a:lvl9pPr>
          </a:lstStyle>
          <a:p>
            <a:endParaRPr/>
          </a:p>
        </p:txBody>
      </p:sp>
      <p:sp>
        <p:nvSpPr>
          <p:cNvPr id="14" name="Google Shape;14;p1"/>
          <p:cNvSpPr txBox="1">
            <a:spLocks noGrp="1"/>
          </p:cNvSpPr>
          <p:nvPr>
            <p:ph type="dt" idx="10"/>
          </p:nvPr>
        </p:nvSpPr>
        <p:spPr>
          <a:xfrm>
            <a:off x="822961" y="4844839"/>
            <a:ext cx="1854203"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675"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
          <p:cNvSpPr txBox="1">
            <a:spLocks noGrp="1"/>
          </p:cNvSpPr>
          <p:nvPr>
            <p:ph type="ftr" idx="11"/>
          </p:nvPr>
        </p:nvSpPr>
        <p:spPr>
          <a:xfrm>
            <a:off x="2764639" y="4844839"/>
            <a:ext cx="3617103"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675"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
          <p:cNvSpPr txBox="1">
            <a:spLocks noGrp="1"/>
          </p:cNvSpPr>
          <p:nvPr>
            <p:ph type="sldNum" idx="12"/>
          </p:nvPr>
        </p:nvSpPr>
        <p:spPr>
          <a:xfrm>
            <a:off x="7425344" y="4844839"/>
            <a:ext cx="984019"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788"/>
              <a:buFont typeface="Arial"/>
              <a:buNone/>
              <a:defRPr sz="788"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r>
              <a:rPr lang="en-US"/>
              <a:t>&lt;#&gt;</a:t>
            </a:r>
            <a:endParaRPr/>
          </a:p>
        </p:txBody>
      </p:sp>
      <p:cxnSp>
        <p:nvCxnSpPr>
          <p:cNvPr id="17" name="Google Shape;17;p1"/>
          <p:cNvCxnSpPr/>
          <p:nvPr/>
        </p:nvCxnSpPr>
        <p:spPr>
          <a:xfrm>
            <a:off x="895149" y="1303384"/>
            <a:ext cx="747522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ncrb.gov.in/en/crime-indi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6"/>
          <p:cNvSpPr txBox="1">
            <a:spLocks noGrp="1"/>
          </p:cNvSpPr>
          <p:nvPr>
            <p:ph type="ctrTitle"/>
          </p:nvPr>
        </p:nvSpPr>
        <p:spPr>
          <a:xfrm>
            <a:off x="0" y="785800"/>
            <a:ext cx="9144000" cy="250033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1"/>
              </a:buClr>
              <a:buSzPts val="4400"/>
              <a:buFont typeface="Calibri"/>
              <a:buNone/>
            </a:pPr>
            <a:br>
              <a:rPr lang="en-US" sz="4400" cap="none" dirty="0">
                <a:solidFill>
                  <a:schemeClr val="dk1"/>
                </a:solidFill>
              </a:rPr>
            </a:br>
            <a:r>
              <a:rPr lang="en-US" sz="4400" cap="none" dirty="0">
                <a:solidFill>
                  <a:schemeClr val="dk1"/>
                </a:solidFill>
              </a:rPr>
              <a:t> REVIEW: MAJOR PROJECT WOR</a:t>
            </a:r>
            <a:r>
              <a:rPr lang="en-US" sz="4400" dirty="0">
                <a:solidFill>
                  <a:schemeClr val="dk1"/>
                </a:solidFill>
              </a:rPr>
              <a:t>K </a:t>
            </a:r>
            <a:br>
              <a:rPr lang="en-US" sz="4400" cap="none" dirty="0">
                <a:solidFill>
                  <a:schemeClr val="dk1"/>
                </a:solidFill>
              </a:rPr>
            </a:br>
            <a:r>
              <a:rPr lang="en-US" sz="4400" cap="none" dirty="0">
                <a:solidFill>
                  <a:schemeClr val="dk1"/>
                </a:solidFill>
              </a:rPr>
              <a:t>BE VII SEM.</a:t>
            </a:r>
            <a:endParaRPr sz="4400" cap="none" dirty="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3AC71C-B1C4-495C-89F4-C0EF22D035DC}"/>
              </a:ext>
            </a:extLst>
          </p:cNvPr>
          <p:cNvSpPr>
            <a:spLocks noGrp="1"/>
          </p:cNvSpPr>
          <p:nvPr>
            <p:ph type="body" idx="1"/>
          </p:nvPr>
        </p:nvSpPr>
        <p:spPr/>
        <p:txBody>
          <a:bodyPr/>
          <a:lstStyle/>
          <a:p>
            <a:r>
              <a:rPr lang="en-IN" sz="1700" dirty="0"/>
              <a:t>The limitations of the Existing Systems(mentioned in literature survey) are :</a:t>
            </a:r>
          </a:p>
          <a:p>
            <a:pPr>
              <a:buFont typeface="Arial" panose="020B0604020202020204" pitchFamily="34" charset="0"/>
              <a:buChar char="•"/>
            </a:pPr>
            <a:r>
              <a:rPr lang="en-IN" sz="1700" dirty="0"/>
              <a:t>The efficiency of the algorithms used in the existing systems declines very fast as the </a:t>
            </a:r>
            <a:r>
              <a:rPr lang="en-US" sz="1700" b="0" i="0" u="none" strike="noStrike" cap="none" dirty="0">
                <a:solidFill>
                  <a:schemeClr val="dk1"/>
                </a:solidFill>
                <a:effectLst/>
                <a:latin typeface="Calibri"/>
                <a:ea typeface="Calibri"/>
                <a:cs typeface="Calibri"/>
                <a:sym typeface="Arial"/>
              </a:rPr>
              <a:t>dataset grows</a:t>
            </a:r>
          </a:p>
          <a:p>
            <a:pPr>
              <a:buFont typeface="Arial" panose="020B0604020202020204" pitchFamily="34" charset="0"/>
              <a:buChar char="•"/>
            </a:pPr>
            <a:r>
              <a:rPr lang="en-US" sz="1700" b="0" i="0" u="none" strike="noStrike" cap="none" dirty="0">
                <a:solidFill>
                  <a:schemeClr val="dk1"/>
                </a:solidFill>
                <a:effectLst/>
                <a:latin typeface="Calibri"/>
                <a:ea typeface="Calibri"/>
                <a:cs typeface="Calibri"/>
                <a:sym typeface="Arial"/>
              </a:rPr>
              <a:t>It does not perform so well on sparse and unstructured data</a:t>
            </a:r>
          </a:p>
          <a:p>
            <a:pPr>
              <a:buFont typeface="Arial" panose="020B0604020202020204" pitchFamily="34" charset="0"/>
              <a:buChar char="•"/>
            </a:pPr>
            <a:r>
              <a:rPr lang="en-US" sz="1700" dirty="0">
                <a:solidFill>
                  <a:schemeClr val="dk1"/>
                </a:solidFill>
                <a:sym typeface="Arial"/>
              </a:rPr>
              <a:t>Only major crime categories are considered ignoring a lot of different crime categories</a:t>
            </a:r>
            <a:endParaRPr lang="en-US" sz="1700" b="0" i="0" u="none" strike="noStrike" cap="none" dirty="0">
              <a:solidFill>
                <a:schemeClr val="dk1"/>
              </a:solidFill>
              <a:effectLst/>
              <a:latin typeface="Calibri"/>
              <a:ea typeface="Calibri"/>
              <a:cs typeface="Calibri"/>
              <a:sym typeface="Arial"/>
            </a:endParaRPr>
          </a:p>
          <a:p>
            <a:pPr>
              <a:buFont typeface="Arial" panose="020B0604020202020204" pitchFamily="34" charset="0"/>
              <a:buChar char="•"/>
            </a:pPr>
            <a:r>
              <a:rPr lang="en-US" sz="1700" b="0" i="0" u="none" strike="noStrike" cap="none" dirty="0">
                <a:solidFill>
                  <a:schemeClr val="dk1"/>
                </a:solidFill>
                <a:effectLst/>
                <a:latin typeface="Calibri"/>
                <a:ea typeface="Calibri"/>
                <a:cs typeface="Calibri"/>
                <a:sym typeface="Arial"/>
              </a:rPr>
              <a:t>Most of them have used other countries datasets</a:t>
            </a:r>
          </a:p>
          <a:p>
            <a:pPr>
              <a:buFont typeface="Arial" panose="020B0604020202020204" pitchFamily="34" charset="0"/>
              <a:buChar char="•"/>
            </a:pPr>
            <a:r>
              <a:rPr lang="en-US" sz="1700" b="0" i="0" u="none" strike="noStrike" cap="none" dirty="0">
                <a:solidFill>
                  <a:schemeClr val="dk1"/>
                </a:solidFill>
                <a:effectLst/>
                <a:latin typeface="Calibri"/>
                <a:ea typeface="Calibri"/>
                <a:cs typeface="Calibri"/>
                <a:sym typeface="Arial"/>
              </a:rPr>
              <a:t>Some of the existing systems which are using India’s crime data is obsolete or outdated</a:t>
            </a:r>
          </a:p>
          <a:p>
            <a:pPr>
              <a:buFont typeface="Arial" panose="020B0604020202020204" pitchFamily="34" charset="0"/>
              <a:buChar char="•"/>
            </a:pPr>
            <a:endParaRPr lang="en-US" sz="1600" b="0" i="0" u="none" strike="noStrike" cap="none" dirty="0">
              <a:solidFill>
                <a:schemeClr val="dk1"/>
              </a:solidFill>
              <a:effectLst/>
              <a:latin typeface="Calibri"/>
              <a:ea typeface="Calibri"/>
              <a:cs typeface="Calibri"/>
              <a:sym typeface="Arial"/>
            </a:endParaRPr>
          </a:p>
          <a:p>
            <a:endParaRPr lang="en-IN" dirty="0"/>
          </a:p>
        </p:txBody>
      </p:sp>
      <p:sp>
        <p:nvSpPr>
          <p:cNvPr id="3" name="Title 2">
            <a:extLst>
              <a:ext uri="{FF2B5EF4-FFF2-40B4-BE49-F238E27FC236}">
                <a16:creationId xmlns:a16="http://schemas.microsoft.com/office/drawing/2014/main" id="{6B1072FC-3DC1-4118-8A92-3CF5CB803683}"/>
              </a:ext>
            </a:extLst>
          </p:cNvPr>
          <p:cNvSpPr>
            <a:spLocks noGrp="1"/>
          </p:cNvSpPr>
          <p:nvPr>
            <p:ph type="title"/>
          </p:nvPr>
        </p:nvSpPr>
        <p:spPr/>
        <p:txBody>
          <a:bodyPr/>
          <a:lstStyle/>
          <a:p>
            <a:r>
              <a:rPr lang="en-IN" dirty="0"/>
              <a:t>Existing Systems Limitations :</a:t>
            </a:r>
          </a:p>
        </p:txBody>
      </p:sp>
    </p:spTree>
    <p:extLst>
      <p:ext uri="{BB962C8B-B14F-4D97-AF65-F5344CB8AC3E}">
        <p14:creationId xmlns:p14="http://schemas.microsoft.com/office/powerpoint/2010/main" val="425286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3AC71C-B1C4-495C-89F4-C0EF22D035DC}"/>
              </a:ext>
            </a:extLst>
          </p:cNvPr>
          <p:cNvSpPr>
            <a:spLocks noGrp="1"/>
          </p:cNvSpPr>
          <p:nvPr>
            <p:ph type="body" idx="1"/>
          </p:nvPr>
        </p:nvSpPr>
        <p:spPr/>
        <p:txBody>
          <a:bodyPr>
            <a:normAutofit lnSpcReduction="10000"/>
          </a:bodyPr>
          <a:lstStyle/>
          <a:p>
            <a:r>
              <a:rPr lang="en-IN" sz="1700" dirty="0"/>
              <a:t>The advantages of the Proposed System(mentioned in objectives and proposed system) are :</a:t>
            </a:r>
          </a:p>
          <a:p>
            <a:pPr>
              <a:buFont typeface="Arial" panose="020B0604020202020204" pitchFamily="34" charset="0"/>
              <a:buChar char="•"/>
            </a:pPr>
            <a:r>
              <a:rPr lang="en-IN" sz="1700" dirty="0"/>
              <a:t>The algorithm to be implemented in the proposed system will be efficient and highly accurate</a:t>
            </a:r>
            <a:endParaRPr lang="en-US" sz="1700" b="0" i="0" u="none" strike="noStrike" cap="none" dirty="0">
              <a:solidFill>
                <a:schemeClr val="dk1"/>
              </a:solidFill>
              <a:effectLst/>
              <a:latin typeface="Calibri"/>
              <a:ea typeface="Calibri"/>
              <a:cs typeface="Calibri"/>
              <a:sym typeface="Arial"/>
            </a:endParaRPr>
          </a:p>
          <a:p>
            <a:pPr>
              <a:buFont typeface="Arial" panose="020B0604020202020204" pitchFamily="34" charset="0"/>
              <a:buChar char="•"/>
            </a:pPr>
            <a:r>
              <a:rPr lang="en-US" sz="1700" b="0" i="0" u="none" strike="noStrike" cap="none" dirty="0">
                <a:solidFill>
                  <a:schemeClr val="dk1"/>
                </a:solidFill>
                <a:effectLst/>
                <a:latin typeface="Calibri"/>
                <a:ea typeface="Calibri"/>
                <a:cs typeface="Calibri"/>
                <a:sym typeface="Arial"/>
              </a:rPr>
              <a:t>It performs well on sparse data ranging from different states/UTs and districts</a:t>
            </a:r>
          </a:p>
          <a:p>
            <a:pPr>
              <a:buFont typeface="Arial" panose="020B0604020202020204" pitchFamily="34" charset="0"/>
              <a:buChar char="•"/>
            </a:pPr>
            <a:r>
              <a:rPr lang="en-US" sz="1700" dirty="0">
                <a:solidFill>
                  <a:schemeClr val="dk1"/>
                </a:solidFill>
                <a:sym typeface="Arial"/>
              </a:rPr>
              <a:t>Along with major crime categories almost all the crime categories mentioned on </a:t>
            </a:r>
            <a:r>
              <a:rPr lang="en-US" sz="1700" dirty="0">
                <a:solidFill>
                  <a:schemeClr val="dk1"/>
                </a:solidFill>
                <a:sym typeface="Arial"/>
                <a:hlinkClick r:id="rId2"/>
              </a:rPr>
              <a:t>https://ncrb.gov.in/en/crime-india</a:t>
            </a:r>
            <a:r>
              <a:rPr lang="en-US" sz="1700" dirty="0">
                <a:solidFill>
                  <a:schemeClr val="dk1"/>
                </a:solidFill>
                <a:sym typeface="Arial"/>
              </a:rPr>
              <a:t> are considered for analysis</a:t>
            </a:r>
            <a:endParaRPr lang="en-US" sz="1700" b="0" i="0" u="none" strike="noStrike" cap="none" dirty="0">
              <a:solidFill>
                <a:schemeClr val="dk1"/>
              </a:solidFill>
              <a:effectLst/>
              <a:latin typeface="Calibri"/>
              <a:ea typeface="Calibri"/>
              <a:cs typeface="Calibri"/>
              <a:sym typeface="Arial"/>
            </a:endParaRPr>
          </a:p>
          <a:p>
            <a:pPr>
              <a:buFont typeface="Arial" panose="020B0604020202020204" pitchFamily="34" charset="0"/>
              <a:buChar char="•"/>
            </a:pPr>
            <a:r>
              <a:rPr lang="en-US" sz="1700" b="0" i="0" u="none" strike="noStrike" cap="none" dirty="0">
                <a:solidFill>
                  <a:schemeClr val="dk1"/>
                </a:solidFill>
                <a:effectLst/>
                <a:latin typeface="Calibri"/>
                <a:ea typeface="Calibri"/>
                <a:cs typeface="Calibri"/>
                <a:sym typeface="Arial"/>
              </a:rPr>
              <a:t>Only India’s crime data is considered for analysis and prediction</a:t>
            </a:r>
          </a:p>
          <a:p>
            <a:pPr>
              <a:buFont typeface="Arial" panose="020B0604020202020204" pitchFamily="34" charset="0"/>
              <a:buChar char="•"/>
            </a:pPr>
            <a:r>
              <a:rPr lang="en-US" sz="1700" b="0" i="0" u="none" strike="noStrike" cap="none" dirty="0">
                <a:solidFill>
                  <a:schemeClr val="dk1"/>
                </a:solidFill>
                <a:effectLst/>
                <a:latin typeface="Calibri"/>
                <a:ea typeface="Calibri"/>
                <a:cs typeface="Calibri"/>
                <a:sym typeface="Arial"/>
              </a:rPr>
              <a:t>Latest data of 2019-2021 available on the website </a:t>
            </a:r>
            <a:r>
              <a:rPr lang="en-US" sz="1700" dirty="0">
                <a:solidFill>
                  <a:schemeClr val="dk1"/>
                </a:solidFill>
                <a:sym typeface="Arial"/>
                <a:hlinkClick r:id="rId2"/>
              </a:rPr>
              <a:t>https://ncrb.gov.in/en/crime-india</a:t>
            </a:r>
            <a:r>
              <a:rPr lang="en-US" sz="1700" dirty="0">
                <a:solidFill>
                  <a:schemeClr val="dk1"/>
                </a:solidFill>
                <a:sym typeface="Arial"/>
              </a:rPr>
              <a:t> is used along with 2014-2018 data</a:t>
            </a:r>
            <a:endParaRPr lang="en-US" sz="1700" b="0" i="0" u="none" strike="noStrike" cap="none" dirty="0">
              <a:solidFill>
                <a:schemeClr val="dk1"/>
              </a:solidFill>
              <a:effectLst/>
              <a:latin typeface="Calibri"/>
              <a:ea typeface="Calibri"/>
              <a:cs typeface="Calibri"/>
              <a:sym typeface="Arial"/>
            </a:endParaRPr>
          </a:p>
          <a:p>
            <a:endParaRPr lang="en-IN" dirty="0"/>
          </a:p>
        </p:txBody>
      </p:sp>
      <p:sp>
        <p:nvSpPr>
          <p:cNvPr id="3" name="Title 2">
            <a:extLst>
              <a:ext uri="{FF2B5EF4-FFF2-40B4-BE49-F238E27FC236}">
                <a16:creationId xmlns:a16="http://schemas.microsoft.com/office/drawing/2014/main" id="{6B1072FC-3DC1-4118-8A92-3CF5CB803683}"/>
              </a:ext>
            </a:extLst>
          </p:cNvPr>
          <p:cNvSpPr>
            <a:spLocks noGrp="1"/>
          </p:cNvSpPr>
          <p:nvPr>
            <p:ph type="title"/>
          </p:nvPr>
        </p:nvSpPr>
        <p:spPr/>
        <p:txBody>
          <a:bodyPr/>
          <a:lstStyle/>
          <a:p>
            <a:r>
              <a:rPr lang="en-IN" dirty="0"/>
              <a:t>Proposed System Advantages:</a:t>
            </a:r>
          </a:p>
        </p:txBody>
      </p:sp>
    </p:spTree>
    <p:extLst>
      <p:ext uri="{BB962C8B-B14F-4D97-AF65-F5344CB8AC3E}">
        <p14:creationId xmlns:p14="http://schemas.microsoft.com/office/powerpoint/2010/main" val="4036942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5"/>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3600"/>
              <a:buFont typeface="Times New Roman"/>
              <a:buNone/>
            </a:pPr>
            <a:br>
              <a:rPr lang="en-US">
                <a:latin typeface="Times New Roman"/>
                <a:ea typeface="Times New Roman"/>
                <a:cs typeface="Times New Roman"/>
                <a:sym typeface="Times New Roman"/>
              </a:rPr>
            </a:br>
            <a:r>
              <a:rPr lang="en-US">
                <a:latin typeface="Abel"/>
                <a:ea typeface="Abel"/>
                <a:cs typeface="Abel"/>
                <a:sym typeface="Abel"/>
              </a:rPr>
              <a:t>References</a:t>
            </a:r>
            <a:endParaRPr>
              <a:latin typeface="Abel"/>
              <a:ea typeface="Abel"/>
              <a:cs typeface="Abel"/>
              <a:sym typeface="Abel"/>
            </a:endParaRPr>
          </a:p>
        </p:txBody>
      </p:sp>
      <p:sp>
        <p:nvSpPr>
          <p:cNvPr id="197" name="Google Shape;197;p25"/>
          <p:cNvSpPr txBox="1">
            <a:spLocks noGrp="1"/>
          </p:cNvSpPr>
          <p:nvPr>
            <p:ph type="body" idx="1"/>
          </p:nvPr>
        </p:nvSpPr>
        <p:spPr>
          <a:xfrm>
            <a:off x="822960" y="1384300"/>
            <a:ext cx="7543800" cy="3321049"/>
          </a:xfrm>
          <a:prstGeom prst="rect">
            <a:avLst/>
          </a:prstGeom>
          <a:noFill/>
          <a:ln>
            <a:noFill/>
          </a:ln>
        </p:spPr>
        <p:txBody>
          <a:bodyPr spcFirstLastPara="1" wrap="square" lIns="0" tIns="45700" rIns="0" bIns="45700" anchor="t" anchorCtr="0">
            <a:normAutofit fontScale="92500" lnSpcReduction="10000"/>
          </a:bodyPr>
          <a:lstStyle/>
          <a:p>
            <a:pPr marL="68580" indent="-68580" algn="just">
              <a:lnSpc>
                <a:spcPct val="100000"/>
              </a:lnSpc>
              <a:spcBef>
                <a:spcPts val="1050"/>
              </a:spcBef>
              <a:buSzPts val="1472"/>
              <a:buNone/>
            </a:pPr>
            <a:r>
              <a:rPr lang="en-US" sz="1800" dirty="0">
                <a:effectLst/>
                <a:latin typeface="Times New Roman" panose="02020603050405020304" pitchFamily="18" charset="0"/>
                <a:ea typeface="SimSun" panose="02010600030101010101" pitchFamily="2" charset="-122"/>
              </a:rPr>
              <a:t>[1] K. Zakir Hussain, M. </a:t>
            </a:r>
            <a:r>
              <a:rPr lang="en-US" sz="1800" dirty="0" err="1">
                <a:effectLst/>
                <a:latin typeface="Times New Roman" panose="02020603050405020304" pitchFamily="18" charset="0"/>
                <a:ea typeface="SimSun" panose="02010600030101010101" pitchFamily="2" charset="-122"/>
              </a:rPr>
              <a:t>Durairaj</a:t>
            </a:r>
            <a:r>
              <a:rPr lang="en-US" sz="1800" dirty="0">
                <a:effectLst/>
                <a:latin typeface="Times New Roman" panose="02020603050405020304" pitchFamily="18" charset="0"/>
                <a:ea typeface="SimSun" panose="02010600030101010101" pitchFamily="2" charset="-122"/>
              </a:rPr>
              <a:t> and G. R. J. Farzana, "Criminal behavior analysis by using data mining techniques," IEEE-International Conference On Advances In Engineering, Science And Management (ICAESM -2012), </a:t>
            </a:r>
            <a:r>
              <a:rPr lang="en-US" sz="1800" dirty="0" err="1">
                <a:effectLst/>
                <a:latin typeface="Times New Roman" panose="02020603050405020304" pitchFamily="18" charset="0"/>
                <a:ea typeface="SimSun" panose="02010600030101010101" pitchFamily="2" charset="-122"/>
              </a:rPr>
              <a:t>Nagapattinam</a:t>
            </a:r>
            <a:r>
              <a:rPr lang="en-US" sz="1800" dirty="0">
                <a:effectLst/>
                <a:latin typeface="Times New Roman" panose="02020603050405020304" pitchFamily="18" charset="0"/>
                <a:ea typeface="SimSun" panose="02010600030101010101" pitchFamily="2" charset="-122"/>
              </a:rPr>
              <a:t>, Tamil Nadu, 2012, pp. 656-658.</a:t>
            </a:r>
          </a:p>
          <a:p>
            <a:pPr marL="68580" indent="-68580" algn="just">
              <a:lnSpc>
                <a:spcPct val="100000"/>
              </a:lnSpc>
              <a:spcBef>
                <a:spcPts val="1050"/>
              </a:spcBef>
              <a:buSzPts val="1472"/>
              <a:buNone/>
            </a:pPr>
            <a:r>
              <a:rPr lang="en-US" sz="1800" dirty="0">
                <a:effectLst/>
                <a:latin typeface="Times New Roman" panose="02020603050405020304" pitchFamily="18" charset="0"/>
                <a:ea typeface="SimSun" panose="02010600030101010101" pitchFamily="2" charset="-122"/>
              </a:rPr>
              <a:t>[2] Revenuer, Mohammad &amp; </a:t>
            </a:r>
            <a:r>
              <a:rPr lang="en-US" sz="1800" dirty="0" err="1">
                <a:effectLst/>
                <a:latin typeface="Times New Roman" panose="02020603050405020304" pitchFamily="18" charset="0"/>
                <a:ea typeface="SimSun" panose="02010600030101010101" pitchFamily="2" charset="-122"/>
              </a:rPr>
              <a:t>Javideh</a:t>
            </a:r>
            <a:r>
              <a:rPr lang="en-US" sz="1800" dirty="0">
                <a:effectLst/>
                <a:latin typeface="Times New Roman" panose="02020603050405020304" pitchFamily="18" charset="0"/>
                <a:ea typeface="SimSun" panose="02010600030101010101" pitchFamily="2" charset="-122"/>
              </a:rPr>
              <a:t>, Mostafa &amp; Ebrahimi, Mohammadreza. (2011). Detecting and investigating crime by means of data mining: A general crime matching framework. Procedia CS. 3. 872-880. 10.1016/j.procs.2010.12.143.</a:t>
            </a:r>
          </a:p>
          <a:p>
            <a:pPr marL="68580" indent="-68580" algn="just">
              <a:lnSpc>
                <a:spcPct val="100000"/>
              </a:lnSpc>
              <a:spcBef>
                <a:spcPts val="1050"/>
              </a:spcBef>
              <a:buSzPts val="1472"/>
              <a:buNone/>
            </a:pPr>
            <a:r>
              <a:rPr lang="en-US" sz="1800" dirty="0">
                <a:effectLst/>
                <a:latin typeface="Times New Roman" panose="02020603050405020304" pitchFamily="18" charset="0"/>
                <a:ea typeface="SimSun" panose="02010600030101010101" pitchFamily="2" charset="-122"/>
              </a:rPr>
              <a:t>[3] </a:t>
            </a:r>
            <a:r>
              <a:rPr lang="en-US" sz="1800" dirty="0" err="1">
                <a:effectLst/>
                <a:latin typeface="Times New Roman" panose="02020603050405020304" pitchFamily="18" charset="0"/>
                <a:ea typeface="SimSun" panose="02010600030101010101" pitchFamily="2" charset="-122"/>
              </a:rPr>
              <a:t>Ahishakiye</a:t>
            </a:r>
            <a:r>
              <a:rPr lang="en-US" sz="1800" dirty="0">
                <a:effectLst/>
                <a:latin typeface="Times New Roman" panose="02020603050405020304" pitchFamily="18" charset="0"/>
                <a:ea typeface="SimSun" panose="02010600030101010101" pitchFamily="2" charset="-122"/>
              </a:rPr>
              <a:t>, Emmanuel &amp; Opiyo, Elisha &amp; </a:t>
            </a:r>
            <a:r>
              <a:rPr lang="en-US" sz="1800" dirty="0" err="1">
                <a:effectLst/>
                <a:latin typeface="Times New Roman" panose="02020603050405020304" pitchFamily="18" charset="0"/>
                <a:ea typeface="SimSun" panose="02010600030101010101" pitchFamily="2" charset="-122"/>
              </a:rPr>
              <a:t>Wario</a:t>
            </a:r>
            <a:r>
              <a:rPr lang="en-US" sz="1800" dirty="0">
                <a:effectLst/>
                <a:latin typeface="Times New Roman" panose="02020603050405020304" pitchFamily="18" charset="0"/>
                <a:ea typeface="SimSun" panose="02010600030101010101" pitchFamily="2" charset="-122"/>
              </a:rPr>
              <a:t>, Ruth &amp; </a:t>
            </a:r>
            <a:r>
              <a:rPr lang="en-US" sz="1800" dirty="0" err="1">
                <a:effectLst/>
                <a:latin typeface="Times New Roman" panose="02020603050405020304" pitchFamily="18" charset="0"/>
                <a:ea typeface="SimSun" panose="02010600030101010101" pitchFamily="2" charset="-122"/>
              </a:rPr>
              <a:t>Niyonzima</a:t>
            </a:r>
            <a:r>
              <a:rPr lang="en-US" sz="1800" dirty="0">
                <a:effectLst/>
                <a:latin typeface="Times New Roman" panose="02020603050405020304" pitchFamily="18" charset="0"/>
                <a:ea typeface="SimSun" panose="02010600030101010101" pitchFamily="2" charset="-122"/>
              </a:rPr>
              <a:t>, Ivan. (2017). A Performance Analysis of Business Intelligence Techniques on Crime Prediction. International Journal of Computer and Information Technology. 06. 84 - 90.</a:t>
            </a:r>
            <a:endParaRPr lang="en-IN" sz="1800" dirty="0">
              <a:effectLst/>
              <a:latin typeface="Times New Roman" panose="02020603050405020304" pitchFamily="18" charset="0"/>
              <a:ea typeface="SimSun" panose="02010600030101010101" pitchFamily="2" charset="-122"/>
            </a:endParaRPr>
          </a:p>
          <a:p>
            <a:pPr marL="68580" indent="-68580" algn="just">
              <a:lnSpc>
                <a:spcPct val="100000"/>
              </a:lnSpc>
              <a:spcBef>
                <a:spcPts val="1050"/>
              </a:spcBef>
              <a:buSzPts val="1472"/>
              <a:buNone/>
            </a:pPr>
            <a:endParaRPr lang="en-IN" sz="1800" dirty="0">
              <a:effectLst/>
              <a:latin typeface="Times New Roman" panose="02020603050405020304" pitchFamily="18" charset="0"/>
              <a:ea typeface="SimSun" panose="02010600030101010101" pitchFamily="2" charset="-122"/>
            </a:endParaRPr>
          </a:p>
          <a:p>
            <a:pPr marL="68580" indent="-68580" algn="just">
              <a:lnSpc>
                <a:spcPct val="100000"/>
              </a:lnSpc>
              <a:spcBef>
                <a:spcPts val="1050"/>
              </a:spcBef>
              <a:buSzPts val="1472"/>
              <a:buNone/>
            </a:pPr>
            <a:endParaRPr lang="en-IN" sz="1800" dirty="0">
              <a:effectLst/>
              <a:latin typeface="Times New Roman" panose="02020603050405020304" pitchFamily="18" charset="0"/>
              <a:ea typeface="SimSun"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5"/>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3600"/>
              <a:buFont typeface="Times New Roman"/>
              <a:buNone/>
            </a:pPr>
            <a:br>
              <a:rPr lang="en-US" dirty="0">
                <a:latin typeface="Times New Roman"/>
                <a:ea typeface="Times New Roman"/>
                <a:cs typeface="Times New Roman"/>
                <a:sym typeface="Times New Roman"/>
              </a:rPr>
            </a:br>
            <a:r>
              <a:rPr lang="en-US" dirty="0">
                <a:latin typeface="Abel"/>
                <a:ea typeface="Abel"/>
                <a:cs typeface="Abel"/>
                <a:sym typeface="Abel"/>
              </a:rPr>
              <a:t>References</a:t>
            </a:r>
            <a:endParaRPr dirty="0">
              <a:latin typeface="Abel"/>
              <a:ea typeface="Abel"/>
              <a:cs typeface="Abel"/>
              <a:sym typeface="Abel"/>
            </a:endParaRPr>
          </a:p>
        </p:txBody>
      </p:sp>
      <p:sp>
        <p:nvSpPr>
          <p:cNvPr id="197" name="Google Shape;197;p25"/>
          <p:cNvSpPr txBox="1">
            <a:spLocks noGrp="1"/>
          </p:cNvSpPr>
          <p:nvPr>
            <p:ph type="body" idx="1"/>
          </p:nvPr>
        </p:nvSpPr>
        <p:spPr>
          <a:xfrm>
            <a:off x="822960" y="1384300"/>
            <a:ext cx="7543800" cy="3321049"/>
          </a:xfrm>
          <a:prstGeom prst="rect">
            <a:avLst/>
          </a:prstGeom>
          <a:noFill/>
          <a:ln>
            <a:noFill/>
          </a:ln>
        </p:spPr>
        <p:txBody>
          <a:bodyPr spcFirstLastPara="1" wrap="square" lIns="0" tIns="45700" rIns="0" bIns="45700" anchor="t" anchorCtr="0">
            <a:normAutofit/>
          </a:bodyPr>
          <a:lstStyle/>
          <a:p>
            <a:pPr marL="114300" indent="0">
              <a:buNone/>
            </a:pPr>
            <a:r>
              <a:rPr lang="en-US" sz="1800" dirty="0">
                <a:effectLst/>
                <a:latin typeface="Times New Roman" panose="02020603050405020304" pitchFamily="18" charset="0"/>
                <a:ea typeface="SimSun" panose="02010600030101010101" pitchFamily="2" charset="-122"/>
              </a:rPr>
              <a:t>[4] Frank, </a:t>
            </a:r>
            <a:r>
              <a:rPr lang="en-US" sz="1800" dirty="0" err="1">
                <a:effectLst/>
                <a:latin typeface="Times New Roman" panose="02020603050405020304" pitchFamily="18" charset="0"/>
                <a:ea typeface="SimSun" panose="02010600030101010101" pitchFamily="2" charset="-122"/>
              </a:rPr>
              <a:t>Eibe</a:t>
            </a:r>
            <a:r>
              <a:rPr lang="en-US" sz="1800" dirty="0">
                <a:effectLst/>
                <a:latin typeface="Times New Roman" panose="02020603050405020304" pitchFamily="18" charset="0"/>
                <a:ea typeface="SimSun" panose="02010600030101010101" pitchFamily="2" charset="-122"/>
              </a:rPr>
              <a:t> &amp; Hall, Mark &amp; Holmes, Geoffrey &amp; </a:t>
            </a:r>
            <a:r>
              <a:rPr lang="en-US" sz="1800" dirty="0" err="1">
                <a:effectLst/>
                <a:latin typeface="Times New Roman" panose="02020603050405020304" pitchFamily="18" charset="0"/>
                <a:ea typeface="SimSun" panose="02010600030101010101" pitchFamily="2" charset="-122"/>
              </a:rPr>
              <a:t>Kirkby</a:t>
            </a:r>
            <a:r>
              <a:rPr lang="en-US" sz="1800" dirty="0">
                <a:effectLst/>
                <a:latin typeface="Times New Roman" panose="02020603050405020304" pitchFamily="18" charset="0"/>
                <a:ea typeface="SimSun" panose="02010600030101010101" pitchFamily="2" charset="-122"/>
              </a:rPr>
              <a:t>, Richard &amp; </a:t>
            </a:r>
            <a:r>
              <a:rPr lang="en-US" sz="1800" dirty="0" err="1">
                <a:effectLst/>
                <a:latin typeface="Times New Roman" panose="02020603050405020304" pitchFamily="18" charset="0"/>
                <a:ea typeface="SimSun" panose="02010600030101010101" pitchFamily="2" charset="-122"/>
              </a:rPr>
              <a:t>Pfahringer</a:t>
            </a:r>
            <a:r>
              <a:rPr lang="en-US" sz="1800" dirty="0">
                <a:effectLst/>
                <a:latin typeface="Times New Roman" panose="02020603050405020304" pitchFamily="18" charset="0"/>
                <a:ea typeface="SimSun" panose="02010600030101010101" pitchFamily="2" charset="-122"/>
              </a:rPr>
              <a:t>, Bernhard &amp; Witten, Ian &amp; Trigg, Len. (2010). Weka-A Machine Learning Workbench for Data Mining. 10.1007/978-0-387- 09823-4_66.</a:t>
            </a:r>
            <a:endParaRPr lang="en-IN" sz="1800" dirty="0">
              <a:effectLst/>
              <a:latin typeface="Times New Roman" panose="02020603050405020304" pitchFamily="18" charset="0"/>
              <a:ea typeface="SimSun" panose="02010600030101010101" pitchFamily="2" charset="-122"/>
            </a:endParaRPr>
          </a:p>
          <a:p>
            <a:pPr marL="114300" indent="0">
              <a:buNone/>
            </a:pPr>
            <a:r>
              <a:rPr lang="en-US" sz="1800" dirty="0">
                <a:effectLst/>
                <a:latin typeface="Times New Roman" panose="02020603050405020304" pitchFamily="18" charset="0"/>
                <a:ea typeface="SimSun" panose="02010600030101010101" pitchFamily="2" charset="-122"/>
              </a:rPr>
              <a:t>[5] Pang-Ning Tan; Michael Steinbach; Anuj </a:t>
            </a:r>
            <a:r>
              <a:rPr lang="en-US" sz="1800" dirty="0" err="1">
                <a:effectLst/>
                <a:latin typeface="Times New Roman" panose="02020603050405020304" pitchFamily="18" charset="0"/>
                <a:ea typeface="SimSun" panose="02010600030101010101" pitchFamily="2" charset="-122"/>
              </a:rPr>
              <a:t>Karpatne</a:t>
            </a:r>
            <a:r>
              <a:rPr lang="en-US" sz="1800" dirty="0">
                <a:effectLst/>
                <a:latin typeface="Times New Roman" panose="02020603050405020304" pitchFamily="18" charset="0"/>
                <a:ea typeface="SimSun" panose="02010600030101010101" pitchFamily="2" charset="-122"/>
              </a:rPr>
              <a:t>; Vipin Kuma Introduction to Data Mining 2 </a:t>
            </a:r>
            <a:r>
              <a:rPr lang="en-US" sz="1800" dirty="0" err="1">
                <a:effectLst/>
                <a:latin typeface="Times New Roman" panose="02020603050405020304" pitchFamily="18" charset="0"/>
                <a:ea typeface="SimSun" panose="02010600030101010101" pitchFamily="2" charset="-122"/>
              </a:rPr>
              <a:t>nd</a:t>
            </a:r>
            <a:r>
              <a:rPr lang="en-US" sz="1800" dirty="0">
                <a:effectLst/>
                <a:latin typeface="Times New Roman" panose="02020603050405020304" pitchFamily="18" charset="0"/>
                <a:ea typeface="SimSun" panose="02010600030101010101" pitchFamily="2" charset="-122"/>
              </a:rPr>
              <a:t> ed, Publisher: Pearson, 2019, Print ISBN: 9780133128901, 0133128903 </a:t>
            </a:r>
            <a:r>
              <a:rPr lang="en-US" sz="1800" dirty="0" err="1">
                <a:effectLst/>
                <a:latin typeface="Times New Roman" panose="02020603050405020304" pitchFamily="18" charset="0"/>
                <a:ea typeface="SimSun" panose="02010600030101010101" pitchFamily="2" charset="-122"/>
              </a:rPr>
              <a:t>eText</a:t>
            </a:r>
            <a:r>
              <a:rPr lang="en-US" sz="1800" dirty="0">
                <a:effectLst/>
                <a:latin typeface="Times New Roman" panose="02020603050405020304" pitchFamily="18" charset="0"/>
                <a:ea typeface="SimSun" panose="02010600030101010101" pitchFamily="2" charset="-122"/>
              </a:rPr>
              <a:t> ISBN: 9780134080284, 013408028 </a:t>
            </a:r>
            <a:endParaRPr lang="en-IN" sz="1800" dirty="0">
              <a:effectLst/>
              <a:latin typeface="Times New Roman" panose="02020603050405020304" pitchFamily="18" charset="0"/>
              <a:ea typeface="SimSun" panose="02010600030101010101" pitchFamily="2" charset="-122"/>
            </a:endParaRPr>
          </a:p>
          <a:p>
            <a:pPr marL="114300" indent="0">
              <a:buNone/>
            </a:pPr>
            <a:r>
              <a:rPr lang="en-US" sz="1800" dirty="0">
                <a:effectLst/>
                <a:latin typeface="Times New Roman" panose="02020603050405020304" pitchFamily="18" charset="0"/>
                <a:ea typeface="SimSun" panose="02010600030101010101" pitchFamily="2" charset="-122"/>
              </a:rPr>
              <a:t>[6] M. </a:t>
            </a:r>
            <a:r>
              <a:rPr lang="en-US" sz="1800" dirty="0" err="1">
                <a:effectLst/>
                <a:latin typeface="Times New Roman" panose="02020603050405020304" pitchFamily="18" charset="0"/>
                <a:ea typeface="SimSun" panose="02010600030101010101" pitchFamily="2" charset="-122"/>
              </a:rPr>
              <a:t>Kantardzic</a:t>
            </a:r>
            <a:r>
              <a:rPr lang="en-US" sz="1800" dirty="0">
                <a:effectLst/>
                <a:latin typeface="Times New Roman" panose="02020603050405020304" pitchFamily="18" charset="0"/>
                <a:ea typeface="SimSun" panose="02010600030101010101" pitchFamily="2" charset="-122"/>
              </a:rPr>
              <a:t>, Data Mining Concepts, Models, Methods, and Algorithms, 2 </a:t>
            </a:r>
            <a:r>
              <a:rPr lang="en-US" sz="1800" dirty="0" err="1">
                <a:effectLst/>
                <a:latin typeface="Times New Roman" panose="02020603050405020304" pitchFamily="18" charset="0"/>
                <a:ea typeface="SimSun" panose="02010600030101010101" pitchFamily="2" charset="-122"/>
              </a:rPr>
              <a:t>nd</a:t>
            </a:r>
            <a:r>
              <a:rPr lang="en-US" sz="1800" dirty="0">
                <a:effectLst/>
                <a:latin typeface="Times New Roman" panose="02020603050405020304" pitchFamily="18" charset="0"/>
                <a:ea typeface="SimSun" panose="02010600030101010101" pitchFamily="2" charset="-122"/>
              </a:rPr>
              <a:t> ed, John Wiley &amp; Sons, Inc., Hoboken, New Jersey 2011, ISBN 978-0-470-89045-5 , </a:t>
            </a:r>
            <a:r>
              <a:rPr lang="en-US" sz="1800" dirty="0" err="1">
                <a:effectLst/>
                <a:latin typeface="Times New Roman" panose="02020603050405020304" pitchFamily="18" charset="0"/>
                <a:ea typeface="SimSun" panose="02010600030101010101" pitchFamily="2" charset="-122"/>
              </a:rPr>
              <a:t>oBook</a:t>
            </a:r>
            <a:r>
              <a:rPr lang="en-US" sz="1800" dirty="0">
                <a:effectLst/>
                <a:latin typeface="Times New Roman" panose="02020603050405020304" pitchFamily="18" charset="0"/>
                <a:ea typeface="SimSun" panose="02010600030101010101" pitchFamily="2" charset="-122"/>
              </a:rPr>
              <a:t> ISBN: 978-1-118-02914-5, </a:t>
            </a:r>
            <a:r>
              <a:rPr lang="en-US" sz="1800" dirty="0" err="1">
                <a:effectLst/>
                <a:latin typeface="Times New Roman" panose="02020603050405020304" pitchFamily="18" charset="0"/>
                <a:ea typeface="SimSun" panose="02010600030101010101" pitchFamily="2" charset="-122"/>
              </a:rPr>
              <a:t>ePDF</a:t>
            </a:r>
            <a:r>
              <a:rPr lang="en-US" sz="1800" dirty="0">
                <a:effectLst/>
                <a:latin typeface="Times New Roman" panose="02020603050405020304" pitchFamily="18" charset="0"/>
                <a:ea typeface="SimSun" panose="02010600030101010101" pitchFamily="2" charset="-122"/>
              </a:rPr>
              <a:t> ISBN: 978-1-118-02912-1, </a:t>
            </a:r>
            <a:r>
              <a:rPr lang="en-US" sz="1800" dirty="0" err="1">
                <a:effectLst/>
                <a:latin typeface="Times New Roman" panose="02020603050405020304" pitchFamily="18" charset="0"/>
                <a:ea typeface="SimSun" panose="02010600030101010101" pitchFamily="2" charset="-122"/>
              </a:rPr>
              <a:t>ePub</a:t>
            </a:r>
            <a:r>
              <a:rPr lang="en-US" sz="1800" dirty="0">
                <a:effectLst/>
                <a:latin typeface="Times New Roman" panose="02020603050405020304" pitchFamily="18" charset="0"/>
                <a:ea typeface="SimSun" panose="02010600030101010101" pitchFamily="2" charset="-122"/>
              </a:rPr>
              <a:t> ISBN: 978-1-118-02913-8 </a:t>
            </a:r>
            <a:endParaRPr lang="en-IN" sz="1800" dirty="0">
              <a:effectLst/>
              <a:latin typeface="Times New Roman" panose="02020603050405020304" pitchFamily="18" charset="0"/>
              <a:ea typeface="SimSun" panose="02010600030101010101" pitchFamily="2" charset="-122"/>
            </a:endParaRPr>
          </a:p>
          <a:p>
            <a:pPr marL="68580" indent="-68580" algn="just">
              <a:lnSpc>
                <a:spcPct val="100000"/>
              </a:lnSpc>
              <a:spcBef>
                <a:spcPts val="1050"/>
              </a:spcBef>
              <a:buSzPts val="1472"/>
              <a:buNone/>
            </a:pPr>
            <a:endParaRPr lang="en-IN" sz="1800" dirty="0">
              <a:effectLst/>
              <a:latin typeface="Times New Roman" panose="02020603050405020304" pitchFamily="18" charset="0"/>
              <a:ea typeface="SimSun" panose="02010600030101010101" pitchFamily="2" charset="-122"/>
            </a:endParaRPr>
          </a:p>
          <a:p>
            <a:pPr marL="68580" indent="-68580" algn="just">
              <a:lnSpc>
                <a:spcPct val="100000"/>
              </a:lnSpc>
              <a:spcBef>
                <a:spcPts val="1050"/>
              </a:spcBef>
              <a:buSzPts val="1472"/>
              <a:buNone/>
            </a:pPr>
            <a:endParaRPr lang="en-IN" sz="18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995910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5"/>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3600"/>
              <a:buFont typeface="Times New Roman"/>
              <a:buNone/>
            </a:pPr>
            <a:br>
              <a:rPr lang="en-US" dirty="0">
                <a:latin typeface="Times New Roman"/>
                <a:ea typeface="Times New Roman"/>
                <a:cs typeface="Times New Roman"/>
                <a:sym typeface="Times New Roman"/>
              </a:rPr>
            </a:br>
            <a:r>
              <a:rPr lang="en-US" dirty="0">
                <a:latin typeface="Abel"/>
                <a:ea typeface="Abel"/>
                <a:cs typeface="Abel"/>
                <a:sym typeface="Abel"/>
              </a:rPr>
              <a:t>References</a:t>
            </a:r>
            <a:endParaRPr dirty="0">
              <a:latin typeface="Abel"/>
              <a:ea typeface="Abel"/>
              <a:cs typeface="Abel"/>
              <a:sym typeface="Abel"/>
            </a:endParaRPr>
          </a:p>
        </p:txBody>
      </p:sp>
      <p:sp>
        <p:nvSpPr>
          <p:cNvPr id="197" name="Google Shape;197;p25"/>
          <p:cNvSpPr txBox="1">
            <a:spLocks noGrp="1"/>
          </p:cNvSpPr>
          <p:nvPr>
            <p:ph type="body" idx="1"/>
          </p:nvPr>
        </p:nvSpPr>
        <p:spPr>
          <a:xfrm>
            <a:off x="822960" y="1384300"/>
            <a:ext cx="7543800" cy="3321049"/>
          </a:xfrm>
          <a:prstGeom prst="rect">
            <a:avLst/>
          </a:prstGeom>
          <a:noFill/>
          <a:ln>
            <a:noFill/>
          </a:ln>
        </p:spPr>
        <p:txBody>
          <a:bodyPr spcFirstLastPara="1" wrap="square" lIns="0" tIns="45700" rIns="0" bIns="45700" anchor="t" anchorCtr="0">
            <a:normAutofit lnSpcReduction="10000"/>
          </a:bodyPr>
          <a:lstStyle/>
          <a:p>
            <a:pPr marL="114300" indent="0">
              <a:buNone/>
            </a:pPr>
            <a:r>
              <a:rPr lang="en-US" sz="1800" dirty="0">
                <a:effectLst/>
                <a:latin typeface="Times New Roman" panose="02020603050405020304" pitchFamily="18" charset="0"/>
                <a:ea typeface="SimSun" panose="02010600030101010101" pitchFamily="2" charset="-122"/>
              </a:rPr>
              <a:t>[7] </a:t>
            </a:r>
            <a:r>
              <a:rPr lang="en-US" sz="1800" dirty="0" err="1">
                <a:effectLst/>
                <a:latin typeface="Times New Roman" panose="02020603050405020304" pitchFamily="18" charset="0"/>
                <a:ea typeface="SimSun" panose="02010600030101010101" pitchFamily="2" charset="-122"/>
              </a:rPr>
              <a:t>Ahishakiye</a:t>
            </a:r>
            <a:r>
              <a:rPr lang="en-US" sz="1800" dirty="0">
                <a:effectLst/>
                <a:latin typeface="Times New Roman" panose="02020603050405020304" pitchFamily="18" charset="0"/>
                <a:ea typeface="SimSun" panose="02010600030101010101" pitchFamily="2" charset="-122"/>
              </a:rPr>
              <a:t>, Emmanuel &amp; Opiyo, Elisha &amp; </a:t>
            </a:r>
            <a:r>
              <a:rPr lang="en-US" sz="1800" dirty="0" err="1">
                <a:effectLst/>
                <a:latin typeface="Times New Roman" panose="02020603050405020304" pitchFamily="18" charset="0"/>
                <a:ea typeface="SimSun" panose="02010600030101010101" pitchFamily="2" charset="-122"/>
              </a:rPr>
              <a:t>Wario</a:t>
            </a:r>
            <a:r>
              <a:rPr lang="en-US" sz="1800" dirty="0">
                <a:effectLst/>
                <a:latin typeface="Times New Roman" panose="02020603050405020304" pitchFamily="18" charset="0"/>
                <a:ea typeface="SimSun" panose="02010600030101010101" pitchFamily="2" charset="-122"/>
              </a:rPr>
              <a:t>, Ruth &amp; </a:t>
            </a:r>
            <a:r>
              <a:rPr lang="en-US" sz="1800" dirty="0" err="1">
                <a:effectLst/>
                <a:latin typeface="Times New Roman" panose="02020603050405020304" pitchFamily="18" charset="0"/>
                <a:ea typeface="SimSun" panose="02010600030101010101" pitchFamily="2" charset="-122"/>
              </a:rPr>
              <a:t>Niyonzima</a:t>
            </a:r>
            <a:r>
              <a:rPr lang="en-US" sz="1800" dirty="0">
                <a:effectLst/>
                <a:latin typeface="Times New Roman" panose="02020603050405020304" pitchFamily="18" charset="0"/>
                <a:ea typeface="SimSun" panose="02010600030101010101" pitchFamily="2" charset="-122"/>
              </a:rPr>
              <a:t>, Ivan. (2017). A Performance Analysis of Business Intelligence Techniques on Crime Prediction. International Journal of Computer and Information Technology. 06. 84 - 90. </a:t>
            </a:r>
            <a:endParaRPr lang="en-IN" sz="1800" dirty="0">
              <a:effectLst/>
              <a:latin typeface="Times New Roman" panose="02020603050405020304" pitchFamily="18" charset="0"/>
              <a:ea typeface="SimSun" panose="02010600030101010101" pitchFamily="2" charset="-122"/>
            </a:endParaRPr>
          </a:p>
          <a:p>
            <a:pPr marL="114300" indent="0">
              <a:buNone/>
            </a:pPr>
            <a:r>
              <a:rPr lang="en-US" sz="1800" dirty="0">
                <a:effectLst/>
                <a:latin typeface="Times New Roman" panose="02020603050405020304" pitchFamily="18" charset="0"/>
                <a:ea typeface="SimSun" panose="02010600030101010101" pitchFamily="2" charset="-122"/>
              </a:rPr>
              <a:t>[8] </a:t>
            </a:r>
            <a:r>
              <a:rPr lang="en-US" sz="1800" dirty="0" err="1">
                <a:effectLst/>
                <a:latin typeface="Times New Roman" panose="02020603050405020304" pitchFamily="18" charset="0"/>
                <a:ea typeface="SimSun" panose="02010600030101010101" pitchFamily="2" charset="-122"/>
              </a:rPr>
              <a:t>Marlina</a:t>
            </a:r>
            <a:r>
              <a:rPr lang="en-US" sz="1800" dirty="0">
                <a:effectLst/>
                <a:latin typeface="Times New Roman" panose="02020603050405020304" pitchFamily="18" charset="0"/>
                <a:ea typeface="SimSun" panose="02010600030101010101" pitchFamily="2" charset="-122"/>
              </a:rPr>
              <a:t>, Leni &amp; Muslim, Muslim &amp; </a:t>
            </a:r>
            <a:r>
              <a:rPr lang="en-US" sz="1800" dirty="0" err="1">
                <a:effectLst/>
                <a:latin typeface="Times New Roman" panose="02020603050405020304" pitchFamily="18" charset="0"/>
                <a:ea typeface="SimSun" panose="02010600030101010101" pitchFamily="2" charset="-122"/>
              </a:rPr>
              <a:t>Siahaan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Andysah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Putera</a:t>
            </a:r>
            <a:r>
              <a:rPr lang="en-US" sz="1800" dirty="0">
                <a:effectLst/>
                <a:latin typeface="Times New Roman" panose="02020603050405020304" pitchFamily="18" charset="0"/>
                <a:ea typeface="SimSun" panose="02010600030101010101" pitchFamily="2" charset="-122"/>
              </a:rPr>
              <a:t> Utama. (2016). Data Mining Classification Comparison (Naïve Bayes and C4.5 Algorithms). International Journal of Emerging Trends &amp; Technology in Computer Science. 38. 380-383. 10.14445/22315381/IJETT-V38P268.</a:t>
            </a:r>
            <a:endParaRPr lang="en-IN" sz="1800" dirty="0">
              <a:effectLst/>
              <a:latin typeface="Times New Roman" panose="02020603050405020304" pitchFamily="18" charset="0"/>
              <a:ea typeface="SimSun" panose="02010600030101010101" pitchFamily="2" charset="-122"/>
            </a:endParaRPr>
          </a:p>
          <a:p>
            <a:pPr marL="114300" indent="0">
              <a:buNone/>
            </a:pPr>
            <a:r>
              <a:rPr lang="en-US" sz="1800" dirty="0">
                <a:effectLst/>
                <a:latin typeface="Times New Roman" panose="02020603050405020304" pitchFamily="18" charset="0"/>
                <a:ea typeface="SimSun" panose="02010600030101010101" pitchFamily="2" charset="-122"/>
              </a:rPr>
              <a:t>[9] </a:t>
            </a:r>
            <a:r>
              <a:rPr lang="en-US" sz="1800" dirty="0" err="1">
                <a:effectLst/>
                <a:latin typeface="Times New Roman" panose="02020603050405020304" pitchFamily="18" charset="0"/>
                <a:ea typeface="SimSun" panose="02010600030101010101" pitchFamily="2" charset="-122"/>
              </a:rPr>
              <a:t>Himani</a:t>
            </a:r>
            <a:r>
              <a:rPr lang="en-US" sz="1800" dirty="0">
                <a:effectLst/>
                <a:latin typeface="Times New Roman" panose="02020603050405020304" pitchFamily="18" charset="0"/>
                <a:ea typeface="SimSun" panose="02010600030101010101" pitchFamily="2" charset="-122"/>
              </a:rPr>
              <a:t> Bhavsar, Mahesh H. Panchal, (2012). A Review on Support Vector Machine for Data Classification, International Journal of Advanced Research in Computer Engineering &amp; Technology (IJARCET), Volume 1, Issue 10, December 2012, ISSN: 2278 – 1323.</a:t>
            </a:r>
            <a:endParaRPr lang="en-IN" sz="1800" dirty="0">
              <a:effectLst/>
              <a:latin typeface="Times New Roman" panose="02020603050405020304" pitchFamily="18" charset="0"/>
              <a:ea typeface="SimSun" panose="02010600030101010101" pitchFamily="2" charset="-122"/>
            </a:endParaRPr>
          </a:p>
          <a:p>
            <a:pPr marL="114300" indent="0">
              <a:buNone/>
            </a:pPr>
            <a:endParaRPr lang="en-IN" sz="1800" dirty="0">
              <a:effectLst/>
              <a:latin typeface="Times New Roman" panose="02020603050405020304" pitchFamily="18" charset="0"/>
              <a:ea typeface="SimSun" panose="02010600030101010101" pitchFamily="2" charset="-122"/>
            </a:endParaRPr>
          </a:p>
          <a:p>
            <a:pPr marL="68580" indent="-68580" algn="just">
              <a:lnSpc>
                <a:spcPct val="100000"/>
              </a:lnSpc>
              <a:spcBef>
                <a:spcPts val="1050"/>
              </a:spcBef>
              <a:buSzPts val="1472"/>
              <a:buNone/>
            </a:pPr>
            <a:endParaRPr lang="en-IN" sz="18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4258924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7"/>
          <p:cNvSpPr txBox="1">
            <a:spLocks noGrp="1"/>
          </p:cNvSpPr>
          <p:nvPr>
            <p:ph type="ctrTitle"/>
          </p:nvPr>
        </p:nvSpPr>
        <p:spPr>
          <a:xfrm>
            <a:off x="0" y="1469088"/>
            <a:ext cx="9144000" cy="1093813"/>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1"/>
              </a:buClr>
              <a:buSzPts val="4400"/>
              <a:buFont typeface="Calibri"/>
              <a:buNone/>
            </a:pPr>
            <a:r>
              <a:rPr lang="en-IN" sz="4400" u="sng" cap="none" dirty="0">
                <a:solidFill>
                  <a:schemeClr val="dk1"/>
                </a:solidFill>
              </a:rPr>
              <a:t>CRIME HOTSPOTS PREDICTION AND ANALYSIS</a:t>
            </a:r>
            <a:endParaRPr sz="4400" u="sng" cap="none" dirty="0">
              <a:solidFill>
                <a:schemeClr val="dk1"/>
              </a:solidFill>
            </a:endParaRPr>
          </a:p>
        </p:txBody>
      </p:sp>
      <p:sp>
        <p:nvSpPr>
          <p:cNvPr id="145" name="Google Shape;145;p17"/>
          <p:cNvSpPr txBox="1"/>
          <p:nvPr/>
        </p:nvSpPr>
        <p:spPr>
          <a:xfrm>
            <a:off x="5257800" y="3132163"/>
            <a:ext cx="3886200" cy="1828800"/>
          </a:xfrm>
          <a:prstGeom prst="rect">
            <a:avLst/>
          </a:prstGeom>
          <a:noFill/>
          <a:ln>
            <a:noFill/>
          </a:ln>
        </p:spPr>
        <p:txBody>
          <a:bodyPr spcFirstLastPara="1" wrap="square" lIns="91425" tIns="936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Calibri"/>
                <a:ea typeface="Calibri"/>
                <a:cs typeface="Calibri"/>
                <a:sym typeface="Calibri"/>
              </a:rPr>
              <a:t>UNDER THE GUIDANCE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dirty="0">
                <a:effectLst/>
                <a:latin typeface="Calibri" panose="020F0502020204030204" pitchFamily="34" charset="0"/>
                <a:ea typeface="Times New Roman" panose="02020603050405020304" pitchFamily="18" charset="0"/>
                <a:cs typeface="Calibri" panose="020F0502020204030204" pitchFamily="34" charset="0"/>
              </a:rPr>
              <a:t>Mrs. Manjusha </a:t>
            </a:r>
            <a:r>
              <a:rPr lang="en-US" sz="1800" b="1" dirty="0" err="1">
                <a:effectLst/>
                <a:latin typeface="Calibri" panose="020F0502020204030204" pitchFamily="34" charset="0"/>
                <a:ea typeface="Times New Roman" panose="02020603050405020304" pitchFamily="18" charset="0"/>
                <a:cs typeface="Calibri" panose="020F0502020204030204" pitchFamily="34" charset="0"/>
              </a:rPr>
              <a:t>Kalekuri</a:t>
            </a:r>
            <a:r>
              <a:rPr lang="en-US" sz="1800" b="1" i="0" u="sng" strike="noStrike" cap="none" dirty="0">
                <a:solidFill>
                  <a:schemeClr val="dk1"/>
                </a:solidFill>
                <a:latin typeface="Calibri"/>
                <a:ea typeface="Calibri"/>
                <a:cs typeface="Calibri"/>
                <a:sym typeface="Calibri"/>
              </a:rPr>
              <a:t>,</a:t>
            </a:r>
            <a:endParaRPr sz="1800" b="1" i="0" u="sng"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1" dirty="0">
                <a:effectLst/>
                <a:latin typeface="Calibri" panose="020F0502020204030204" pitchFamily="34" charset="0"/>
                <a:ea typeface="Times New Roman" panose="02020603050405020304" pitchFamily="18" charset="0"/>
                <a:cs typeface="Calibri" panose="020F0502020204030204" pitchFamily="34" charset="0"/>
              </a:rPr>
              <a:t>Assistant Professor (PPS Coordinator)</a:t>
            </a:r>
            <a:r>
              <a:rPr lang="en-US" sz="1800" b="1" i="0" u="none" strike="noStrike" cap="none" dirty="0">
                <a:solidFill>
                  <a:schemeClr val="dk1"/>
                </a:solidFill>
                <a:latin typeface="Calibri" panose="020F0502020204030204" pitchFamily="34" charset="0"/>
                <a:ea typeface="Calibri"/>
                <a:cs typeface="Calibri" panose="020F0502020204030204" pitchFamily="34" charset="0"/>
                <a:sym typeface="Calibri"/>
              </a:rPr>
              <a:t>, </a:t>
            </a:r>
            <a:r>
              <a:rPr lang="en-US" sz="1800" b="1" i="0" u="none" strike="noStrike" cap="none" dirty="0">
                <a:solidFill>
                  <a:schemeClr val="dk1"/>
                </a:solidFill>
                <a:latin typeface="Calibri"/>
                <a:ea typeface="Calibri"/>
                <a:cs typeface="Calibri"/>
                <a:sym typeface="Calibri"/>
              </a:rPr>
              <a:t>MJCET.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accent1"/>
              </a:buClr>
              <a:buSzPts val="1400"/>
              <a:buFont typeface="Arial"/>
              <a:buNone/>
            </a:pPr>
            <a:endParaRPr sz="1400" b="0" i="0" u="none" strike="noStrike" cap="none" dirty="0">
              <a:solidFill>
                <a:schemeClr val="dk1"/>
              </a:solidFill>
              <a:latin typeface="Dosis"/>
              <a:ea typeface="Dosis"/>
              <a:cs typeface="Dosis"/>
              <a:sym typeface="Dosis"/>
            </a:endParaRPr>
          </a:p>
        </p:txBody>
      </p:sp>
      <p:sp>
        <p:nvSpPr>
          <p:cNvPr id="146" name="Google Shape;146;p17"/>
          <p:cNvSpPr txBox="1"/>
          <p:nvPr/>
        </p:nvSpPr>
        <p:spPr>
          <a:xfrm>
            <a:off x="0" y="3181350"/>
            <a:ext cx="4929190" cy="914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800"/>
              <a:buFont typeface="Calibri"/>
              <a:buNone/>
            </a:pPr>
            <a:r>
              <a:rPr lang="en-US" sz="1800" b="1" i="0" u="none" strike="noStrike" cap="none" dirty="0">
                <a:solidFill>
                  <a:schemeClr val="dk1"/>
                </a:solidFill>
                <a:latin typeface="Calibri"/>
                <a:ea typeface="Calibri"/>
                <a:cs typeface="Calibri"/>
                <a:sym typeface="Calibri"/>
              </a:rPr>
              <a:t>MD MUBEEN ALI ZAKI                </a:t>
            </a:r>
            <a:r>
              <a:rPr lang="en-US" sz="1800" b="1" i="0" u="sng" strike="noStrike" cap="none" dirty="0">
                <a:solidFill>
                  <a:schemeClr val="dk1"/>
                </a:solidFill>
                <a:latin typeface="Calibri"/>
                <a:ea typeface="Calibri"/>
                <a:cs typeface="Calibri"/>
                <a:sym typeface="Calibri"/>
              </a:rPr>
              <a:t>(</a:t>
            </a:r>
            <a:r>
              <a:rPr lang="en-US" sz="1800" b="1" i="0" u="none" strike="noStrike" cap="none" dirty="0">
                <a:solidFill>
                  <a:schemeClr val="dk1"/>
                </a:solidFill>
                <a:latin typeface="Calibri"/>
                <a:ea typeface="Calibri"/>
                <a:cs typeface="Calibri"/>
                <a:sym typeface="Calibri"/>
              </a:rPr>
              <a:t>1604-19-733-033)</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accent1"/>
              </a:buClr>
              <a:buSzPts val="1800"/>
              <a:buFont typeface="Calibri"/>
              <a:buNone/>
            </a:pPr>
            <a:r>
              <a:rPr lang="en-US" sz="1800" b="1" i="0" u="none" strike="noStrike" cap="none" dirty="0">
                <a:solidFill>
                  <a:schemeClr val="dk1"/>
                </a:solidFill>
                <a:latin typeface="Calibri"/>
                <a:ea typeface="Calibri"/>
                <a:cs typeface="Calibri"/>
                <a:sym typeface="Calibri"/>
              </a:rPr>
              <a:t>MIR AHMED ALI YASUBUDDIN </a:t>
            </a:r>
            <a:r>
              <a:rPr lang="en-US" sz="1800" b="1" i="0" u="sng" strike="noStrike" cap="none" dirty="0">
                <a:solidFill>
                  <a:schemeClr val="dk1"/>
                </a:solidFill>
                <a:latin typeface="Calibri"/>
                <a:ea typeface="Calibri"/>
                <a:cs typeface="Calibri"/>
                <a:sym typeface="Calibri"/>
              </a:rPr>
              <a:t>(</a:t>
            </a:r>
            <a:r>
              <a:rPr lang="en-US" sz="1800" b="1" i="0" u="none" strike="noStrike" cap="none" dirty="0">
                <a:solidFill>
                  <a:schemeClr val="dk1"/>
                </a:solidFill>
                <a:latin typeface="Calibri"/>
                <a:ea typeface="Calibri"/>
                <a:cs typeface="Calibri"/>
                <a:sym typeface="Calibri"/>
              </a:rPr>
              <a:t>1604-19-733-038)</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accent1"/>
              </a:buClr>
              <a:buSzPts val="1800"/>
              <a:buFont typeface="Calibri"/>
              <a:buNone/>
            </a:pPr>
            <a:r>
              <a:rPr lang="en-US" sz="1800" b="1" i="0" strike="noStrike" cap="none" dirty="0">
                <a:solidFill>
                  <a:schemeClr val="dk1"/>
                </a:solidFill>
                <a:latin typeface="Calibri"/>
                <a:ea typeface="Calibri"/>
                <a:cs typeface="Calibri"/>
                <a:sym typeface="Calibri"/>
              </a:rPr>
              <a:t>SYED ARFAAT                               </a:t>
            </a:r>
            <a:r>
              <a:rPr lang="en-US" sz="1800" b="1" i="0" u="sng" strike="noStrike" cap="none" dirty="0">
                <a:solidFill>
                  <a:schemeClr val="dk1"/>
                </a:solidFill>
                <a:latin typeface="Calibri"/>
                <a:ea typeface="Calibri"/>
                <a:cs typeface="Calibri"/>
                <a:sym typeface="Calibri"/>
              </a:rPr>
              <a:t>(</a:t>
            </a:r>
            <a:r>
              <a:rPr lang="en-US" sz="1800" b="1" i="0" u="none" strike="noStrike" cap="none" dirty="0">
                <a:solidFill>
                  <a:schemeClr val="dk1"/>
                </a:solidFill>
                <a:latin typeface="Calibri"/>
                <a:ea typeface="Calibri"/>
                <a:cs typeface="Calibri"/>
                <a:sym typeface="Calibri"/>
              </a:rPr>
              <a:t>1604-19-733-051)</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accent1"/>
              </a:buClr>
              <a:buSzPts val="1800"/>
              <a:buFont typeface="Calibri"/>
              <a:buNone/>
            </a:pPr>
            <a:endParaRPr sz="1800" b="1" i="0" u="none" strike="noStrike" cap="none"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8"/>
          <p:cNvSpPr txBox="1">
            <a:spLocks noGrp="1"/>
          </p:cNvSpPr>
          <p:nvPr>
            <p:ph type="body" idx="1"/>
          </p:nvPr>
        </p:nvSpPr>
        <p:spPr>
          <a:xfrm>
            <a:off x="1257300" y="1503450"/>
            <a:ext cx="7277100" cy="3851100"/>
          </a:xfrm>
          <a:prstGeom prst="rect">
            <a:avLst/>
          </a:prstGeom>
          <a:noFill/>
          <a:ln>
            <a:noFill/>
          </a:ln>
        </p:spPr>
        <p:txBody>
          <a:bodyPr spcFirstLastPara="1" wrap="square" lIns="0" tIns="45700" rIns="0" bIns="45700" anchor="t" anchorCtr="0">
            <a:normAutofit/>
          </a:bodyPr>
          <a:lstStyle/>
          <a:p>
            <a:pPr marL="457200" lvl="0" indent="-292100" algn="l" rtl="0">
              <a:lnSpc>
                <a:spcPct val="90000"/>
              </a:lnSpc>
              <a:spcBef>
                <a:spcPts val="0"/>
              </a:spcBef>
              <a:spcAft>
                <a:spcPts val="0"/>
              </a:spcAft>
              <a:buSzPts val="1000"/>
              <a:buFont typeface="Abel"/>
              <a:buAutoNum type="arabicPeriod"/>
            </a:pPr>
            <a:r>
              <a:rPr lang="en-US" sz="1800" dirty="0">
                <a:latin typeface="Abel"/>
                <a:ea typeface="Abel"/>
                <a:cs typeface="Abel"/>
                <a:sym typeface="Abel"/>
              </a:rPr>
              <a:t>Introduction </a:t>
            </a:r>
            <a:endParaRPr sz="1800" dirty="0">
              <a:latin typeface="Abel"/>
              <a:ea typeface="Abel"/>
              <a:cs typeface="Abel"/>
              <a:sym typeface="Abel"/>
            </a:endParaRPr>
          </a:p>
          <a:p>
            <a:pPr marL="457200" lvl="0" indent="-292100" algn="l" rtl="0">
              <a:lnSpc>
                <a:spcPct val="90000"/>
              </a:lnSpc>
              <a:spcBef>
                <a:spcPts val="0"/>
              </a:spcBef>
              <a:spcAft>
                <a:spcPts val="0"/>
              </a:spcAft>
              <a:buSzPts val="1000"/>
              <a:buFont typeface="Abel"/>
              <a:buAutoNum type="arabicPeriod"/>
            </a:pPr>
            <a:r>
              <a:rPr lang="en-US" sz="1800" dirty="0">
                <a:latin typeface="Abel"/>
                <a:ea typeface="Abel"/>
                <a:cs typeface="Abel"/>
                <a:sym typeface="Abel"/>
              </a:rPr>
              <a:t>Literature Survey</a:t>
            </a:r>
            <a:endParaRPr sz="1800" dirty="0">
              <a:latin typeface="Abel"/>
              <a:ea typeface="Abel"/>
              <a:cs typeface="Abel"/>
              <a:sym typeface="Abel"/>
            </a:endParaRPr>
          </a:p>
          <a:p>
            <a:pPr marL="457200" lvl="0" indent="-292100" algn="l" rtl="0">
              <a:lnSpc>
                <a:spcPct val="90000"/>
              </a:lnSpc>
              <a:spcBef>
                <a:spcPts val="0"/>
              </a:spcBef>
              <a:spcAft>
                <a:spcPts val="0"/>
              </a:spcAft>
              <a:buSzPts val="1000"/>
              <a:buFont typeface="Abel"/>
              <a:buAutoNum type="arabicPeriod"/>
            </a:pPr>
            <a:r>
              <a:rPr lang="en-US" sz="1800" dirty="0">
                <a:latin typeface="Abel"/>
                <a:ea typeface="Abel"/>
                <a:cs typeface="Abel"/>
                <a:sym typeface="Abel"/>
              </a:rPr>
              <a:t>Problem statement</a:t>
            </a:r>
            <a:endParaRPr sz="1800" dirty="0">
              <a:latin typeface="Abel"/>
              <a:ea typeface="Abel"/>
              <a:cs typeface="Abel"/>
              <a:sym typeface="Abel"/>
            </a:endParaRPr>
          </a:p>
          <a:p>
            <a:pPr marL="457200" lvl="0" indent="-292100" algn="l" rtl="0">
              <a:lnSpc>
                <a:spcPct val="90000"/>
              </a:lnSpc>
              <a:spcBef>
                <a:spcPts val="0"/>
              </a:spcBef>
              <a:spcAft>
                <a:spcPts val="0"/>
              </a:spcAft>
              <a:buSzPts val="1000"/>
              <a:buFont typeface="Abel"/>
              <a:buAutoNum type="arabicPeriod"/>
            </a:pPr>
            <a:r>
              <a:rPr lang="en-US" sz="1800" dirty="0">
                <a:latin typeface="Abel"/>
                <a:ea typeface="Abel"/>
                <a:cs typeface="Abel"/>
                <a:sym typeface="Abel"/>
              </a:rPr>
              <a:t>System Design</a:t>
            </a:r>
            <a:endParaRPr sz="1800" dirty="0">
              <a:latin typeface="Abel"/>
              <a:ea typeface="Abel"/>
              <a:cs typeface="Abel"/>
              <a:sym typeface="Abel"/>
            </a:endParaRPr>
          </a:p>
          <a:p>
            <a:pPr marL="457200" lvl="0" indent="-292100" algn="l" rtl="0">
              <a:lnSpc>
                <a:spcPct val="90000"/>
              </a:lnSpc>
              <a:spcBef>
                <a:spcPts val="0"/>
              </a:spcBef>
              <a:spcAft>
                <a:spcPts val="0"/>
              </a:spcAft>
              <a:buSzPts val="1000"/>
              <a:buFont typeface="Abel"/>
              <a:buAutoNum type="arabicPeriod"/>
            </a:pPr>
            <a:r>
              <a:rPr lang="en-US" sz="1800" dirty="0">
                <a:latin typeface="Abel"/>
                <a:ea typeface="Abel"/>
                <a:cs typeface="Abel"/>
                <a:sym typeface="Abel"/>
              </a:rPr>
              <a:t>Implementation</a:t>
            </a:r>
            <a:endParaRPr sz="1800" dirty="0">
              <a:latin typeface="Abel"/>
              <a:ea typeface="Abel"/>
              <a:cs typeface="Abel"/>
              <a:sym typeface="Abel"/>
            </a:endParaRPr>
          </a:p>
          <a:p>
            <a:pPr marL="457200" lvl="0" indent="-292100" algn="l" rtl="0">
              <a:lnSpc>
                <a:spcPct val="90000"/>
              </a:lnSpc>
              <a:spcBef>
                <a:spcPts val="0"/>
              </a:spcBef>
              <a:spcAft>
                <a:spcPts val="0"/>
              </a:spcAft>
              <a:buSzPts val="1000"/>
              <a:buFont typeface="Abel"/>
              <a:buAutoNum type="arabicPeriod"/>
            </a:pPr>
            <a:r>
              <a:rPr lang="en-US" sz="1800" dirty="0">
                <a:latin typeface="Abel"/>
                <a:ea typeface="Abel"/>
                <a:cs typeface="Abel"/>
                <a:sym typeface="Abel"/>
              </a:rPr>
              <a:t>Testing</a:t>
            </a:r>
            <a:endParaRPr sz="1800" dirty="0">
              <a:latin typeface="Abel"/>
              <a:ea typeface="Abel"/>
              <a:cs typeface="Abel"/>
              <a:sym typeface="Abel"/>
            </a:endParaRPr>
          </a:p>
          <a:p>
            <a:pPr marL="457200" lvl="0" indent="-292100" algn="l" rtl="0">
              <a:lnSpc>
                <a:spcPct val="90000"/>
              </a:lnSpc>
              <a:spcBef>
                <a:spcPts val="0"/>
              </a:spcBef>
              <a:spcAft>
                <a:spcPts val="0"/>
              </a:spcAft>
              <a:buSzPts val="1000"/>
              <a:buFont typeface="Abel"/>
              <a:buAutoNum type="arabicPeriod"/>
            </a:pPr>
            <a:r>
              <a:rPr lang="en-US" sz="1800" dirty="0">
                <a:latin typeface="Abel"/>
                <a:ea typeface="Abel"/>
                <a:cs typeface="Abel"/>
                <a:sym typeface="Abel"/>
              </a:rPr>
              <a:t>Screenshots</a:t>
            </a:r>
            <a:endParaRPr sz="1800" dirty="0">
              <a:latin typeface="Abel"/>
              <a:ea typeface="Abel"/>
              <a:cs typeface="Abel"/>
              <a:sym typeface="Abel"/>
            </a:endParaRPr>
          </a:p>
          <a:p>
            <a:pPr marL="457200" lvl="0" indent="-292100" algn="l" rtl="0">
              <a:lnSpc>
                <a:spcPct val="90000"/>
              </a:lnSpc>
              <a:spcBef>
                <a:spcPts val="0"/>
              </a:spcBef>
              <a:spcAft>
                <a:spcPts val="0"/>
              </a:spcAft>
              <a:buSzPts val="1000"/>
              <a:buFont typeface="Abel"/>
              <a:buAutoNum type="arabicPeriod"/>
            </a:pPr>
            <a:r>
              <a:rPr lang="en-US" sz="1800" dirty="0">
                <a:latin typeface="Abel"/>
                <a:ea typeface="Abel"/>
                <a:cs typeface="Abel"/>
                <a:sym typeface="Abel"/>
              </a:rPr>
              <a:t>Conclusion</a:t>
            </a:r>
            <a:endParaRPr sz="1800" dirty="0">
              <a:latin typeface="Abel"/>
              <a:ea typeface="Abel"/>
              <a:cs typeface="Abel"/>
              <a:sym typeface="Abel"/>
            </a:endParaRPr>
          </a:p>
          <a:p>
            <a:pPr marL="457200" lvl="0" indent="-292100" algn="l" rtl="0">
              <a:lnSpc>
                <a:spcPct val="90000"/>
              </a:lnSpc>
              <a:spcBef>
                <a:spcPts val="0"/>
              </a:spcBef>
              <a:spcAft>
                <a:spcPts val="0"/>
              </a:spcAft>
              <a:buSzPts val="1000"/>
              <a:buFont typeface="Abel"/>
              <a:buAutoNum type="arabicPeriod"/>
            </a:pPr>
            <a:r>
              <a:rPr lang="en-US" sz="1800" dirty="0">
                <a:latin typeface="Abel"/>
                <a:ea typeface="Abel"/>
                <a:cs typeface="Abel"/>
                <a:sym typeface="Abel"/>
              </a:rPr>
              <a:t>Future Enhancements</a:t>
            </a:r>
            <a:endParaRPr sz="1800" dirty="0">
              <a:latin typeface="Abel"/>
              <a:ea typeface="Abel"/>
              <a:cs typeface="Abel"/>
              <a:sym typeface="Abel"/>
            </a:endParaRPr>
          </a:p>
          <a:p>
            <a:pPr marL="457200" lvl="0" indent="-292100" algn="l" rtl="0">
              <a:lnSpc>
                <a:spcPct val="90000"/>
              </a:lnSpc>
              <a:spcBef>
                <a:spcPts val="0"/>
              </a:spcBef>
              <a:spcAft>
                <a:spcPts val="0"/>
              </a:spcAft>
              <a:buSzPts val="1000"/>
              <a:buFont typeface="Abel"/>
              <a:buAutoNum type="arabicPeriod"/>
            </a:pPr>
            <a:r>
              <a:rPr lang="en-US" sz="1800" dirty="0">
                <a:latin typeface="Abel"/>
                <a:ea typeface="Abel"/>
                <a:cs typeface="Abel"/>
                <a:sym typeface="Abel"/>
              </a:rPr>
              <a:t>References</a:t>
            </a:r>
            <a:endParaRPr sz="1800" dirty="0">
              <a:latin typeface="Abel"/>
              <a:ea typeface="Abel"/>
              <a:cs typeface="Abel"/>
              <a:sym typeface="Abel"/>
            </a:endParaRPr>
          </a:p>
          <a:p>
            <a:pPr marL="68580" lvl="0" indent="0" algn="l" rtl="0">
              <a:lnSpc>
                <a:spcPct val="90000"/>
              </a:lnSpc>
              <a:spcBef>
                <a:spcPts val="1050"/>
              </a:spcBef>
              <a:spcAft>
                <a:spcPts val="0"/>
              </a:spcAft>
              <a:buSzPts val="1800"/>
              <a:buNone/>
            </a:pPr>
            <a:endParaRPr sz="1000" dirty="0">
              <a:latin typeface="Abel"/>
              <a:ea typeface="Abel"/>
              <a:cs typeface="Abel"/>
              <a:sym typeface="Abel"/>
            </a:endParaRPr>
          </a:p>
        </p:txBody>
      </p:sp>
      <p:sp>
        <p:nvSpPr>
          <p:cNvPr id="152" name="Google Shape;152;p18"/>
          <p:cNvSpPr txBox="1">
            <a:spLocks noGrp="1"/>
          </p:cNvSpPr>
          <p:nvPr>
            <p:ph type="title"/>
          </p:nvPr>
        </p:nvSpPr>
        <p:spPr>
          <a:xfrm>
            <a:off x="533400" y="742950"/>
            <a:ext cx="8001000" cy="321468"/>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3600"/>
              <a:buFont typeface="Abel"/>
              <a:buNone/>
            </a:pPr>
            <a:r>
              <a:rPr lang="en-US" b="1">
                <a:latin typeface="Abel"/>
                <a:ea typeface="Abel"/>
                <a:cs typeface="Abel"/>
                <a:sym typeface="Abel"/>
              </a:rPr>
              <a:t>OUTLINE FOR PRESENTATION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a:spLocks noGrp="1"/>
          </p:cNvSpPr>
          <p:nvPr>
            <p:ph type="body" idx="1"/>
          </p:nvPr>
        </p:nvSpPr>
        <p:spPr>
          <a:xfrm>
            <a:off x="822960" y="1384301"/>
            <a:ext cx="7543800" cy="3017520"/>
          </a:xfrm>
          <a:prstGeom prst="rect">
            <a:avLst/>
          </a:prstGeom>
          <a:noFill/>
          <a:ln>
            <a:noFill/>
          </a:ln>
        </p:spPr>
        <p:txBody>
          <a:bodyPr spcFirstLastPara="1" wrap="square" lIns="0" tIns="45700" rIns="0" bIns="45700" anchor="t" anchorCtr="0">
            <a:normAutofit fontScale="92500" lnSpcReduction="20000"/>
          </a:bodyPr>
          <a:lstStyle/>
          <a:p>
            <a:pPr marL="285750" lvl="0" indent="-285750" rtl="0">
              <a:lnSpc>
                <a:spcPct val="90000"/>
              </a:lnSpc>
              <a:spcBef>
                <a:spcPts val="0"/>
              </a:spcBef>
              <a:spcAft>
                <a:spcPts val="0"/>
              </a:spcAft>
              <a:buSzPts val="1500"/>
              <a:buFont typeface="Arial" panose="020B0604020202020204" pitchFamily="34" charset="0"/>
              <a:buChar char="•"/>
            </a:pPr>
            <a:r>
              <a:rPr lang="en-US" sz="1800" dirty="0"/>
              <a:t>The increase in crime data recording coupled with data analytics resulted in the growth of research approaches aimed at extracting knowledge from crime records to better understand criminal behavior and ultimately prevent future crimes.</a:t>
            </a:r>
          </a:p>
          <a:p>
            <a:pPr marL="285750" lvl="0" indent="-285750" rtl="0">
              <a:lnSpc>
                <a:spcPct val="90000"/>
              </a:lnSpc>
              <a:spcBef>
                <a:spcPts val="0"/>
              </a:spcBef>
              <a:spcAft>
                <a:spcPts val="0"/>
              </a:spcAft>
              <a:buSzPts val="1500"/>
              <a:buFont typeface="Arial" panose="020B0604020202020204" pitchFamily="34" charset="0"/>
              <a:buChar char="•"/>
            </a:pPr>
            <a:r>
              <a:rPr lang="en-US" sz="1800" dirty="0"/>
              <a:t>Crime is a complex social phenomenon that has grown due to major changes in society. </a:t>
            </a:r>
          </a:p>
          <a:p>
            <a:pPr marL="285750" lvl="0" indent="-285750" rtl="0">
              <a:lnSpc>
                <a:spcPct val="90000"/>
              </a:lnSpc>
              <a:spcBef>
                <a:spcPts val="0"/>
              </a:spcBef>
              <a:spcAft>
                <a:spcPts val="0"/>
              </a:spcAft>
              <a:buSzPts val="1500"/>
              <a:buFont typeface="Arial" panose="020B0604020202020204" pitchFamily="34" charset="0"/>
              <a:buChar char="•"/>
            </a:pPr>
            <a:r>
              <a:rPr lang="en-US" sz="1800" dirty="0"/>
              <a:t>Law enforcement agencies need to learn the factors that lead to an increase in crime tendency.</a:t>
            </a:r>
          </a:p>
          <a:p>
            <a:pPr marL="285750" lvl="0" indent="-285750" rtl="0">
              <a:lnSpc>
                <a:spcPct val="90000"/>
              </a:lnSpc>
              <a:spcBef>
                <a:spcPts val="0"/>
              </a:spcBef>
              <a:spcAft>
                <a:spcPts val="0"/>
              </a:spcAft>
              <a:buSzPts val="1500"/>
              <a:buFont typeface="Arial" panose="020B0604020202020204" pitchFamily="34" charset="0"/>
              <a:buChar char="•"/>
            </a:pPr>
            <a:r>
              <a:rPr lang="en-US" sz="1800" dirty="0"/>
              <a:t>To curb crime, there is always a need for strategies and policies to prevent crime. As a result of technology development, science and information, data mining and artificial intelligence tools are increasingly prevalent in the law enforcement community.</a:t>
            </a:r>
          </a:p>
          <a:p>
            <a:pPr marL="285750" lvl="0" indent="-285750" rtl="0">
              <a:lnSpc>
                <a:spcPct val="90000"/>
              </a:lnSpc>
              <a:spcBef>
                <a:spcPts val="0"/>
              </a:spcBef>
              <a:spcAft>
                <a:spcPts val="0"/>
              </a:spcAft>
              <a:buSzPts val="1500"/>
              <a:buFont typeface="Arial" panose="020B0604020202020204" pitchFamily="34" charset="0"/>
              <a:buChar char="•"/>
            </a:pPr>
            <a:r>
              <a:rPr lang="en-US" sz="1800" dirty="0"/>
              <a:t>Law enforcement agencies face a large volume of data that needs to be processed and turned into useful information, and data mining can improve crime analysis by helping to predict and prevent it.</a:t>
            </a:r>
          </a:p>
          <a:p>
            <a:pPr marL="285750" lvl="0" indent="-285750" rtl="0">
              <a:lnSpc>
                <a:spcPct val="90000"/>
              </a:lnSpc>
              <a:spcBef>
                <a:spcPts val="0"/>
              </a:spcBef>
              <a:spcAft>
                <a:spcPts val="0"/>
              </a:spcAft>
              <a:buSzPts val="1500"/>
              <a:buFont typeface="Arial" panose="020B0604020202020204" pitchFamily="34" charset="0"/>
              <a:buChar char="•"/>
            </a:pPr>
            <a:r>
              <a:rPr lang="en-US" sz="1800" dirty="0"/>
              <a:t>By processing criminal data, law enforcement agencies can use models that may be important in the crime prevention process.</a:t>
            </a:r>
          </a:p>
          <a:p>
            <a:pPr marL="0" lvl="0" indent="0" rtl="0">
              <a:lnSpc>
                <a:spcPct val="90000"/>
              </a:lnSpc>
              <a:spcBef>
                <a:spcPts val="0"/>
              </a:spcBef>
              <a:spcAft>
                <a:spcPts val="0"/>
              </a:spcAft>
              <a:buSzPts val="1500"/>
              <a:buNone/>
            </a:pPr>
            <a:endParaRPr lang="en-US" dirty="0"/>
          </a:p>
          <a:p>
            <a:pPr marL="354330" indent="-285750">
              <a:spcBef>
                <a:spcPts val="1050"/>
              </a:spcBef>
              <a:buSzPts val="1500"/>
            </a:pPr>
            <a:endParaRPr dirty="0"/>
          </a:p>
          <a:p>
            <a:pPr marL="68580" lvl="0" indent="0" algn="l" rtl="0">
              <a:lnSpc>
                <a:spcPct val="90000"/>
              </a:lnSpc>
              <a:spcBef>
                <a:spcPts val="1050"/>
              </a:spcBef>
              <a:spcAft>
                <a:spcPts val="0"/>
              </a:spcAft>
              <a:buSzPts val="1500"/>
              <a:buNone/>
            </a:pPr>
            <a:endParaRPr dirty="0"/>
          </a:p>
        </p:txBody>
      </p:sp>
      <p:sp>
        <p:nvSpPr>
          <p:cNvPr id="158" name="Google Shape;158;p19"/>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3600"/>
              <a:buFont typeface="Abel"/>
              <a:buNone/>
            </a:pPr>
            <a:r>
              <a:rPr lang="en-US">
                <a:latin typeface="Abel"/>
                <a:ea typeface="Abel"/>
                <a:cs typeface="Abel"/>
                <a:sym typeface="Abel"/>
              </a:rPr>
              <a:t>Introduction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graphicFrame>
        <p:nvGraphicFramePr>
          <p:cNvPr id="163" name="Google Shape;163;p20"/>
          <p:cNvGraphicFramePr/>
          <p:nvPr>
            <p:extLst>
              <p:ext uri="{D42A27DB-BD31-4B8C-83A1-F6EECF244321}">
                <p14:modId xmlns:p14="http://schemas.microsoft.com/office/powerpoint/2010/main" val="3075508591"/>
              </p:ext>
            </p:extLst>
          </p:nvPr>
        </p:nvGraphicFramePr>
        <p:xfrm>
          <a:off x="822325" y="804673"/>
          <a:ext cx="7543775" cy="3889247"/>
        </p:xfrm>
        <a:graphic>
          <a:graphicData uri="http://schemas.openxmlformats.org/drawingml/2006/table">
            <a:tbl>
              <a:tblPr firstRow="1" bandRow="1">
                <a:noFill/>
                <a:tableStyleId>{16D8CDCF-D254-411F-AB56-F9004827A011}</a:tableStyleId>
              </a:tblPr>
              <a:tblGrid>
                <a:gridCol w="625475">
                  <a:extLst>
                    <a:ext uri="{9D8B030D-6E8A-4147-A177-3AD203B41FA5}">
                      <a16:colId xmlns:a16="http://schemas.microsoft.com/office/drawing/2014/main" val="20000"/>
                    </a:ext>
                  </a:extLst>
                </a:gridCol>
                <a:gridCol w="2392050">
                  <a:extLst>
                    <a:ext uri="{9D8B030D-6E8A-4147-A177-3AD203B41FA5}">
                      <a16:colId xmlns:a16="http://schemas.microsoft.com/office/drawing/2014/main" val="20001"/>
                    </a:ext>
                  </a:extLst>
                </a:gridCol>
                <a:gridCol w="1508750">
                  <a:extLst>
                    <a:ext uri="{9D8B030D-6E8A-4147-A177-3AD203B41FA5}">
                      <a16:colId xmlns:a16="http://schemas.microsoft.com/office/drawing/2014/main" val="20002"/>
                    </a:ext>
                  </a:extLst>
                </a:gridCol>
                <a:gridCol w="1508750">
                  <a:extLst>
                    <a:ext uri="{9D8B030D-6E8A-4147-A177-3AD203B41FA5}">
                      <a16:colId xmlns:a16="http://schemas.microsoft.com/office/drawing/2014/main" val="20003"/>
                    </a:ext>
                  </a:extLst>
                </a:gridCol>
                <a:gridCol w="1508750">
                  <a:extLst>
                    <a:ext uri="{9D8B030D-6E8A-4147-A177-3AD203B41FA5}">
                      <a16:colId xmlns:a16="http://schemas.microsoft.com/office/drawing/2014/main" val="20004"/>
                    </a:ext>
                  </a:extLst>
                </a:gridCol>
              </a:tblGrid>
              <a:tr h="313348">
                <a:tc>
                  <a:txBody>
                    <a:bodyPr/>
                    <a:lstStyle/>
                    <a:p>
                      <a:pPr marL="0" marR="0" lvl="0" indent="0" algn="l" rtl="0">
                        <a:lnSpc>
                          <a:spcPct val="100000"/>
                        </a:lnSpc>
                        <a:spcBef>
                          <a:spcPts val="0"/>
                        </a:spcBef>
                        <a:spcAft>
                          <a:spcPts val="0"/>
                        </a:spcAft>
                        <a:buClr>
                          <a:srgbClr val="000000"/>
                        </a:buClr>
                        <a:buSzPts val="1350"/>
                        <a:buFont typeface="Arial"/>
                        <a:buNone/>
                      </a:pPr>
                      <a:r>
                        <a:rPr lang="en-US" sz="1350" u="none" strike="noStrike" cap="none"/>
                        <a:t>S. No.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a:buNone/>
                      </a:pPr>
                      <a:r>
                        <a:rPr lang="en-US" sz="1350" u="none" strike="noStrike" cap="none"/>
                        <a:t>Title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a:buNone/>
                      </a:pPr>
                      <a:r>
                        <a:rPr lang="en-US" sz="1350" u="none" strike="noStrike" cap="none"/>
                        <a:t>Strategy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a:buNone/>
                      </a:pPr>
                      <a:r>
                        <a:rPr lang="en-US" sz="1350" u="none" strike="noStrike" cap="none"/>
                        <a:t>Advantage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a:buNone/>
                      </a:pPr>
                      <a:r>
                        <a:rPr lang="en-US" sz="1350" u="none" strike="noStrike" cap="none"/>
                        <a:t>Limitation</a:t>
                      </a:r>
                      <a:endParaRPr sz="1400" u="none" strike="noStrike" cap="none"/>
                    </a:p>
                  </a:txBody>
                  <a:tcPr marL="91450" marR="91450" marT="45725" marB="45725"/>
                </a:tc>
                <a:extLst>
                  <a:ext uri="{0D108BD9-81ED-4DB2-BD59-A6C34878D82A}">
                    <a16:rowId xmlns:a16="http://schemas.microsoft.com/office/drawing/2014/main" val="10000"/>
                  </a:ext>
                </a:extLst>
              </a:tr>
              <a:tr h="1439957">
                <a:tc>
                  <a:txBody>
                    <a:bodyPr/>
                    <a:lstStyle/>
                    <a:p>
                      <a:pPr marL="0" marR="0" lvl="0" indent="0" algn="l" rtl="0">
                        <a:lnSpc>
                          <a:spcPct val="100000"/>
                        </a:lnSpc>
                        <a:spcBef>
                          <a:spcPts val="0"/>
                        </a:spcBef>
                        <a:spcAft>
                          <a:spcPts val="0"/>
                        </a:spcAft>
                        <a:buClr>
                          <a:srgbClr val="000000"/>
                        </a:buClr>
                        <a:buSzPts val="1350"/>
                        <a:buFont typeface="Arial"/>
                        <a:buNone/>
                      </a:pPr>
                      <a:r>
                        <a:rPr lang="en-US" sz="1350" u="none" strike="noStrike" cap="none"/>
                        <a:t>1.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a:buNone/>
                      </a:pPr>
                      <a:r>
                        <a:rPr lang="en-IN" sz="1350" u="none" strike="noStrike" cap="none" dirty="0"/>
                        <a:t>Crime Analysis and Prediction Using Fuzzy C-Means Algorithm, B. </a:t>
                      </a:r>
                      <a:r>
                        <a:rPr lang="en-IN" sz="1350" u="none" strike="noStrike" cap="none" dirty="0" err="1"/>
                        <a:t>Sivangaleela</a:t>
                      </a:r>
                      <a:r>
                        <a:rPr lang="en-IN" sz="1350" u="none" strike="noStrike" cap="none" dirty="0"/>
                        <a:t>, S.Rajesh-2019</a:t>
                      </a:r>
                      <a:endParaRPr sz="135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a:buNone/>
                      </a:pPr>
                      <a:r>
                        <a:rPr lang="en-IN" sz="1400" u="none" strike="noStrike" cap="none" dirty="0"/>
                        <a:t>Fuzzy C-Means Algorithm to predict the crime rate</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a:buNone/>
                      </a:pPr>
                      <a:r>
                        <a:rPr lang="en-US" sz="1400" b="0" i="0" u="none" strike="noStrike" cap="none" dirty="0">
                          <a:solidFill>
                            <a:schemeClr val="dk1"/>
                          </a:solidFill>
                          <a:effectLst/>
                          <a:latin typeface="Calibri"/>
                          <a:ea typeface="Calibri"/>
                          <a:cs typeface="Calibri"/>
                          <a:sym typeface="Arial"/>
                        </a:rPr>
                        <a:t>It gives the flexibility to express that data points can belong to more than one cluster</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a:buNone/>
                      </a:pPr>
                      <a:r>
                        <a:rPr lang="en-US" sz="1400" b="0" i="0" u="none" strike="noStrike" cap="none" dirty="0" err="1">
                          <a:solidFill>
                            <a:schemeClr val="dk1"/>
                          </a:solidFill>
                          <a:effectLst/>
                          <a:latin typeface="Calibri"/>
                          <a:ea typeface="Calibri"/>
                          <a:cs typeface="Calibri"/>
                          <a:sym typeface="Arial"/>
                        </a:rPr>
                        <a:t>Apriori</a:t>
                      </a:r>
                      <a:r>
                        <a:rPr lang="en-US" sz="1400" b="0" i="0" u="none" strike="noStrike" cap="none" dirty="0">
                          <a:solidFill>
                            <a:schemeClr val="dk1"/>
                          </a:solidFill>
                          <a:effectLst/>
                          <a:latin typeface="Calibri"/>
                          <a:ea typeface="Calibri"/>
                          <a:cs typeface="Calibri"/>
                          <a:sym typeface="Arial"/>
                        </a:rPr>
                        <a:t> specification of the number of clusters</a:t>
                      </a:r>
                      <a:endParaRPr sz="1400" b="0" u="none" strike="noStrike" cap="none" dirty="0"/>
                    </a:p>
                  </a:txBody>
                  <a:tcPr marL="91450" marR="91450" marT="45725" marB="45725"/>
                </a:tc>
                <a:extLst>
                  <a:ext uri="{0D108BD9-81ED-4DB2-BD59-A6C34878D82A}">
                    <a16:rowId xmlns:a16="http://schemas.microsoft.com/office/drawing/2014/main" val="10001"/>
                  </a:ext>
                </a:extLst>
              </a:tr>
              <a:tr h="1175967">
                <a:tc>
                  <a:txBody>
                    <a:bodyPr/>
                    <a:lstStyle/>
                    <a:p>
                      <a:pPr marL="0" marR="0" lvl="0" indent="0" algn="l" rtl="0">
                        <a:lnSpc>
                          <a:spcPct val="100000"/>
                        </a:lnSpc>
                        <a:spcBef>
                          <a:spcPts val="0"/>
                        </a:spcBef>
                        <a:spcAft>
                          <a:spcPts val="0"/>
                        </a:spcAft>
                        <a:buClr>
                          <a:srgbClr val="000000"/>
                        </a:buClr>
                        <a:buSzPts val="1350"/>
                        <a:buFont typeface="Arial"/>
                        <a:buNone/>
                      </a:pPr>
                      <a:r>
                        <a:rPr lang="en-US" sz="1350" u="none" strike="noStrike" cap="none"/>
                        <a:t>2.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a:buNone/>
                      </a:pPr>
                      <a:r>
                        <a:rPr lang="en-IN" sz="1350" u="none" strike="noStrike" cap="none" dirty="0"/>
                        <a:t>Crime Prediction Using KNN Algorithm, Akash Kumar, Aniket Verma, </a:t>
                      </a:r>
                      <a:r>
                        <a:rPr lang="en-IN" sz="1350" u="none" strike="noStrike" cap="none" dirty="0" err="1"/>
                        <a:t>Gandhali</a:t>
                      </a:r>
                      <a:r>
                        <a:rPr lang="en-IN" sz="1350" u="none" strike="noStrike" cap="none" dirty="0"/>
                        <a:t> Shinde, Yash </a:t>
                      </a:r>
                      <a:r>
                        <a:rPr lang="en-IN" sz="1350" u="none" strike="noStrike" cap="none" dirty="0" err="1"/>
                        <a:t>Sukhdeve</a:t>
                      </a:r>
                      <a:r>
                        <a:rPr lang="en-IN" sz="1350" u="none" strike="noStrike" cap="none" dirty="0"/>
                        <a:t>, Nidhi Lal-2020</a:t>
                      </a:r>
                      <a:endParaRPr sz="135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a:buNone/>
                      </a:pPr>
                      <a:r>
                        <a:rPr lang="en-IN" sz="1400" u="none" strike="noStrike" cap="none" dirty="0"/>
                        <a:t>KNN Algorithm to predict the crime rate</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a:buNone/>
                      </a:pPr>
                      <a:r>
                        <a:rPr lang="en-US" sz="1400" b="0" i="0" u="none" strike="noStrike" cap="none" dirty="0">
                          <a:solidFill>
                            <a:schemeClr val="dk1"/>
                          </a:solidFill>
                          <a:effectLst/>
                          <a:latin typeface="Calibri"/>
                          <a:ea typeface="Calibri"/>
                          <a:cs typeface="Calibri"/>
                          <a:sym typeface="Arial"/>
                        </a:rPr>
                        <a:t>There's no need to build a model or tune several parameters</a:t>
                      </a:r>
                      <a:endParaRPr sz="1400" b="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a:buNone/>
                      </a:pPr>
                      <a:r>
                        <a:rPr lang="en-US" sz="1400" b="0" i="0" u="none" strike="noStrike" cap="none" dirty="0">
                          <a:solidFill>
                            <a:schemeClr val="dk1"/>
                          </a:solidFill>
                          <a:effectLst/>
                          <a:latin typeface="Calibri"/>
                          <a:ea typeface="Calibri"/>
                          <a:cs typeface="Calibri"/>
                          <a:sym typeface="Arial"/>
                        </a:rPr>
                        <a:t>As dataset grows efficiency or speed of algorithm declines very fast</a:t>
                      </a:r>
                      <a:endParaRPr lang="en-IN" sz="1400" u="none" strike="noStrike" cap="none" dirty="0"/>
                    </a:p>
                  </a:txBody>
                  <a:tcPr marL="91450" marR="91450" marT="45725" marB="45725"/>
                </a:tc>
                <a:extLst>
                  <a:ext uri="{0D108BD9-81ED-4DB2-BD59-A6C34878D82A}">
                    <a16:rowId xmlns:a16="http://schemas.microsoft.com/office/drawing/2014/main" val="10002"/>
                  </a:ext>
                </a:extLst>
              </a:tr>
              <a:tr h="959975">
                <a:tc>
                  <a:txBody>
                    <a:bodyPr/>
                    <a:lstStyle/>
                    <a:p>
                      <a:pPr marL="0" marR="0" lvl="0" indent="0" algn="l" rtl="0">
                        <a:lnSpc>
                          <a:spcPct val="100000"/>
                        </a:lnSpc>
                        <a:spcBef>
                          <a:spcPts val="0"/>
                        </a:spcBef>
                        <a:spcAft>
                          <a:spcPts val="0"/>
                        </a:spcAft>
                        <a:buClr>
                          <a:srgbClr val="000000"/>
                        </a:buClr>
                        <a:buSzPts val="1350"/>
                        <a:buFont typeface="Arial"/>
                        <a:buNone/>
                      </a:pPr>
                      <a:r>
                        <a:rPr lang="en-US" sz="1350" u="none" strike="noStrike" cap="none"/>
                        <a:t>3.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a:buNone/>
                      </a:pPr>
                      <a:r>
                        <a:rPr lang="en-IN" sz="1350" u="none" strike="noStrike" cap="none" dirty="0"/>
                        <a:t>Crime Type and Occurrence Prediction Using Machine Learning Algorithm, ICAIS-2021</a:t>
                      </a:r>
                      <a:endParaRPr sz="135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a:buNone/>
                      </a:pPr>
                      <a:r>
                        <a:rPr lang="en-US" dirty="0" err="1"/>
                        <a:t>XGBoost</a:t>
                      </a:r>
                      <a:r>
                        <a:rPr lang="en-US" dirty="0"/>
                        <a:t>, AdaBoost, Random Forest and KNN</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a:buNone/>
                      </a:pPr>
                      <a:r>
                        <a:rPr lang="en-US" dirty="0"/>
                        <a:t>The accuracy has been high when compared to other models. </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a:buNone/>
                      </a:pPr>
                      <a:r>
                        <a:rPr lang="en-US" sz="1400" b="0" i="0" u="none" strike="noStrike" cap="none" dirty="0">
                          <a:solidFill>
                            <a:schemeClr val="dk1"/>
                          </a:solidFill>
                          <a:effectLst/>
                          <a:latin typeface="Calibri"/>
                          <a:ea typeface="Calibri"/>
                          <a:cs typeface="Calibri"/>
                          <a:sym typeface="Arial"/>
                        </a:rPr>
                        <a:t>It does not perform so well on sparse and unstructured data</a:t>
                      </a:r>
                      <a:endParaRPr sz="1400" u="none" strike="noStrike" cap="none" dirty="0"/>
                    </a:p>
                  </a:txBody>
                  <a:tcPr marL="91450" marR="91450" marT="45725" marB="45725"/>
                </a:tc>
                <a:extLst>
                  <a:ext uri="{0D108BD9-81ED-4DB2-BD59-A6C34878D82A}">
                    <a16:rowId xmlns:a16="http://schemas.microsoft.com/office/drawing/2014/main" val="10003"/>
                  </a:ext>
                </a:extLst>
              </a:tr>
            </a:tbl>
          </a:graphicData>
        </a:graphic>
      </p:graphicFrame>
      <p:sp>
        <p:nvSpPr>
          <p:cNvPr id="164" name="Google Shape;164;p20"/>
          <p:cNvSpPr txBox="1">
            <a:spLocks noGrp="1"/>
          </p:cNvSpPr>
          <p:nvPr>
            <p:ph type="title"/>
          </p:nvPr>
        </p:nvSpPr>
        <p:spPr>
          <a:xfrm>
            <a:off x="822960" y="214953"/>
            <a:ext cx="7543800" cy="589719"/>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3600"/>
              <a:buFont typeface="Abel"/>
              <a:buNone/>
            </a:pPr>
            <a:r>
              <a:rPr lang="en-US" dirty="0">
                <a:latin typeface="Abel"/>
                <a:ea typeface="Abel"/>
                <a:cs typeface="Abel"/>
                <a:sym typeface="Abel"/>
              </a:rPr>
              <a:t>Literature Survey</a:t>
            </a:r>
            <a:endParaRPr dirty="0">
              <a:latin typeface="Abel"/>
              <a:ea typeface="Abel"/>
              <a:cs typeface="Abel"/>
              <a:sym typeface="Abe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graphicFrame>
        <p:nvGraphicFramePr>
          <p:cNvPr id="169" name="Google Shape;169;p21"/>
          <p:cNvGraphicFramePr/>
          <p:nvPr>
            <p:extLst>
              <p:ext uri="{D42A27DB-BD31-4B8C-83A1-F6EECF244321}">
                <p14:modId xmlns:p14="http://schemas.microsoft.com/office/powerpoint/2010/main" val="1833720205"/>
              </p:ext>
            </p:extLst>
          </p:nvPr>
        </p:nvGraphicFramePr>
        <p:xfrm>
          <a:off x="822325" y="214953"/>
          <a:ext cx="7543775" cy="4535413"/>
        </p:xfrm>
        <a:graphic>
          <a:graphicData uri="http://schemas.openxmlformats.org/drawingml/2006/table">
            <a:tbl>
              <a:tblPr firstRow="1" bandRow="1">
                <a:noFill/>
                <a:tableStyleId>{16D8CDCF-D254-411F-AB56-F9004827A011}</a:tableStyleId>
              </a:tblPr>
              <a:tblGrid>
                <a:gridCol w="625475">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1614800">
                  <a:extLst>
                    <a:ext uri="{9D8B030D-6E8A-4147-A177-3AD203B41FA5}">
                      <a16:colId xmlns:a16="http://schemas.microsoft.com/office/drawing/2014/main" val="20002"/>
                    </a:ext>
                  </a:extLst>
                </a:gridCol>
                <a:gridCol w="1508750">
                  <a:extLst>
                    <a:ext uri="{9D8B030D-6E8A-4147-A177-3AD203B41FA5}">
                      <a16:colId xmlns:a16="http://schemas.microsoft.com/office/drawing/2014/main" val="20003"/>
                    </a:ext>
                  </a:extLst>
                </a:gridCol>
                <a:gridCol w="1508750">
                  <a:extLst>
                    <a:ext uri="{9D8B030D-6E8A-4147-A177-3AD203B41FA5}">
                      <a16:colId xmlns:a16="http://schemas.microsoft.com/office/drawing/2014/main" val="20004"/>
                    </a:ext>
                  </a:extLst>
                </a:gridCol>
              </a:tblGrid>
              <a:tr h="420583">
                <a:tc>
                  <a:txBody>
                    <a:bodyPr/>
                    <a:lstStyle/>
                    <a:p>
                      <a:pPr marL="0" marR="0" lvl="0" indent="0" algn="l" rtl="0">
                        <a:lnSpc>
                          <a:spcPct val="100000"/>
                        </a:lnSpc>
                        <a:spcBef>
                          <a:spcPts val="0"/>
                        </a:spcBef>
                        <a:spcAft>
                          <a:spcPts val="0"/>
                        </a:spcAft>
                        <a:buClr>
                          <a:srgbClr val="000000"/>
                        </a:buClr>
                        <a:buSzPts val="1350"/>
                        <a:buFont typeface="Arial"/>
                        <a:buNone/>
                      </a:pPr>
                      <a:r>
                        <a:rPr lang="en-US" sz="1350" u="none" strike="noStrike" cap="none"/>
                        <a:t>S. No.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a:buNone/>
                      </a:pPr>
                      <a:r>
                        <a:rPr lang="en-US" sz="1350" u="none" strike="noStrike" cap="none"/>
                        <a:t>Title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a:buNone/>
                      </a:pPr>
                      <a:r>
                        <a:rPr lang="en-US" sz="1350" u="none" strike="noStrike" cap="none"/>
                        <a:t>Strategy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a:buNone/>
                      </a:pPr>
                      <a:r>
                        <a:rPr lang="en-US" sz="1350" u="none" strike="noStrike" cap="none"/>
                        <a:t>Advantage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a:buNone/>
                      </a:pPr>
                      <a:r>
                        <a:rPr lang="en-US" sz="1350" u="none" strike="noStrike" cap="none"/>
                        <a:t>Limitation</a:t>
                      </a:r>
                      <a:endParaRPr sz="1400" u="none" strike="noStrike" cap="none"/>
                    </a:p>
                  </a:txBody>
                  <a:tcPr marL="91450" marR="91450" marT="45725" marB="45725"/>
                </a:tc>
                <a:extLst>
                  <a:ext uri="{0D108BD9-81ED-4DB2-BD59-A6C34878D82A}">
                    <a16:rowId xmlns:a16="http://schemas.microsoft.com/office/drawing/2014/main" val="10000"/>
                  </a:ext>
                </a:extLst>
              </a:tr>
              <a:tr h="1544443">
                <a:tc>
                  <a:txBody>
                    <a:bodyPr/>
                    <a:lstStyle/>
                    <a:p>
                      <a:pPr marL="0" marR="0" lvl="0" indent="0" algn="l" rtl="0">
                        <a:lnSpc>
                          <a:spcPct val="100000"/>
                        </a:lnSpc>
                        <a:spcBef>
                          <a:spcPts val="0"/>
                        </a:spcBef>
                        <a:spcAft>
                          <a:spcPts val="0"/>
                        </a:spcAft>
                        <a:buClr>
                          <a:srgbClr val="000000"/>
                        </a:buClr>
                        <a:buSzPts val="1350"/>
                        <a:buFont typeface="Arial"/>
                        <a:buNone/>
                      </a:pPr>
                      <a:r>
                        <a:rPr lang="en-US" sz="1350" u="none" strike="noStrike" cap="none"/>
                        <a:t>4.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a:buNone/>
                      </a:pPr>
                      <a:r>
                        <a:rPr lang="en-IN" sz="1350" u="none" strike="noStrike" cap="none" dirty="0"/>
                        <a:t>Multi-Step Occurrence Prediction of Urban Crimes with Enhanced GRU-ODE-Bayes Model, SMC-2022</a:t>
                      </a:r>
                      <a:endParaRPr sz="135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a:buNone/>
                      </a:pPr>
                      <a:r>
                        <a:rPr lang="en-IN" sz="1400" u="none" strike="noStrike" cap="none" dirty="0"/>
                        <a:t>Bayes Model to predict crime rate</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a:buNone/>
                      </a:pPr>
                      <a:r>
                        <a:rPr lang="en-IN" sz="1400" u="none" strike="noStrike" cap="none" dirty="0"/>
                        <a:t>It is extremely flexible to fit complex data sets</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a:buNone/>
                      </a:pPr>
                      <a:r>
                        <a:rPr lang="en-US" sz="1400" b="0" i="0" u="none" strike="noStrike" cap="none" dirty="0">
                          <a:solidFill>
                            <a:schemeClr val="dk1"/>
                          </a:solidFill>
                          <a:effectLst/>
                          <a:latin typeface="Calibri"/>
                          <a:ea typeface="Calibri"/>
                          <a:cs typeface="Calibri"/>
                          <a:sym typeface="Arial"/>
                        </a:rPr>
                        <a:t>Bayesian inferences require skills to translate subjective prior beliefs into a mathematically formulated prior.</a:t>
                      </a:r>
                      <a:endParaRPr sz="1400" u="none" strike="noStrike" cap="none" dirty="0"/>
                    </a:p>
                  </a:txBody>
                  <a:tcPr marL="91450" marR="91450" marT="45725" marB="45725"/>
                </a:tc>
                <a:extLst>
                  <a:ext uri="{0D108BD9-81ED-4DB2-BD59-A6C34878D82A}">
                    <a16:rowId xmlns:a16="http://schemas.microsoft.com/office/drawing/2014/main" val="10001"/>
                  </a:ext>
                </a:extLst>
              </a:tr>
              <a:tr h="1336539">
                <a:tc>
                  <a:txBody>
                    <a:bodyPr/>
                    <a:lstStyle/>
                    <a:p>
                      <a:pPr marL="0" marR="0" lvl="0" indent="0" algn="l" rtl="0">
                        <a:lnSpc>
                          <a:spcPct val="100000"/>
                        </a:lnSpc>
                        <a:spcBef>
                          <a:spcPts val="0"/>
                        </a:spcBef>
                        <a:spcAft>
                          <a:spcPts val="0"/>
                        </a:spcAft>
                        <a:buClr>
                          <a:srgbClr val="000000"/>
                        </a:buClr>
                        <a:buSzPts val="1350"/>
                        <a:buFont typeface="Arial"/>
                        <a:buNone/>
                      </a:pPr>
                      <a:r>
                        <a:rPr lang="en-US" sz="1350" u="none" strike="noStrike" cap="none"/>
                        <a:t>5.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a:buNone/>
                      </a:pPr>
                      <a:r>
                        <a:rPr lang="en-IN" sz="1350" u="none" strike="noStrike" cap="none" dirty="0"/>
                        <a:t>Crime Against Women : Analysis and Prediction Using Data Mining Techniques, COMITCon-2019</a:t>
                      </a:r>
                      <a:endParaRPr sz="135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a:buNone/>
                      </a:pPr>
                      <a:r>
                        <a:rPr lang="en-IN" sz="1350" u="none" strike="noStrike" cap="none" dirty="0"/>
                        <a:t>Data Mining Techniques to predict crime rate</a:t>
                      </a:r>
                      <a:endParaRPr sz="1350" u="none" strike="noStrike" cap="none"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350"/>
                        <a:buFont typeface="Arial"/>
                        <a:buNone/>
                        <a:tabLst/>
                        <a:defRPr/>
                      </a:pPr>
                      <a:r>
                        <a:rPr lang="en-US" sz="1400" b="0" i="0" u="none" strike="noStrike" cap="none" dirty="0">
                          <a:solidFill>
                            <a:schemeClr val="dk1"/>
                          </a:solidFill>
                          <a:effectLst/>
                          <a:latin typeface="Calibri"/>
                          <a:ea typeface="Calibri"/>
                          <a:cs typeface="Calibri"/>
                          <a:sym typeface="Arial"/>
                        </a:rPr>
                        <a:t>It's an efficient, cost-effective solution compared to other data applications</a:t>
                      </a:r>
                    </a:p>
                  </a:txBody>
                  <a:tcPr marL="91450" marR="91450" marT="45725" marB="45725"/>
                </a:tc>
                <a:tc>
                  <a:txBody>
                    <a:bodyPr/>
                    <a:lstStyle/>
                    <a:p>
                      <a:pPr marL="0" marR="0" lvl="0" indent="0" algn="l" rtl="0">
                        <a:lnSpc>
                          <a:spcPct val="100000"/>
                        </a:lnSpc>
                        <a:spcBef>
                          <a:spcPts val="0"/>
                        </a:spcBef>
                        <a:spcAft>
                          <a:spcPts val="0"/>
                        </a:spcAft>
                        <a:buClr>
                          <a:schemeClr val="dk1"/>
                        </a:buClr>
                        <a:buSzPts val="1350"/>
                        <a:buFont typeface="Calibri"/>
                        <a:buNone/>
                      </a:pPr>
                      <a:r>
                        <a:rPr lang="en-US" sz="1400" b="0" i="0" u="none" strike="noStrike" cap="none" dirty="0">
                          <a:solidFill>
                            <a:schemeClr val="dk1"/>
                          </a:solidFill>
                          <a:effectLst/>
                          <a:latin typeface="Calibri"/>
                          <a:ea typeface="Calibri"/>
                          <a:cs typeface="Calibri"/>
                          <a:sym typeface="Arial"/>
                        </a:rPr>
                        <a:t>A large database is required to go for mining thus making the process hard</a:t>
                      </a:r>
                      <a:endParaRPr sz="1400" b="0" u="none" strike="noStrike" cap="none" dirty="0"/>
                    </a:p>
                  </a:txBody>
                  <a:tcPr marL="91450" marR="91450" marT="45725" marB="45725"/>
                </a:tc>
                <a:extLst>
                  <a:ext uri="{0D108BD9-81ED-4DB2-BD59-A6C34878D82A}">
                    <a16:rowId xmlns:a16="http://schemas.microsoft.com/office/drawing/2014/main" val="10002"/>
                  </a:ext>
                </a:extLst>
              </a:tr>
              <a:tr h="1128634">
                <a:tc>
                  <a:txBody>
                    <a:bodyPr/>
                    <a:lstStyle/>
                    <a:p>
                      <a:pPr marL="0" marR="0" lvl="0" indent="0" algn="l" rtl="0">
                        <a:lnSpc>
                          <a:spcPct val="100000"/>
                        </a:lnSpc>
                        <a:spcBef>
                          <a:spcPts val="0"/>
                        </a:spcBef>
                        <a:spcAft>
                          <a:spcPts val="0"/>
                        </a:spcAft>
                        <a:buClr>
                          <a:srgbClr val="000000"/>
                        </a:buClr>
                        <a:buSzPts val="1350"/>
                        <a:buFont typeface="Arial"/>
                        <a:buNone/>
                      </a:pPr>
                      <a:r>
                        <a:rPr lang="en-US" sz="1350" u="none" strike="noStrike" cap="none"/>
                        <a:t>6.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a:buNone/>
                      </a:pPr>
                      <a:r>
                        <a:rPr lang="en-IN" sz="1350" u="none" strike="noStrike" cap="none" dirty="0"/>
                        <a:t>Crime Analysis and Prediction Using Optimized K-Means Algorithm, ICCMC-2020</a:t>
                      </a:r>
                      <a:endParaRPr sz="135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ts val="1350"/>
                        <a:buFont typeface="Calibri"/>
                        <a:buNone/>
                      </a:pPr>
                      <a:r>
                        <a:rPr lang="en-IN" sz="1400" u="none" strike="noStrike" cap="none" dirty="0"/>
                        <a:t>Optimized K-Means Algorithm to predict crime rate</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350"/>
                        <a:buFont typeface="Arial"/>
                        <a:buNone/>
                      </a:pPr>
                      <a:r>
                        <a:rPr lang="en-IN" sz="1400" u="none" strike="noStrike" cap="none" dirty="0"/>
                        <a:t>Scales to large data sets and generalizes to different clusters</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ts val="1350"/>
                        <a:buFont typeface="Calibri"/>
                        <a:buNone/>
                      </a:pPr>
                      <a:r>
                        <a:rPr lang="en-US" sz="1400" b="0" i="0" u="none" strike="noStrike" cap="none" dirty="0">
                          <a:solidFill>
                            <a:schemeClr val="dk1"/>
                          </a:solidFill>
                          <a:effectLst/>
                          <a:latin typeface="Calibri"/>
                          <a:ea typeface="Calibri"/>
                          <a:cs typeface="Calibri"/>
                          <a:sym typeface="Arial"/>
                        </a:rPr>
                        <a:t>It has trouble clustering data where clusters are of varying sizes and density</a:t>
                      </a:r>
                      <a:endParaRPr sz="1400" b="0" u="none" strike="noStrike" cap="none" dirty="0"/>
                    </a:p>
                  </a:txBody>
                  <a:tcPr marL="91450" marR="91450" marT="45725" marB="45725"/>
                </a:tc>
                <a:extLst>
                  <a:ext uri="{0D108BD9-81ED-4DB2-BD59-A6C34878D82A}">
                    <a16:rowId xmlns:a16="http://schemas.microsoft.com/office/drawing/2014/main" val="10003"/>
                  </a:ext>
                </a:extLst>
              </a:tr>
            </a:tbl>
          </a:graphicData>
        </a:graphic>
      </p:graphicFrame>
      <p:sp>
        <p:nvSpPr>
          <p:cNvPr id="170" name="Google Shape;170;p21"/>
          <p:cNvSpPr txBox="1">
            <a:spLocks noGrp="1"/>
          </p:cNvSpPr>
          <p:nvPr>
            <p:ph type="title"/>
          </p:nvPr>
        </p:nvSpPr>
        <p:spPr>
          <a:xfrm>
            <a:off x="822960" y="214953"/>
            <a:ext cx="7543800" cy="56533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3600"/>
              <a:buFont typeface="Calibri"/>
              <a:buNone/>
            </a:pPr>
            <a:r>
              <a:rPr lang="en-IN" dirty="0"/>
              <a:t>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822960" y="1384301"/>
            <a:ext cx="7543800" cy="3017520"/>
          </a:xfrm>
          <a:prstGeom prst="rect">
            <a:avLst/>
          </a:prstGeom>
          <a:noFill/>
          <a:ln>
            <a:noFill/>
          </a:ln>
        </p:spPr>
        <p:txBody>
          <a:bodyPr spcFirstLastPara="1" wrap="square" lIns="0" tIns="45700" rIns="0" bIns="45700" anchor="t" anchorCtr="0">
            <a:normAutofit/>
          </a:bodyPr>
          <a:lstStyle/>
          <a:p>
            <a:pPr marL="685800" lvl="0" indent="-685800" algn="just" rtl="0">
              <a:lnSpc>
                <a:spcPct val="150000"/>
              </a:lnSpc>
              <a:spcBef>
                <a:spcPts val="0"/>
              </a:spcBef>
              <a:spcAft>
                <a:spcPts val="0"/>
              </a:spcAft>
              <a:buSzPts val="2400"/>
              <a:buFont typeface="Noto Sans Symbols"/>
              <a:buChar char="❑"/>
            </a:pPr>
            <a:r>
              <a:rPr lang="en-US" sz="2400" dirty="0"/>
              <a:t>To analyze crime data records and predict the crime rate using machine learning algorithms (K-Means Clustering and Random Forest Classifier) to understand the alarming increase in crime rate and ultimately prevent future crimes.</a:t>
            </a:r>
          </a:p>
        </p:txBody>
      </p:sp>
      <p:sp>
        <p:nvSpPr>
          <p:cNvPr id="176" name="Google Shape;176;p22"/>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3600"/>
              <a:buFont typeface="Abel"/>
              <a:buNone/>
            </a:pPr>
            <a:r>
              <a:rPr lang="en-US" b="1" dirty="0">
                <a:latin typeface="Abel"/>
                <a:ea typeface="Abel"/>
                <a:cs typeface="Abel"/>
                <a:sym typeface="Abel"/>
              </a:rPr>
              <a:t> </a:t>
            </a:r>
            <a:r>
              <a:rPr lang="en-US" dirty="0">
                <a:latin typeface="Abel"/>
                <a:ea typeface="Abel"/>
                <a:cs typeface="Abel"/>
                <a:sym typeface="Abel"/>
              </a:rPr>
              <a:t>Problem statement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3"/>
          <p:cNvSpPr txBox="1">
            <a:spLocks noGrp="1"/>
          </p:cNvSpPr>
          <p:nvPr>
            <p:ph type="body" idx="1"/>
          </p:nvPr>
        </p:nvSpPr>
        <p:spPr>
          <a:xfrm>
            <a:off x="822960" y="1384301"/>
            <a:ext cx="7863840" cy="3017520"/>
          </a:xfrm>
          <a:prstGeom prst="rect">
            <a:avLst/>
          </a:prstGeom>
          <a:noFill/>
          <a:ln>
            <a:noFill/>
          </a:ln>
        </p:spPr>
        <p:txBody>
          <a:bodyPr spcFirstLastPara="1" wrap="square" lIns="0" tIns="45700" rIns="0" bIns="45700" anchor="t" anchorCtr="0">
            <a:normAutofit lnSpcReduction="10000"/>
          </a:bodyPr>
          <a:lstStyle/>
          <a:p>
            <a:pPr marL="460375" lvl="0" indent="-347663" algn="l" rtl="0">
              <a:lnSpc>
                <a:spcPct val="90000"/>
              </a:lnSpc>
              <a:spcBef>
                <a:spcPts val="0"/>
              </a:spcBef>
              <a:spcAft>
                <a:spcPts val="0"/>
              </a:spcAft>
              <a:buSzPts val="2000"/>
              <a:buFont typeface="Noto Sans Symbols"/>
              <a:buChar char="❑"/>
            </a:pPr>
            <a:r>
              <a:rPr lang="en-US" sz="2400" dirty="0"/>
              <a:t>To build an application which :</a:t>
            </a:r>
            <a:endParaRPr sz="2400" dirty="0"/>
          </a:p>
          <a:p>
            <a:pPr marL="679831" lvl="1" indent="-347663" algn="l" rtl="0">
              <a:lnSpc>
                <a:spcPct val="90000"/>
              </a:lnSpc>
              <a:spcBef>
                <a:spcPts val="300"/>
              </a:spcBef>
              <a:spcAft>
                <a:spcPts val="0"/>
              </a:spcAft>
              <a:buSzPts val="1850"/>
              <a:buFont typeface="Noto Sans Symbols"/>
              <a:buChar char="❑"/>
            </a:pPr>
            <a:r>
              <a:rPr lang="en-US" sz="2400" dirty="0"/>
              <a:t>Analyzes crime data records</a:t>
            </a:r>
            <a:endParaRPr sz="2400" dirty="0"/>
          </a:p>
          <a:p>
            <a:pPr marL="679831" lvl="1" indent="-347663" algn="l" rtl="0">
              <a:lnSpc>
                <a:spcPct val="90000"/>
              </a:lnSpc>
              <a:spcBef>
                <a:spcPts val="450"/>
              </a:spcBef>
              <a:spcAft>
                <a:spcPts val="0"/>
              </a:spcAft>
              <a:buSzPts val="1850"/>
              <a:buFont typeface="Noto Sans Symbols"/>
              <a:buChar char="❑"/>
            </a:pPr>
            <a:r>
              <a:rPr lang="en-US" sz="2400" dirty="0"/>
              <a:t>Predicts future crime rate using ML algorithms(K-Means Clustering and Random Forest Classifier)</a:t>
            </a:r>
            <a:endParaRPr sz="2400" dirty="0"/>
          </a:p>
          <a:p>
            <a:pPr marL="679831" lvl="1" indent="-347663" algn="l" rtl="0">
              <a:lnSpc>
                <a:spcPct val="90000"/>
              </a:lnSpc>
              <a:spcBef>
                <a:spcPts val="450"/>
              </a:spcBef>
              <a:spcAft>
                <a:spcPts val="0"/>
              </a:spcAft>
              <a:buSzPts val="1850"/>
              <a:buFont typeface="Noto Sans Symbols"/>
              <a:buChar char="❑"/>
            </a:pPr>
            <a:r>
              <a:rPr lang="en-US" sz="2400" dirty="0"/>
              <a:t>The analysis of crime data records and prediction of crime rate will lead to better understanding of the criminal behavior and the alarming increase in crime rate of different crime categories and ultimately prevent future crimes</a:t>
            </a:r>
            <a:endParaRPr sz="2400" dirty="0"/>
          </a:p>
          <a:p>
            <a:pPr marL="0" lvl="0" indent="0" algn="l" rtl="0">
              <a:lnSpc>
                <a:spcPct val="90000"/>
              </a:lnSpc>
              <a:spcBef>
                <a:spcPts val="1200"/>
              </a:spcBef>
              <a:spcAft>
                <a:spcPts val="0"/>
              </a:spcAft>
              <a:buSzPts val="2000"/>
              <a:buNone/>
            </a:pPr>
            <a:endParaRPr sz="2000" dirty="0"/>
          </a:p>
        </p:txBody>
      </p:sp>
      <p:sp>
        <p:nvSpPr>
          <p:cNvPr id="182" name="Google Shape;182;p23"/>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3600"/>
              <a:buFont typeface="Abel"/>
              <a:buNone/>
            </a:pPr>
            <a:r>
              <a:rPr lang="en-US" dirty="0">
                <a:latin typeface="Abel"/>
                <a:ea typeface="Abel"/>
                <a:cs typeface="Abel"/>
                <a:sym typeface="Abel"/>
              </a:rPr>
              <a:t>Objectives</a:t>
            </a:r>
            <a:endParaRPr dirty="0">
              <a:latin typeface="Abel"/>
              <a:ea typeface="Abel"/>
              <a:cs typeface="Abel"/>
              <a:sym typeface="Abe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4"/>
          <p:cNvSpPr txBox="1">
            <a:spLocks noGrp="1"/>
          </p:cNvSpPr>
          <p:nvPr>
            <p:ph type="title"/>
          </p:nvPr>
        </p:nvSpPr>
        <p:spPr>
          <a:xfrm>
            <a:off x="822960" y="214953"/>
            <a:ext cx="7543800" cy="1088068"/>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3600"/>
              <a:buFont typeface="Abel"/>
              <a:buNone/>
            </a:pPr>
            <a:r>
              <a:rPr lang="en-US" dirty="0">
                <a:latin typeface="Abel"/>
                <a:ea typeface="Abel"/>
                <a:cs typeface="Abel"/>
                <a:sym typeface="Abel"/>
              </a:rPr>
              <a:t>Objective and Proposed System</a:t>
            </a:r>
            <a:endParaRPr dirty="0">
              <a:latin typeface="Abel"/>
              <a:ea typeface="Abel"/>
              <a:cs typeface="Abel"/>
              <a:sym typeface="Abel"/>
            </a:endParaRPr>
          </a:p>
        </p:txBody>
      </p:sp>
      <p:sp>
        <p:nvSpPr>
          <p:cNvPr id="190" name="Google Shape;190;p24"/>
          <p:cNvSpPr txBox="1">
            <a:spLocks noGrp="1"/>
          </p:cNvSpPr>
          <p:nvPr>
            <p:ph type="body" idx="1"/>
          </p:nvPr>
        </p:nvSpPr>
        <p:spPr>
          <a:xfrm>
            <a:off x="822960" y="1384300"/>
            <a:ext cx="7735824" cy="3321049"/>
          </a:xfrm>
          <a:prstGeom prst="rect">
            <a:avLst/>
          </a:prstGeom>
          <a:noFill/>
          <a:ln>
            <a:noFill/>
          </a:ln>
        </p:spPr>
        <p:txBody>
          <a:bodyPr spcFirstLastPara="1" wrap="square" lIns="0" tIns="45700" rIns="0" bIns="45700" anchor="t" anchorCtr="0">
            <a:normAutofit fontScale="92500" lnSpcReduction="10000"/>
          </a:bodyPr>
          <a:lstStyle/>
          <a:p>
            <a:pPr marL="460375" lvl="0" indent="-347663" algn="l" rtl="0">
              <a:lnSpc>
                <a:spcPct val="150000"/>
              </a:lnSpc>
              <a:spcBef>
                <a:spcPts val="0"/>
              </a:spcBef>
              <a:spcAft>
                <a:spcPts val="0"/>
              </a:spcAft>
              <a:buSzPts val="1400"/>
              <a:buFont typeface="Noto Sans Symbols"/>
              <a:buChar char="❑"/>
            </a:pPr>
            <a:r>
              <a:rPr lang="en-US" sz="1800" dirty="0"/>
              <a:t>In the proposed system, we aim to :</a:t>
            </a:r>
            <a:endParaRPr sz="1800" dirty="0"/>
          </a:p>
          <a:p>
            <a:pPr marL="679831" lvl="1" indent="-347663" algn="l" rtl="0">
              <a:lnSpc>
                <a:spcPct val="150000"/>
              </a:lnSpc>
              <a:spcBef>
                <a:spcPts val="300"/>
              </a:spcBef>
              <a:spcAft>
                <a:spcPts val="0"/>
              </a:spcAft>
              <a:buSzPts val="1400"/>
              <a:buFont typeface="Noto Sans Symbols"/>
              <a:buChar char="❑"/>
            </a:pPr>
            <a:r>
              <a:rPr lang="en-IN" sz="1800" dirty="0"/>
              <a:t>Collect the crime related data</a:t>
            </a:r>
          </a:p>
          <a:p>
            <a:pPr marL="679831" lvl="1" indent="-347663" algn="l" rtl="0">
              <a:lnSpc>
                <a:spcPct val="150000"/>
              </a:lnSpc>
              <a:spcBef>
                <a:spcPts val="300"/>
              </a:spcBef>
              <a:spcAft>
                <a:spcPts val="0"/>
              </a:spcAft>
              <a:buSzPts val="1400"/>
              <a:buFont typeface="Noto Sans Symbols"/>
              <a:buChar char="❑"/>
            </a:pPr>
            <a:r>
              <a:rPr lang="en-IN" sz="1800" dirty="0"/>
              <a:t>Process and clean the acquired data</a:t>
            </a:r>
          </a:p>
          <a:p>
            <a:pPr marL="679831" lvl="1" indent="-347663" algn="l" rtl="0">
              <a:lnSpc>
                <a:spcPct val="150000"/>
              </a:lnSpc>
              <a:spcBef>
                <a:spcPts val="300"/>
              </a:spcBef>
              <a:spcAft>
                <a:spcPts val="0"/>
              </a:spcAft>
              <a:buSzPts val="1400"/>
              <a:buFont typeface="Noto Sans Symbols"/>
              <a:buChar char="❑"/>
            </a:pPr>
            <a:r>
              <a:rPr lang="en-IN" sz="1800" dirty="0"/>
              <a:t>Analyse the processed data </a:t>
            </a:r>
            <a:endParaRPr sz="1800" dirty="0"/>
          </a:p>
          <a:p>
            <a:pPr marL="679831" lvl="1" indent="-347663" algn="l" rtl="0">
              <a:lnSpc>
                <a:spcPct val="150000"/>
              </a:lnSpc>
              <a:spcBef>
                <a:spcPts val="450"/>
              </a:spcBef>
              <a:spcAft>
                <a:spcPts val="0"/>
              </a:spcAft>
              <a:buSzPts val="1400"/>
              <a:buFont typeface="Noto Sans Symbols"/>
              <a:buChar char="❑"/>
            </a:pPr>
            <a:r>
              <a:rPr lang="en-IN" sz="1800" dirty="0"/>
              <a:t>Build machine learning model(K-Means Clustering and Random Forest Classifier) and train the model to predict future crime rate and achieve accuracy</a:t>
            </a:r>
          </a:p>
          <a:p>
            <a:pPr marL="679831" lvl="1" indent="-347663" algn="l" rtl="0">
              <a:lnSpc>
                <a:spcPct val="150000"/>
              </a:lnSpc>
              <a:spcBef>
                <a:spcPts val="450"/>
              </a:spcBef>
              <a:spcAft>
                <a:spcPts val="0"/>
              </a:spcAft>
              <a:buSzPts val="1400"/>
              <a:buFont typeface="Noto Sans Symbols"/>
              <a:buChar char="❑"/>
            </a:pPr>
            <a:r>
              <a:rPr lang="en-IN" sz="1800" dirty="0"/>
              <a:t>Deploy the machine learning model using flask or </a:t>
            </a:r>
            <a:r>
              <a:rPr lang="en-IN" sz="1800" dirty="0" err="1"/>
              <a:t>FastAPI</a:t>
            </a:r>
            <a:r>
              <a:rPr lang="en-IN" sz="1800" dirty="0"/>
              <a:t> </a:t>
            </a:r>
          </a:p>
          <a:p>
            <a:pPr marL="679831" lvl="1" indent="-347663" algn="l" rtl="0">
              <a:lnSpc>
                <a:spcPct val="150000"/>
              </a:lnSpc>
              <a:spcBef>
                <a:spcPts val="450"/>
              </a:spcBef>
              <a:spcAft>
                <a:spcPts val="0"/>
              </a:spcAft>
              <a:buSzPts val="1400"/>
              <a:buFont typeface="Noto Sans Symbols"/>
              <a:buChar char="❑"/>
            </a:pPr>
            <a:r>
              <a:rPr lang="en-IN" sz="1800" dirty="0"/>
              <a:t>Build a User Interface(UI) for the proposed system</a:t>
            </a:r>
          </a:p>
          <a:p>
            <a:pPr marL="679831" lvl="1" indent="-347663" algn="l" rtl="0">
              <a:lnSpc>
                <a:spcPct val="150000"/>
              </a:lnSpc>
              <a:spcBef>
                <a:spcPts val="450"/>
              </a:spcBef>
              <a:spcAft>
                <a:spcPts val="0"/>
              </a:spcAft>
              <a:buSzPts val="1400"/>
              <a:buFont typeface="Noto Sans Symbols"/>
              <a:buChar char="❑"/>
            </a:pPr>
            <a:endParaRPr dirty="0"/>
          </a:p>
          <a:p>
            <a:pPr marL="332168" lvl="1" indent="0" algn="l" rtl="0">
              <a:lnSpc>
                <a:spcPct val="150000"/>
              </a:lnSpc>
              <a:spcBef>
                <a:spcPts val="450"/>
              </a:spcBef>
              <a:spcAft>
                <a:spcPts val="0"/>
              </a:spcAft>
              <a:buSzPts val="1400"/>
              <a:buNone/>
            </a:pPr>
            <a:endParaRPr sz="1400" dirty="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reezy">
  <a:themeElements>
    <a:clrScheme name="Breezy">
      <a:dk1>
        <a:srgbClr val="000000"/>
      </a:dk1>
      <a:lt1>
        <a:srgbClr val="FFFFFF"/>
      </a:lt1>
      <a:dk2>
        <a:srgbClr val="003494"/>
      </a:dk2>
      <a:lt2>
        <a:srgbClr val="FCF7F8"/>
      </a:lt2>
      <a:accent1>
        <a:srgbClr val="DB6A7B"/>
      </a:accent1>
      <a:accent2>
        <a:srgbClr val="362A78"/>
      </a:accent2>
      <a:accent3>
        <a:srgbClr val="F2A5C0"/>
      </a:accent3>
      <a:accent4>
        <a:srgbClr val="D43B61"/>
      </a:accent4>
      <a:accent5>
        <a:srgbClr val="B1A4F5"/>
      </a:accent5>
      <a:accent6>
        <a:srgbClr val="794094"/>
      </a:accent6>
      <a:hlink>
        <a:srgbClr val="71BFD9"/>
      </a:hlink>
      <a:folHlink>
        <a:srgbClr val="8D98A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1344</Words>
  <Application>Microsoft Office PowerPoint</Application>
  <PresentationFormat>On-screen Show (16:9)</PresentationFormat>
  <Paragraphs>111</Paragraphs>
  <Slides>14</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Calibri</vt:lpstr>
      <vt:lpstr>Arial</vt:lpstr>
      <vt:lpstr>Dosis</vt:lpstr>
      <vt:lpstr>Abel</vt:lpstr>
      <vt:lpstr>Times New Roman</vt:lpstr>
      <vt:lpstr>Noto Sans Symbols</vt:lpstr>
      <vt:lpstr>Retrospect</vt:lpstr>
      <vt:lpstr>  REVIEW: MAJOR PROJECT WORK  BE VII SEM.</vt:lpstr>
      <vt:lpstr>CRIME HOTSPOTS PREDICTION AND ANALYSIS</vt:lpstr>
      <vt:lpstr>OUTLINE FOR PRESENTATION</vt:lpstr>
      <vt:lpstr>Introduction </vt:lpstr>
      <vt:lpstr>Literature Survey</vt:lpstr>
      <vt:lpstr> </vt:lpstr>
      <vt:lpstr> Problem statement </vt:lpstr>
      <vt:lpstr>Objectives</vt:lpstr>
      <vt:lpstr>Objective and Proposed System</vt:lpstr>
      <vt:lpstr>Existing Systems Limitations :</vt:lpstr>
      <vt:lpstr>Proposed System Advantages:</vt:lpstr>
      <vt:lpstr> References</vt:lpstr>
      <vt:lpstr> References</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MAJOR PROJECT WORK  BE VII SEM.</dc:title>
  <dc:creator>Md Mubeen Ali Zaki</dc:creator>
  <cp:lastModifiedBy>Md Mubeen Ali Zaki</cp:lastModifiedBy>
  <cp:revision>4</cp:revision>
  <dcterms:modified xsi:type="dcterms:W3CDTF">2022-12-19T06:29:51Z</dcterms:modified>
</cp:coreProperties>
</file>