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9" r:id="rId15"/>
    <p:sldId id="272" r:id="rId16"/>
    <p:sldId id="267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49"/>
    <a:srgbClr val="BFCCD2"/>
    <a:srgbClr val="B8C2C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03A25-7BF5-46D1-ACBB-CB53CA58F582}" v="49" dt="2023-09-29T12:25:09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68373" autoAdjust="0"/>
  </p:normalViewPr>
  <p:slideViewPr>
    <p:cSldViewPr showGuides="1">
      <p:cViewPr varScale="1">
        <p:scale>
          <a:sx n="111" d="100"/>
          <a:sy n="111" d="100"/>
        </p:scale>
        <p:origin x="20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vind Jahr Kirkeby" userId="edd961ea-506c-4dfc-8bc9-07eb7d0ab3a4" providerId="ADAL" clId="{BE503A25-7BF5-46D1-ACBB-CB53CA58F582}"/>
    <pc:docChg chg="undo redo custSel addSld delSld modSld">
      <pc:chgData name="Eivind Jahr Kirkeby" userId="edd961ea-506c-4dfc-8bc9-07eb7d0ab3a4" providerId="ADAL" clId="{BE503A25-7BF5-46D1-ACBB-CB53CA58F582}" dt="2023-09-29T13:09:49.993" v="2349" actId="20577"/>
      <pc:docMkLst>
        <pc:docMk/>
      </pc:docMkLst>
      <pc:sldChg chg="modSp mod modNotesTx">
        <pc:chgData name="Eivind Jahr Kirkeby" userId="edd961ea-506c-4dfc-8bc9-07eb7d0ab3a4" providerId="ADAL" clId="{BE503A25-7BF5-46D1-ACBB-CB53CA58F582}" dt="2023-09-29T12:35:18.759" v="1771" actId="20577"/>
        <pc:sldMkLst>
          <pc:docMk/>
          <pc:sldMk cId="985928655" sldId="258"/>
        </pc:sldMkLst>
        <pc:spChg chg="mod">
          <ac:chgData name="Eivind Jahr Kirkeby" userId="edd961ea-506c-4dfc-8bc9-07eb7d0ab3a4" providerId="ADAL" clId="{BE503A25-7BF5-46D1-ACBB-CB53CA58F582}" dt="2023-09-22T06:44:12.293" v="15" actId="20577"/>
          <ac:spMkLst>
            <pc:docMk/>
            <pc:sldMk cId="985928655" sldId="258"/>
            <ac:spMk id="3" creationId="{E10CD0F3-E2E1-E43D-8B18-758BB33909E2}"/>
          </ac:spMkLst>
        </pc:spChg>
        <pc:spChg chg="mod">
          <ac:chgData name="Eivind Jahr Kirkeby" userId="edd961ea-506c-4dfc-8bc9-07eb7d0ab3a4" providerId="ADAL" clId="{BE503A25-7BF5-46D1-ACBB-CB53CA58F582}" dt="2023-09-22T06:44:34.561" v="30" actId="21"/>
          <ac:spMkLst>
            <pc:docMk/>
            <pc:sldMk cId="985928655" sldId="258"/>
            <ac:spMk id="4" creationId="{4D8B24D7-9F09-CEBE-332F-E1C40B908774}"/>
          </ac:spMkLst>
        </pc:spChg>
        <pc:spChg chg="mod">
          <ac:chgData name="Eivind Jahr Kirkeby" userId="edd961ea-506c-4dfc-8bc9-07eb7d0ab3a4" providerId="ADAL" clId="{BE503A25-7BF5-46D1-ACBB-CB53CA58F582}" dt="2023-09-22T06:44:45.450" v="36" actId="20577"/>
          <ac:spMkLst>
            <pc:docMk/>
            <pc:sldMk cId="985928655" sldId="258"/>
            <ac:spMk id="5" creationId="{977AA237-ECA5-CA73-B98A-D5D387C116D7}"/>
          </ac:spMkLst>
        </pc:sp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3:09:49.993" v="2349" actId="20577"/>
        <pc:sldMkLst>
          <pc:docMk/>
          <pc:sldMk cId="3002929882" sldId="259"/>
        </pc:sldMkLst>
        <pc:spChg chg="add del mod ord">
          <ac:chgData name="Eivind Jahr Kirkeby" userId="edd961ea-506c-4dfc-8bc9-07eb7d0ab3a4" providerId="ADAL" clId="{BE503A25-7BF5-46D1-ACBB-CB53CA58F582}" dt="2023-09-22T10:27:01.672" v="47" actId="700"/>
          <ac:spMkLst>
            <pc:docMk/>
            <pc:sldMk cId="3002929882" sldId="259"/>
            <ac:spMk id="2" creationId="{1DFE732D-30B8-403B-134A-F77A35A4676D}"/>
          </ac:spMkLst>
        </pc:spChg>
        <pc:spChg chg="del mod ord">
          <ac:chgData name="Eivind Jahr Kirkeby" userId="edd961ea-506c-4dfc-8bc9-07eb7d0ab3a4" providerId="ADAL" clId="{BE503A25-7BF5-46D1-ACBB-CB53CA58F582}" dt="2023-09-22T06:46:40.224" v="38" actId="700"/>
          <ac:spMkLst>
            <pc:docMk/>
            <pc:sldMk cId="3002929882" sldId="259"/>
            <ac:spMk id="2" creationId="{7C97DC19-06F9-4D13-012A-5538E5FF3957}"/>
          </ac:spMkLst>
        </pc:spChg>
        <pc:spChg chg="add del mod ord">
          <ac:chgData name="Eivind Jahr Kirkeby" userId="edd961ea-506c-4dfc-8bc9-07eb7d0ab3a4" providerId="ADAL" clId="{BE503A25-7BF5-46D1-ACBB-CB53CA58F582}" dt="2023-09-22T10:27:01.672" v="47" actId="700"/>
          <ac:spMkLst>
            <pc:docMk/>
            <pc:sldMk cId="3002929882" sldId="259"/>
            <ac:spMk id="3" creationId="{0851345A-0659-89B7-F2BA-1560016F6133}"/>
          </ac:spMkLst>
        </pc:spChg>
        <pc:spChg chg="del mod ord">
          <ac:chgData name="Eivind Jahr Kirkeby" userId="edd961ea-506c-4dfc-8bc9-07eb7d0ab3a4" providerId="ADAL" clId="{BE503A25-7BF5-46D1-ACBB-CB53CA58F582}" dt="2023-09-22T06:46:40.224" v="38" actId="700"/>
          <ac:spMkLst>
            <pc:docMk/>
            <pc:sldMk cId="3002929882" sldId="259"/>
            <ac:spMk id="3" creationId="{6FA91359-18BA-1C47-5468-343BA8CFDF45}"/>
          </ac:spMkLst>
        </pc:spChg>
        <pc:spChg chg="del mod ord">
          <ac:chgData name="Eivind Jahr Kirkeby" userId="edd961ea-506c-4dfc-8bc9-07eb7d0ab3a4" providerId="ADAL" clId="{BE503A25-7BF5-46D1-ACBB-CB53CA58F582}" dt="2023-09-22T06:46:40.224" v="38" actId="700"/>
          <ac:spMkLst>
            <pc:docMk/>
            <pc:sldMk cId="3002929882" sldId="259"/>
            <ac:spMk id="4" creationId="{36142816-7990-5574-AF20-3457FF5B5910}"/>
          </ac:spMkLst>
        </pc:spChg>
        <pc:spChg chg="add del mod ord">
          <ac:chgData name="Eivind Jahr Kirkeby" userId="edd961ea-506c-4dfc-8bc9-07eb7d0ab3a4" providerId="ADAL" clId="{BE503A25-7BF5-46D1-ACBB-CB53CA58F582}" dt="2023-09-22T10:27:01.672" v="47" actId="700"/>
          <ac:spMkLst>
            <pc:docMk/>
            <pc:sldMk cId="3002929882" sldId="259"/>
            <ac:spMk id="4" creationId="{B8BFAF24-2C1A-D3C9-90B9-4F8FEBF6870E}"/>
          </ac:spMkLst>
        </pc:spChg>
        <pc:spChg chg="del">
          <ac:chgData name="Eivind Jahr Kirkeby" userId="edd961ea-506c-4dfc-8bc9-07eb7d0ab3a4" providerId="ADAL" clId="{BE503A25-7BF5-46D1-ACBB-CB53CA58F582}" dt="2023-09-22T06:46:40.224" v="38" actId="700"/>
          <ac:spMkLst>
            <pc:docMk/>
            <pc:sldMk cId="3002929882" sldId="259"/>
            <ac:spMk id="5" creationId="{7A6513F4-E265-377F-9DF3-326C2ECB9800}"/>
          </ac:spMkLst>
        </pc:spChg>
        <pc:spChg chg="add del mod ord">
          <ac:chgData name="Eivind Jahr Kirkeby" userId="edd961ea-506c-4dfc-8bc9-07eb7d0ab3a4" providerId="ADAL" clId="{BE503A25-7BF5-46D1-ACBB-CB53CA58F582}" dt="2023-09-22T10:27:44.849" v="51" actId="700"/>
          <ac:spMkLst>
            <pc:docMk/>
            <pc:sldMk cId="3002929882" sldId="259"/>
            <ac:spMk id="5" creationId="{A7C2AC11-88BF-AD80-651A-3666C8F56D18}"/>
          </ac:spMkLst>
        </pc:spChg>
        <pc:spChg chg="add del mod ord">
          <ac:chgData name="Eivind Jahr Kirkeby" userId="edd961ea-506c-4dfc-8bc9-07eb7d0ab3a4" providerId="ADAL" clId="{BE503A25-7BF5-46D1-ACBB-CB53CA58F582}" dt="2023-09-22T10:37:10.448" v="98" actId="700"/>
          <ac:spMkLst>
            <pc:docMk/>
            <pc:sldMk cId="3002929882" sldId="259"/>
            <ac:spMk id="6" creationId="{AA3613F6-34E9-73DA-3BD2-AA6F322CF5F3}"/>
          </ac:spMkLst>
        </pc:spChg>
        <pc:spChg chg="add del mod ord">
          <ac:chgData name="Eivind Jahr Kirkeby" userId="edd961ea-506c-4dfc-8bc9-07eb7d0ab3a4" providerId="ADAL" clId="{BE503A25-7BF5-46D1-ACBB-CB53CA58F582}" dt="2023-09-22T10:27:44.849" v="51" actId="700"/>
          <ac:spMkLst>
            <pc:docMk/>
            <pc:sldMk cId="3002929882" sldId="259"/>
            <ac:spMk id="7" creationId="{273B15AE-2D56-E2D2-5CEE-94A5EA5E0D5E}"/>
          </ac:spMkLst>
        </pc:spChg>
        <pc:spChg chg="add del mod ord">
          <ac:chgData name="Eivind Jahr Kirkeby" userId="edd961ea-506c-4dfc-8bc9-07eb7d0ab3a4" providerId="ADAL" clId="{BE503A25-7BF5-46D1-ACBB-CB53CA58F582}" dt="2023-09-22T06:46:46.382" v="39"/>
          <ac:spMkLst>
            <pc:docMk/>
            <pc:sldMk cId="3002929882" sldId="259"/>
            <ac:spMk id="7" creationId="{7497A8B9-EDEC-7808-D713-86348463F73A}"/>
          </ac:spMkLst>
        </pc:spChg>
        <pc:spChg chg="add del mod ord">
          <ac:chgData name="Eivind Jahr Kirkeby" userId="edd961ea-506c-4dfc-8bc9-07eb7d0ab3a4" providerId="ADAL" clId="{BE503A25-7BF5-46D1-ACBB-CB53CA58F582}" dt="2023-09-22T10:28:16.767" v="62" actId="700"/>
          <ac:spMkLst>
            <pc:docMk/>
            <pc:sldMk cId="3002929882" sldId="259"/>
            <ac:spMk id="8" creationId="{77EDBF8E-D166-900E-F714-53E514471D02}"/>
          </ac:spMkLst>
        </pc:spChg>
        <pc:spChg chg="add del mod ord">
          <ac:chgData name="Eivind Jahr Kirkeby" userId="edd961ea-506c-4dfc-8bc9-07eb7d0ab3a4" providerId="ADAL" clId="{BE503A25-7BF5-46D1-ACBB-CB53CA58F582}" dt="2023-09-22T10:28:21.157" v="63" actId="700"/>
          <ac:spMkLst>
            <pc:docMk/>
            <pc:sldMk cId="3002929882" sldId="259"/>
            <ac:spMk id="10" creationId="{9641FE1E-5612-68E8-34F6-F864B67EC6EA}"/>
          </ac:spMkLst>
        </pc:spChg>
        <pc:spChg chg="add del mod ord">
          <ac:chgData name="Eivind Jahr Kirkeby" userId="edd961ea-506c-4dfc-8bc9-07eb7d0ab3a4" providerId="ADAL" clId="{BE503A25-7BF5-46D1-ACBB-CB53CA58F582}" dt="2023-09-22T10:29:00.167" v="68" actId="700"/>
          <ac:spMkLst>
            <pc:docMk/>
            <pc:sldMk cId="3002929882" sldId="259"/>
            <ac:spMk id="11" creationId="{AED85E83-3B79-CC28-8AA2-CBB95FAEFB0F}"/>
          </ac:spMkLst>
        </pc:spChg>
        <pc:spChg chg="add del mod ord">
          <ac:chgData name="Eivind Jahr Kirkeby" userId="edd961ea-506c-4dfc-8bc9-07eb7d0ab3a4" providerId="ADAL" clId="{BE503A25-7BF5-46D1-ACBB-CB53CA58F582}" dt="2023-09-22T10:37:07.682" v="97" actId="700"/>
          <ac:spMkLst>
            <pc:docMk/>
            <pc:sldMk cId="3002929882" sldId="259"/>
            <ac:spMk id="12" creationId="{8929D871-9C81-6A04-3F2F-6F452FB6B753}"/>
          </ac:spMkLst>
        </pc:spChg>
        <pc:spChg chg="add mod ord">
          <ac:chgData name="Eivind Jahr Kirkeby" userId="edd961ea-506c-4dfc-8bc9-07eb7d0ab3a4" providerId="ADAL" clId="{BE503A25-7BF5-46D1-ACBB-CB53CA58F582}" dt="2023-09-22T10:37:10.448" v="98" actId="700"/>
          <ac:spMkLst>
            <pc:docMk/>
            <pc:sldMk cId="3002929882" sldId="259"/>
            <ac:spMk id="13" creationId="{7E02E14E-7AF8-9E02-8C94-B865BABEE88D}"/>
          </ac:spMkLst>
        </pc:spChg>
        <pc:spChg chg="add del mod ord">
          <ac:chgData name="Eivind Jahr Kirkeby" userId="edd961ea-506c-4dfc-8bc9-07eb7d0ab3a4" providerId="ADAL" clId="{BE503A25-7BF5-46D1-ACBB-CB53CA58F582}" dt="2023-09-22T10:37:10.448" v="98" actId="700"/>
          <ac:spMkLst>
            <pc:docMk/>
            <pc:sldMk cId="3002929882" sldId="259"/>
            <ac:spMk id="14" creationId="{878041B4-0B00-7CF5-6961-4BD451631BED}"/>
          </ac:spMkLst>
        </pc:spChg>
        <pc:spChg chg="add mod ord">
          <ac:chgData name="Eivind Jahr Kirkeby" userId="edd961ea-506c-4dfc-8bc9-07eb7d0ab3a4" providerId="ADAL" clId="{BE503A25-7BF5-46D1-ACBB-CB53CA58F582}" dt="2023-09-29T13:09:49.993" v="2349" actId="20577"/>
          <ac:spMkLst>
            <pc:docMk/>
            <pc:sldMk cId="3002929882" sldId="259"/>
            <ac:spMk id="15" creationId="{EF1917BA-77AA-0C4B-3459-D6131533E987}"/>
          </ac:spMkLst>
        </pc:spChg>
        <pc:picChg chg="add mod ord">
          <ac:chgData name="Eivind Jahr Kirkeby" userId="edd961ea-506c-4dfc-8bc9-07eb7d0ab3a4" providerId="ADAL" clId="{BE503A25-7BF5-46D1-ACBB-CB53CA58F582}" dt="2023-09-22T10:37:10.448" v="98" actId="700"/>
          <ac:picMkLst>
            <pc:docMk/>
            <pc:sldMk cId="3002929882" sldId="259"/>
            <ac:picMk id="9" creationId="{AF1BAA66-8261-43D2-AAAA-A3890D56BE5D}"/>
          </ac:picMkLst>
        </pc:picChg>
        <pc:picChg chg="add del mod">
          <ac:chgData name="Eivind Jahr Kirkeby" userId="edd961ea-506c-4dfc-8bc9-07eb7d0ab3a4" providerId="ADAL" clId="{BE503A25-7BF5-46D1-ACBB-CB53CA58F582}" dt="2023-09-22T06:57:23.035" v="41" actId="478"/>
          <ac:picMkLst>
            <pc:docMk/>
            <pc:sldMk cId="3002929882" sldId="259"/>
            <ac:picMk id="10" creationId="{1570356C-A255-BB10-6467-872D955D5F11}"/>
          </ac:picMkLst>
        </pc:picChg>
        <pc:picChg chg="add del mod">
          <ac:chgData name="Eivind Jahr Kirkeby" userId="edd961ea-506c-4dfc-8bc9-07eb7d0ab3a4" providerId="ADAL" clId="{BE503A25-7BF5-46D1-ACBB-CB53CA58F582}" dt="2023-09-22T06:57:32.887" v="45" actId="478"/>
          <ac:picMkLst>
            <pc:docMk/>
            <pc:sldMk cId="3002929882" sldId="259"/>
            <ac:picMk id="12" creationId="{BF78CC59-ACFF-C66C-6FF2-F71FA9E8A843}"/>
          </ac:picMkLst>
        </pc:pic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2:33:40.344" v="1704" actId="20577"/>
        <pc:sldMkLst>
          <pc:docMk/>
          <pc:sldMk cId="1236673208" sldId="260"/>
        </pc:sldMkLst>
        <pc:spChg chg="del">
          <ac:chgData name="Eivind Jahr Kirkeby" userId="edd961ea-506c-4dfc-8bc9-07eb7d0ab3a4" providerId="ADAL" clId="{BE503A25-7BF5-46D1-ACBB-CB53CA58F582}" dt="2023-09-22T10:27:23.378" v="49"/>
          <ac:spMkLst>
            <pc:docMk/>
            <pc:sldMk cId="1236673208" sldId="260"/>
            <ac:spMk id="2" creationId="{DBEC7EB4-EA0D-BDD8-A756-42A4CED31684}"/>
          </ac:spMkLst>
        </pc:spChg>
        <pc:spChg chg="del mod ord">
          <ac:chgData name="Eivind Jahr Kirkeby" userId="edd961ea-506c-4dfc-8bc9-07eb7d0ab3a4" providerId="ADAL" clId="{BE503A25-7BF5-46D1-ACBB-CB53CA58F582}" dt="2023-09-22T10:37:14.822" v="99" actId="700"/>
          <ac:spMkLst>
            <pc:docMk/>
            <pc:sldMk cId="1236673208" sldId="260"/>
            <ac:spMk id="3" creationId="{C40FFDE8-68FD-E23D-EFE2-ECB238E9136D}"/>
          </ac:spMkLst>
        </pc:spChg>
        <pc:spChg chg="mod ord">
          <ac:chgData name="Eivind Jahr Kirkeby" userId="edd961ea-506c-4dfc-8bc9-07eb7d0ab3a4" providerId="ADAL" clId="{BE503A25-7BF5-46D1-ACBB-CB53CA58F582}" dt="2023-09-22T10:37:14.822" v="99" actId="700"/>
          <ac:spMkLst>
            <pc:docMk/>
            <pc:sldMk cId="1236673208" sldId="260"/>
            <ac:spMk id="4" creationId="{6285E830-CD2B-D7A6-231D-68115E7EE60D}"/>
          </ac:spMkLst>
        </pc:spChg>
        <pc:spChg chg="mod ord">
          <ac:chgData name="Eivind Jahr Kirkeby" userId="edd961ea-506c-4dfc-8bc9-07eb7d0ab3a4" providerId="ADAL" clId="{BE503A25-7BF5-46D1-ACBB-CB53CA58F582}" dt="2023-09-22T10:37:14.822" v="99" actId="700"/>
          <ac:spMkLst>
            <pc:docMk/>
            <pc:sldMk cId="1236673208" sldId="260"/>
            <ac:spMk id="5" creationId="{0A00F8F4-7FCB-8F1C-066F-32F39A308D77}"/>
          </ac:spMkLst>
        </pc:spChg>
        <pc:spChg chg="mod ord">
          <ac:chgData name="Eivind Jahr Kirkeby" userId="edd961ea-506c-4dfc-8bc9-07eb7d0ab3a4" providerId="ADAL" clId="{BE503A25-7BF5-46D1-ACBB-CB53CA58F582}" dt="2023-09-22T10:37:14.822" v="99" actId="700"/>
          <ac:spMkLst>
            <pc:docMk/>
            <pc:sldMk cId="1236673208" sldId="260"/>
            <ac:spMk id="6" creationId="{9AACCAF6-678E-1CAA-DD49-37841252AB5B}"/>
          </ac:spMkLst>
        </pc:spChg>
        <pc:spChg chg="add mod ord">
          <ac:chgData name="Eivind Jahr Kirkeby" userId="edd961ea-506c-4dfc-8bc9-07eb7d0ab3a4" providerId="ADAL" clId="{BE503A25-7BF5-46D1-ACBB-CB53CA58F582}" dt="2023-09-22T10:37:52.930" v="106" actId="20577"/>
          <ac:spMkLst>
            <pc:docMk/>
            <pc:sldMk cId="1236673208" sldId="260"/>
            <ac:spMk id="8" creationId="{39C22184-3D75-760D-CCC6-6E165F534567}"/>
          </ac:spMkLst>
        </pc:spChg>
        <pc:picChg chg="add mod ord">
          <ac:chgData name="Eivind Jahr Kirkeby" userId="edd961ea-506c-4dfc-8bc9-07eb7d0ab3a4" providerId="ADAL" clId="{BE503A25-7BF5-46D1-ACBB-CB53CA58F582}" dt="2023-09-22T10:37:14.822" v="99" actId="700"/>
          <ac:picMkLst>
            <pc:docMk/>
            <pc:sldMk cId="1236673208" sldId="260"/>
            <ac:picMk id="7" creationId="{86D11B14-396B-AD84-6690-2D322F60FB9A}"/>
          </ac:picMkLst>
        </pc:picChg>
      </pc:sldChg>
      <pc:sldChg chg="addSp delSp modSp new mod modClrScheme chgLayout">
        <pc:chgData name="Eivind Jahr Kirkeby" userId="edd961ea-506c-4dfc-8bc9-07eb7d0ab3a4" providerId="ADAL" clId="{BE503A25-7BF5-46D1-ACBB-CB53CA58F582}" dt="2023-09-22T10:49:50.499" v="336"/>
        <pc:sldMkLst>
          <pc:docMk/>
          <pc:sldMk cId="2972038765" sldId="261"/>
        </pc:sldMkLst>
        <pc:spChg chg="del 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2" creationId="{65005CF6-4EC9-BADE-2E2F-B08309082A92}"/>
          </ac:spMkLst>
        </pc:spChg>
        <pc:spChg chg="del 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3" creationId="{0D10276E-9656-0ADA-6A09-500D796C4320}"/>
          </ac:spMkLst>
        </pc:spChg>
        <pc:spChg chg="del 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4" creationId="{74A02E9C-8B9A-FFBF-C803-B8D912D07CFB}"/>
          </ac:spMkLst>
        </pc:spChg>
        <pc:spChg chg="mod ord">
          <ac:chgData name="Eivind Jahr Kirkeby" userId="edd961ea-506c-4dfc-8bc9-07eb7d0ab3a4" providerId="ADAL" clId="{BE503A25-7BF5-46D1-ACBB-CB53CA58F582}" dt="2023-09-22T10:49:50.499" v="336"/>
          <ac:spMkLst>
            <pc:docMk/>
            <pc:sldMk cId="2972038765" sldId="261"/>
            <ac:spMk id="5" creationId="{D37DD467-261B-CE8D-F087-9C58BACE6177}"/>
          </ac:spMkLst>
        </pc:spChg>
        <pc:spChg chg="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6" creationId="{EBB87491-6BBC-E096-A40D-389B0843D222}"/>
          </ac:spMkLst>
        </pc:spChg>
        <pc:spChg chg="add mod ord">
          <ac:chgData name="Eivind Jahr Kirkeby" userId="edd961ea-506c-4dfc-8bc9-07eb7d0ab3a4" providerId="ADAL" clId="{BE503A25-7BF5-46D1-ACBB-CB53CA58F582}" dt="2023-09-22T10:38:32.821" v="163" actId="14100"/>
          <ac:spMkLst>
            <pc:docMk/>
            <pc:sldMk cId="2972038765" sldId="261"/>
            <ac:spMk id="7" creationId="{6E1CA743-A80C-524D-DDA0-AC4F45304ECC}"/>
          </ac:spMkLst>
        </pc:spChg>
        <pc:spChg chg="add mod ord">
          <ac:chgData name="Eivind Jahr Kirkeby" userId="edd961ea-506c-4dfc-8bc9-07eb7d0ab3a4" providerId="ADAL" clId="{BE503A25-7BF5-46D1-ACBB-CB53CA58F582}" dt="2023-09-22T10:39:46.915" v="258" actId="14100"/>
          <ac:spMkLst>
            <pc:docMk/>
            <pc:sldMk cId="2972038765" sldId="261"/>
            <ac:spMk id="8" creationId="{E0BCA51F-D62F-43FE-A9BE-4652051143DC}"/>
          </ac:spMkLst>
        </pc:spChg>
        <pc:spChg chg="add mod ord">
          <ac:chgData name="Eivind Jahr Kirkeby" userId="edd961ea-506c-4dfc-8bc9-07eb7d0ab3a4" providerId="ADAL" clId="{BE503A25-7BF5-46D1-ACBB-CB53CA58F582}" dt="2023-09-22T10:39:49.952" v="259" actId="14100"/>
          <ac:spMkLst>
            <pc:docMk/>
            <pc:sldMk cId="2972038765" sldId="261"/>
            <ac:spMk id="9" creationId="{3F7C26D6-486D-F9BB-D600-3F2B30CD608B}"/>
          </ac:spMkLst>
        </pc:spChg>
        <pc:spChg chg="add 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10" creationId="{2E83B693-7142-3CC0-2EF9-45080F31F52A}"/>
          </ac:spMkLst>
        </pc:spChg>
        <pc:spChg chg="add mod">
          <ac:chgData name="Eivind Jahr Kirkeby" userId="edd961ea-506c-4dfc-8bc9-07eb7d0ab3a4" providerId="ADAL" clId="{BE503A25-7BF5-46D1-ACBB-CB53CA58F582}" dt="2023-09-22T10:40:00.930" v="261" actId="1076"/>
          <ac:spMkLst>
            <pc:docMk/>
            <pc:sldMk cId="2972038765" sldId="261"/>
            <ac:spMk id="11" creationId="{924F7953-A22B-FFD5-FF7E-8C1A0E3C5FF3}"/>
          </ac:spMkLst>
        </pc:spChg>
        <pc:spChg chg="add mod">
          <ac:chgData name="Eivind Jahr Kirkeby" userId="edd961ea-506c-4dfc-8bc9-07eb7d0ab3a4" providerId="ADAL" clId="{BE503A25-7BF5-46D1-ACBB-CB53CA58F582}" dt="2023-09-22T10:39:54.078" v="260" actId="1076"/>
          <ac:spMkLst>
            <pc:docMk/>
            <pc:sldMk cId="2972038765" sldId="261"/>
            <ac:spMk id="12" creationId="{7FED9CD1-D618-AD19-2BF9-C46F1D9F82AD}"/>
          </ac:spMkLst>
        </pc:spChg>
      </pc:sldChg>
      <pc:sldChg chg="addSp delSp modSp new mod modClrScheme chgLayout">
        <pc:chgData name="Eivind Jahr Kirkeby" userId="edd961ea-506c-4dfc-8bc9-07eb7d0ab3a4" providerId="ADAL" clId="{BE503A25-7BF5-46D1-ACBB-CB53CA58F582}" dt="2023-09-22T10:50:15.774" v="340" actId="732"/>
        <pc:sldMkLst>
          <pc:docMk/>
          <pc:sldMk cId="245216933" sldId="262"/>
        </pc:sldMkLst>
        <pc:spChg chg="del mod ord">
          <ac:chgData name="Eivind Jahr Kirkeby" userId="edd961ea-506c-4dfc-8bc9-07eb7d0ab3a4" providerId="ADAL" clId="{BE503A25-7BF5-46D1-ACBB-CB53CA58F582}" dt="2023-09-22T10:41:01.349" v="263" actId="700"/>
          <ac:spMkLst>
            <pc:docMk/>
            <pc:sldMk cId="245216933" sldId="262"/>
            <ac:spMk id="2" creationId="{1EECF7E2-AAD0-2860-B842-3A240195EC69}"/>
          </ac:spMkLst>
        </pc:spChg>
        <pc:spChg chg="del">
          <ac:chgData name="Eivind Jahr Kirkeby" userId="edd961ea-506c-4dfc-8bc9-07eb7d0ab3a4" providerId="ADAL" clId="{BE503A25-7BF5-46D1-ACBB-CB53CA58F582}" dt="2023-09-22T10:41:01.349" v="263" actId="700"/>
          <ac:spMkLst>
            <pc:docMk/>
            <pc:sldMk cId="245216933" sldId="262"/>
            <ac:spMk id="3" creationId="{B0EC69FF-86CA-FF8D-CA21-6A44CDDDDEA0}"/>
          </ac:spMkLst>
        </pc:spChg>
        <pc:spChg chg="del mod ord">
          <ac:chgData name="Eivind Jahr Kirkeby" userId="edd961ea-506c-4dfc-8bc9-07eb7d0ab3a4" providerId="ADAL" clId="{BE503A25-7BF5-46D1-ACBB-CB53CA58F582}" dt="2023-09-22T10:41:01.349" v="263" actId="700"/>
          <ac:spMkLst>
            <pc:docMk/>
            <pc:sldMk cId="245216933" sldId="262"/>
            <ac:spMk id="4" creationId="{8FA75276-C1D7-64E3-7C8B-6B9BC82A76B2}"/>
          </ac:spMkLst>
        </pc:spChg>
        <pc:spChg chg="del mod ord">
          <ac:chgData name="Eivind Jahr Kirkeby" userId="edd961ea-506c-4dfc-8bc9-07eb7d0ab3a4" providerId="ADAL" clId="{BE503A25-7BF5-46D1-ACBB-CB53CA58F582}" dt="2023-09-22T10:41:01.349" v="263" actId="700"/>
          <ac:spMkLst>
            <pc:docMk/>
            <pc:sldMk cId="245216933" sldId="262"/>
            <ac:spMk id="5" creationId="{12D14237-EB44-3ABD-114E-FA96071616FA}"/>
          </ac:spMkLst>
        </pc:spChg>
        <pc:spChg chg="mod ord">
          <ac:chgData name="Eivind Jahr Kirkeby" userId="edd961ea-506c-4dfc-8bc9-07eb7d0ab3a4" providerId="ADAL" clId="{BE503A25-7BF5-46D1-ACBB-CB53CA58F582}" dt="2023-09-22T10:49:55.609" v="338"/>
          <ac:spMkLst>
            <pc:docMk/>
            <pc:sldMk cId="245216933" sldId="262"/>
            <ac:spMk id="6" creationId="{2F163E8C-733C-72F0-457A-309DFD07012F}"/>
          </ac:spMkLst>
        </pc:spChg>
        <pc:spChg chg="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7" creationId="{89C69138-5392-4855-B942-61FF4F2BCB19}"/>
          </ac:spMkLst>
        </pc:spChg>
        <pc:spChg chg="add del mod ord">
          <ac:chgData name="Eivind Jahr Kirkeby" userId="edd961ea-506c-4dfc-8bc9-07eb7d0ab3a4" providerId="ADAL" clId="{BE503A25-7BF5-46D1-ACBB-CB53CA58F582}" dt="2023-09-22T10:41:13.571" v="266" actId="700"/>
          <ac:spMkLst>
            <pc:docMk/>
            <pc:sldMk cId="245216933" sldId="262"/>
            <ac:spMk id="8" creationId="{7BDAEFEA-719E-6DDD-9680-01258E9A9467}"/>
          </ac:spMkLst>
        </pc:spChg>
        <pc:spChg chg="add del mod ord">
          <ac:chgData name="Eivind Jahr Kirkeby" userId="edd961ea-506c-4dfc-8bc9-07eb7d0ab3a4" providerId="ADAL" clId="{BE503A25-7BF5-46D1-ACBB-CB53CA58F582}" dt="2023-09-22T10:41:13.571" v="266" actId="700"/>
          <ac:spMkLst>
            <pc:docMk/>
            <pc:sldMk cId="245216933" sldId="262"/>
            <ac:spMk id="9" creationId="{7FB6B704-60E2-186C-9895-2A6BD8444861}"/>
          </ac:spMkLst>
        </pc:spChg>
        <pc:spChg chg="add del mod ord">
          <ac:chgData name="Eivind Jahr Kirkeby" userId="edd961ea-506c-4dfc-8bc9-07eb7d0ab3a4" providerId="ADAL" clId="{BE503A25-7BF5-46D1-ACBB-CB53CA58F582}" dt="2023-09-22T10:41:13.571" v="266" actId="700"/>
          <ac:spMkLst>
            <pc:docMk/>
            <pc:sldMk cId="245216933" sldId="262"/>
            <ac:spMk id="10" creationId="{3CC09E4A-877B-725B-C5C8-47EF86C3368D}"/>
          </ac:spMkLst>
        </pc:spChg>
        <pc:spChg chg="add del mod ord">
          <ac:chgData name="Eivind Jahr Kirkeby" userId="edd961ea-506c-4dfc-8bc9-07eb7d0ab3a4" providerId="ADAL" clId="{BE503A25-7BF5-46D1-ACBB-CB53CA58F582}" dt="2023-09-22T10:41:30.072" v="267" actId="700"/>
          <ac:spMkLst>
            <pc:docMk/>
            <pc:sldMk cId="245216933" sldId="262"/>
            <ac:spMk id="16" creationId="{E791DBEE-0846-266F-5CBD-7BFB546877F0}"/>
          </ac:spMkLst>
        </pc:spChg>
        <pc:spChg chg="add del mod ord">
          <ac:chgData name="Eivind Jahr Kirkeby" userId="edd961ea-506c-4dfc-8bc9-07eb7d0ab3a4" providerId="ADAL" clId="{BE503A25-7BF5-46D1-ACBB-CB53CA58F582}" dt="2023-09-22T10:41:30.072" v="267" actId="700"/>
          <ac:spMkLst>
            <pc:docMk/>
            <pc:sldMk cId="245216933" sldId="262"/>
            <ac:spMk id="17" creationId="{7BE3D869-5263-20D8-04A6-302EF476AD6B}"/>
          </ac:spMkLst>
        </pc:spChg>
        <pc:spChg chg="add del mod ord">
          <ac:chgData name="Eivind Jahr Kirkeby" userId="edd961ea-506c-4dfc-8bc9-07eb7d0ab3a4" providerId="ADAL" clId="{BE503A25-7BF5-46D1-ACBB-CB53CA58F582}" dt="2023-09-22T10:41:30.072" v="267" actId="700"/>
          <ac:spMkLst>
            <pc:docMk/>
            <pc:sldMk cId="245216933" sldId="262"/>
            <ac:spMk id="18" creationId="{BDA02AEB-0862-708E-07F5-D6D90B4105FF}"/>
          </ac:spMkLst>
        </pc:spChg>
        <pc:spChg chg="add del mod ord">
          <ac:chgData name="Eivind Jahr Kirkeby" userId="edd961ea-506c-4dfc-8bc9-07eb7d0ab3a4" providerId="ADAL" clId="{BE503A25-7BF5-46D1-ACBB-CB53CA58F582}" dt="2023-09-22T10:41:30.072" v="267" actId="700"/>
          <ac:spMkLst>
            <pc:docMk/>
            <pc:sldMk cId="245216933" sldId="262"/>
            <ac:spMk id="19" creationId="{91D196FD-7C46-8CBB-052C-763A2A15D92D}"/>
          </ac:spMkLst>
        </pc:spChg>
        <pc:spChg chg="add del 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20" creationId="{B7CB08B4-7EF4-925C-6F3B-97C11ADDC789}"/>
          </ac:spMkLst>
        </pc:spChg>
        <pc:spChg chg="add del 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21" creationId="{587B4A5B-23CC-07FF-37DF-3D01B62999F9}"/>
          </ac:spMkLst>
        </pc:spChg>
        <pc:spChg chg="add mod ord">
          <ac:chgData name="Eivind Jahr Kirkeby" userId="edd961ea-506c-4dfc-8bc9-07eb7d0ab3a4" providerId="ADAL" clId="{BE503A25-7BF5-46D1-ACBB-CB53CA58F582}" dt="2023-09-22T10:42:09.510" v="278" actId="20577"/>
          <ac:spMkLst>
            <pc:docMk/>
            <pc:sldMk cId="245216933" sldId="262"/>
            <ac:spMk id="22" creationId="{7F75F664-2508-4EC2-7460-E06882640C5F}"/>
          </ac:spMkLst>
        </pc:spChg>
        <pc:spChg chg="add 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23" creationId="{40284F28-BBF3-0C1B-A051-30FDE55DC554}"/>
          </ac:spMkLst>
        </pc:spChg>
        <pc:spChg chg="add 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24" creationId="{15445131-C853-34FF-7702-004D3B40AA91}"/>
          </ac:spMkLst>
        </pc:spChg>
        <pc:picChg chg="add mod">
          <ac:chgData name="Eivind Jahr Kirkeby" userId="edd961ea-506c-4dfc-8bc9-07eb7d0ab3a4" providerId="ADAL" clId="{BE503A25-7BF5-46D1-ACBB-CB53CA58F582}" dt="2023-09-22T10:50:15.774" v="340" actId="732"/>
          <ac:picMkLst>
            <pc:docMk/>
            <pc:sldMk cId="245216933" sldId="262"/>
            <ac:picMk id="11" creationId="{5885ACA5-F6C2-FACE-EAB8-0621BCE4D3B9}"/>
          </ac:picMkLst>
        </pc:picChg>
        <pc:picChg chg="add mod">
          <ac:chgData name="Eivind Jahr Kirkeby" userId="edd961ea-506c-4dfc-8bc9-07eb7d0ab3a4" providerId="ADAL" clId="{BE503A25-7BF5-46D1-ACBB-CB53CA58F582}" dt="2023-09-22T10:41:46.706" v="269" actId="1076"/>
          <ac:picMkLst>
            <pc:docMk/>
            <pc:sldMk cId="245216933" sldId="262"/>
            <ac:picMk id="12" creationId="{4BEDCA5A-4F09-3FD1-EF2A-064A4D0904D9}"/>
          </ac:picMkLst>
        </pc:picChg>
        <pc:picChg chg="add mod">
          <ac:chgData name="Eivind Jahr Kirkeby" userId="edd961ea-506c-4dfc-8bc9-07eb7d0ab3a4" providerId="ADAL" clId="{BE503A25-7BF5-46D1-ACBB-CB53CA58F582}" dt="2023-09-22T10:41:46.706" v="269" actId="1076"/>
          <ac:picMkLst>
            <pc:docMk/>
            <pc:sldMk cId="245216933" sldId="262"/>
            <ac:picMk id="13" creationId="{DCB128FF-AB04-5D2C-D19E-3D346451C539}"/>
          </ac:picMkLst>
        </pc:picChg>
        <pc:picChg chg="add mod">
          <ac:chgData name="Eivind Jahr Kirkeby" userId="edd961ea-506c-4dfc-8bc9-07eb7d0ab3a4" providerId="ADAL" clId="{BE503A25-7BF5-46D1-ACBB-CB53CA58F582}" dt="2023-09-22T10:41:46.706" v="269" actId="1076"/>
          <ac:picMkLst>
            <pc:docMk/>
            <pc:sldMk cId="245216933" sldId="262"/>
            <ac:picMk id="14" creationId="{FD6FD442-CB5F-2164-2548-05033FEC655D}"/>
          </ac:picMkLst>
        </pc:picChg>
        <pc:picChg chg="add mod">
          <ac:chgData name="Eivind Jahr Kirkeby" userId="edd961ea-506c-4dfc-8bc9-07eb7d0ab3a4" providerId="ADAL" clId="{BE503A25-7BF5-46D1-ACBB-CB53CA58F582}" dt="2023-09-22T10:41:46.706" v="269" actId="1076"/>
          <ac:picMkLst>
            <pc:docMk/>
            <pc:sldMk cId="245216933" sldId="262"/>
            <ac:picMk id="15" creationId="{86CC2073-3FFA-AFA9-611B-F09A0E04BF57}"/>
          </ac:picMkLst>
        </pc:pic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2:35:39.213" v="1778" actId="20577"/>
        <pc:sldMkLst>
          <pc:docMk/>
          <pc:sldMk cId="3666830824" sldId="263"/>
        </pc:sldMkLst>
        <pc:spChg chg="del mod">
          <ac:chgData name="Eivind Jahr Kirkeby" userId="edd961ea-506c-4dfc-8bc9-07eb7d0ab3a4" providerId="ADAL" clId="{BE503A25-7BF5-46D1-ACBB-CB53CA58F582}" dt="2023-09-22T10:47:58.655" v="299" actId="1032"/>
          <ac:spMkLst>
            <pc:docMk/>
            <pc:sldMk cId="3666830824" sldId="263"/>
            <ac:spMk id="2" creationId="{F3FC2128-7CBE-C51C-712F-396D450F05FC}"/>
          </ac:spMkLst>
        </pc:spChg>
        <pc:spChg chg="del mod ord">
          <ac:chgData name="Eivind Jahr Kirkeby" userId="edd961ea-506c-4dfc-8bc9-07eb7d0ab3a4" providerId="ADAL" clId="{BE503A25-7BF5-46D1-ACBB-CB53CA58F582}" dt="2023-09-22T10:48:32.281" v="304" actId="700"/>
          <ac:spMkLst>
            <pc:docMk/>
            <pc:sldMk cId="3666830824" sldId="263"/>
            <ac:spMk id="3" creationId="{28F09EF9-4438-986A-F026-98D956F637D8}"/>
          </ac:spMkLst>
        </pc:spChg>
        <pc:spChg chg="del mod ord">
          <ac:chgData name="Eivind Jahr Kirkeby" userId="edd961ea-506c-4dfc-8bc9-07eb7d0ab3a4" providerId="ADAL" clId="{BE503A25-7BF5-46D1-ACBB-CB53CA58F582}" dt="2023-09-22T10:48:32.281" v="304" actId="700"/>
          <ac:spMkLst>
            <pc:docMk/>
            <pc:sldMk cId="3666830824" sldId="263"/>
            <ac:spMk id="4" creationId="{541825BF-D86E-6155-7F81-BCC43BD12B4D}"/>
          </ac:spMkLst>
        </pc:spChg>
        <pc:spChg chg="mod ord">
          <ac:chgData name="Eivind Jahr Kirkeby" userId="edd961ea-506c-4dfc-8bc9-07eb7d0ab3a4" providerId="ADAL" clId="{BE503A25-7BF5-46D1-ACBB-CB53CA58F582}" dt="2023-09-22T10:49:53.337" v="337"/>
          <ac:spMkLst>
            <pc:docMk/>
            <pc:sldMk cId="3666830824" sldId="263"/>
            <ac:spMk id="5" creationId="{E238EFD2-A757-3626-9A32-10831DA3842F}"/>
          </ac:spMkLst>
        </pc:spChg>
        <pc:spChg chg="mod ord">
          <ac:chgData name="Eivind Jahr Kirkeby" userId="edd961ea-506c-4dfc-8bc9-07eb7d0ab3a4" providerId="ADAL" clId="{BE503A25-7BF5-46D1-ACBB-CB53CA58F582}" dt="2023-09-22T10:48:32.281" v="304" actId="700"/>
          <ac:spMkLst>
            <pc:docMk/>
            <pc:sldMk cId="3666830824" sldId="263"/>
            <ac:spMk id="6" creationId="{04D6E2D7-2746-03CF-CA95-FE69F284F6A4}"/>
          </ac:spMkLst>
        </pc:spChg>
        <pc:spChg chg="add del">
          <ac:chgData name="Eivind Jahr Kirkeby" userId="edd961ea-506c-4dfc-8bc9-07eb7d0ab3a4" providerId="ADAL" clId="{BE503A25-7BF5-46D1-ACBB-CB53CA58F582}" dt="2023-09-22T10:46:47.753" v="281" actId="22"/>
          <ac:spMkLst>
            <pc:docMk/>
            <pc:sldMk cId="3666830824" sldId="263"/>
            <ac:spMk id="8" creationId="{C2D6DBF3-98E5-A573-8BFD-4C5D8171FC4F}"/>
          </ac:spMkLst>
        </pc:spChg>
        <pc:spChg chg="add mod ord">
          <ac:chgData name="Eivind Jahr Kirkeby" userId="edd961ea-506c-4dfc-8bc9-07eb7d0ab3a4" providerId="ADAL" clId="{BE503A25-7BF5-46D1-ACBB-CB53CA58F582}" dt="2023-09-22T10:49:37.349" v="335" actId="20577"/>
          <ac:spMkLst>
            <pc:docMk/>
            <pc:sldMk cId="3666830824" sldId="263"/>
            <ac:spMk id="12" creationId="{2ECF7051-2557-5FA2-66EF-BECB796385C5}"/>
          </ac:spMkLst>
        </pc:spChg>
        <pc:spChg chg="add mod ord">
          <ac:chgData name="Eivind Jahr Kirkeby" userId="edd961ea-506c-4dfc-8bc9-07eb7d0ab3a4" providerId="ADAL" clId="{BE503A25-7BF5-46D1-ACBB-CB53CA58F582}" dt="2023-09-29T12:35:39.213" v="1778" actId="20577"/>
          <ac:spMkLst>
            <pc:docMk/>
            <pc:sldMk cId="3666830824" sldId="263"/>
            <ac:spMk id="13" creationId="{87A198A7-6B4B-0E8C-414D-ED119CFF2C03}"/>
          </ac:spMkLst>
        </pc:spChg>
        <pc:graphicFrameChg chg="add del modGraphic">
          <ac:chgData name="Eivind Jahr Kirkeby" userId="edd961ea-506c-4dfc-8bc9-07eb7d0ab3a4" providerId="ADAL" clId="{BE503A25-7BF5-46D1-ACBB-CB53CA58F582}" dt="2023-09-22T10:47:24.185" v="291" actId="1032"/>
          <ac:graphicFrameMkLst>
            <pc:docMk/>
            <pc:sldMk cId="3666830824" sldId="263"/>
            <ac:graphicFrameMk id="9" creationId="{65D29715-F1F0-65E0-2F84-D9CCB250B0A2}"/>
          </ac:graphicFrameMkLst>
        </pc:graphicFrameChg>
        <pc:graphicFrameChg chg="add del modGraphic">
          <ac:chgData name="Eivind Jahr Kirkeby" userId="edd961ea-506c-4dfc-8bc9-07eb7d0ab3a4" providerId="ADAL" clId="{BE503A25-7BF5-46D1-ACBB-CB53CA58F582}" dt="2023-09-22T10:47:52.037" v="296" actId="1032"/>
          <ac:graphicFrameMkLst>
            <pc:docMk/>
            <pc:sldMk cId="3666830824" sldId="263"/>
            <ac:graphicFrameMk id="10" creationId="{88172FCE-4E28-7087-1111-05997028E3D1}"/>
          </ac:graphicFrameMkLst>
        </pc:graphicFrameChg>
        <pc:graphicFrameChg chg="add mod ord modGraphic">
          <ac:chgData name="Eivind Jahr Kirkeby" userId="edd961ea-506c-4dfc-8bc9-07eb7d0ab3a4" providerId="ADAL" clId="{BE503A25-7BF5-46D1-ACBB-CB53CA58F582}" dt="2023-09-22T10:54:05.924" v="361" actId="207"/>
          <ac:graphicFrameMkLst>
            <pc:docMk/>
            <pc:sldMk cId="3666830824" sldId="263"/>
            <ac:graphicFrameMk id="11" creationId="{949EECBD-0C20-DB64-4A9C-611D9609B2B1}"/>
          </ac:graphicFrameMkLst>
        </pc:graphicFrameChg>
      </pc:sldChg>
      <pc:sldChg chg="addSp delSp modSp new mod modClrScheme chgLayout modNotesTx">
        <pc:chgData name="Eivind Jahr Kirkeby" userId="edd961ea-506c-4dfc-8bc9-07eb7d0ab3a4" providerId="ADAL" clId="{BE503A25-7BF5-46D1-ACBB-CB53CA58F582}" dt="2023-09-22T10:58:41.429" v="585" actId="20577"/>
        <pc:sldMkLst>
          <pc:docMk/>
          <pc:sldMk cId="3660443692" sldId="264"/>
        </pc:sldMkLst>
        <pc:spChg chg="del">
          <ac:chgData name="Eivind Jahr Kirkeby" userId="edd961ea-506c-4dfc-8bc9-07eb7d0ab3a4" providerId="ADAL" clId="{BE503A25-7BF5-46D1-ACBB-CB53CA58F582}" dt="2023-09-22T10:52:59.530" v="356"/>
          <ac:spMkLst>
            <pc:docMk/>
            <pc:sldMk cId="3660443692" sldId="264"/>
            <ac:spMk id="2" creationId="{AAA82EFA-EE05-349D-1249-4C403AF6BF8E}"/>
          </ac:spMkLst>
        </pc:spChg>
        <pc:spChg chg="add del mod">
          <ac:chgData name="Eivind Jahr Kirkeby" userId="edd961ea-506c-4dfc-8bc9-07eb7d0ab3a4" providerId="ADAL" clId="{BE503A25-7BF5-46D1-ACBB-CB53CA58F582}" dt="2023-09-22T10:57:38.700" v="451"/>
          <ac:spMkLst>
            <pc:docMk/>
            <pc:sldMk cId="3660443692" sldId="264"/>
            <ac:spMk id="3" creationId="{63D35F6B-B5CC-D3B6-71D8-AEC3381E4404}"/>
          </ac:spMkLst>
        </pc:spChg>
        <pc:spChg chg="mod">
          <ac:chgData name="Eivind Jahr Kirkeby" userId="edd961ea-506c-4dfc-8bc9-07eb7d0ab3a4" providerId="ADAL" clId="{BE503A25-7BF5-46D1-ACBB-CB53CA58F582}" dt="2023-09-22T10:57:42.212" v="459" actId="20577"/>
          <ac:spMkLst>
            <pc:docMk/>
            <pc:sldMk cId="3660443692" sldId="264"/>
            <ac:spMk id="4" creationId="{E1BA50F5-AD68-7482-7480-D80A5B9FF7C5}"/>
          </ac:spMkLst>
        </pc:spChg>
        <pc:spChg chg="mod">
          <ac:chgData name="Eivind Jahr Kirkeby" userId="edd961ea-506c-4dfc-8bc9-07eb7d0ab3a4" providerId="ADAL" clId="{BE503A25-7BF5-46D1-ACBB-CB53CA58F582}" dt="2023-09-22T10:54:49.203" v="362"/>
          <ac:spMkLst>
            <pc:docMk/>
            <pc:sldMk cId="3660443692" sldId="264"/>
            <ac:spMk id="5" creationId="{84BF2F0C-60E2-29BE-DAD7-A46C02A5825C}"/>
          </ac:spMkLst>
        </pc:spChg>
        <pc:spChg chg="mod">
          <ac:chgData name="Eivind Jahr Kirkeby" userId="edd961ea-506c-4dfc-8bc9-07eb7d0ab3a4" providerId="ADAL" clId="{BE503A25-7BF5-46D1-ACBB-CB53CA58F582}" dt="2023-09-22T10:53:03.606" v="358" actId="26606"/>
          <ac:spMkLst>
            <pc:docMk/>
            <pc:sldMk cId="3660443692" sldId="264"/>
            <ac:spMk id="6" creationId="{1E6F65FE-0B19-95BC-AF94-3D0BB3774E45}"/>
          </ac:spMkLst>
        </pc:spChg>
        <pc:spChg chg="add del mod">
          <ac:chgData name="Eivind Jahr Kirkeby" userId="edd961ea-506c-4dfc-8bc9-07eb7d0ab3a4" providerId="ADAL" clId="{BE503A25-7BF5-46D1-ACBB-CB53CA58F582}" dt="2023-09-22T10:53:03.606" v="358" actId="26606"/>
          <ac:spMkLst>
            <pc:docMk/>
            <pc:sldMk cId="3660443692" sldId="264"/>
            <ac:spMk id="1031" creationId="{1581A03F-003B-46D3-C19D-5E9AF2F088A1}"/>
          </ac:spMkLst>
        </pc:spChg>
        <pc:picChg chg="add mod ord">
          <ac:chgData name="Eivind Jahr Kirkeby" userId="edd961ea-506c-4dfc-8bc9-07eb7d0ab3a4" providerId="ADAL" clId="{BE503A25-7BF5-46D1-ACBB-CB53CA58F582}" dt="2023-09-22T10:53:03.606" v="358" actId="26606"/>
          <ac:picMkLst>
            <pc:docMk/>
            <pc:sldMk cId="3660443692" sldId="264"/>
            <ac:picMk id="1026" creationId="{2BA69DC6-3616-25A1-CFB6-A14FC89D4BAD}"/>
          </ac:picMkLst>
        </pc:picChg>
      </pc:sldChg>
      <pc:sldChg chg="addSp delSp modSp new mod modClrScheme chgLayout">
        <pc:chgData name="Eivind Jahr Kirkeby" userId="edd961ea-506c-4dfc-8bc9-07eb7d0ab3a4" providerId="ADAL" clId="{BE503A25-7BF5-46D1-ACBB-CB53CA58F582}" dt="2023-09-22T10:57:33.891" v="450"/>
        <pc:sldMkLst>
          <pc:docMk/>
          <pc:sldMk cId="2021633908" sldId="265"/>
        </pc:sldMkLst>
        <pc:spChg chg="del mod ord">
          <ac:chgData name="Eivind Jahr Kirkeby" userId="edd961ea-506c-4dfc-8bc9-07eb7d0ab3a4" providerId="ADAL" clId="{BE503A25-7BF5-46D1-ACBB-CB53CA58F582}" dt="2023-09-22T10:56:29.417" v="427" actId="700"/>
          <ac:spMkLst>
            <pc:docMk/>
            <pc:sldMk cId="2021633908" sldId="265"/>
            <ac:spMk id="2" creationId="{B3DC30FF-AFB6-775A-0434-DCC2EBD962CB}"/>
          </ac:spMkLst>
        </pc:spChg>
        <pc:spChg chg="del">
          <ac:chgData name="Eivind Jahr Kirkeby" userId="edd961ea-506c-4dfc-8bc9-07eb7d0ab3a4" providerId="ADAL" clId="{BE503A25-7BF5-46D1-ACBB-CB53CA58F582}" dt="2023-09-22T10:56:29.417" v="427" actId="700"/>
          <ac:spMkLst>
            <pc:docMk/>
            <pc:sldMk cId="2021633908" sldId="265"/>
            <ac:spMk id="3" creationId="{A8FA6884-FFF0-6003-64E2-75F06EBB6CE6}"/>
          </ac:spMkLst>
        </pc:spChg>
        <pc:spChg chg="del mod ord">
          <ac:chgData name="Eivind Jahr Kirkeby" userId="edd961ea-506c-4dfc-8bc9-07eb7d0ab3a4" providerId="ADAL" clId="{BE503A25-7BF5-46D1-ACBB-CB53CA58F582}" dt="2023-09-22T10:56:29.417" v="427" actId="700"/>
          <ac:spMkLst>
            <pc:docMk/>
            <pc:sldMk cId="2021633908" sldId="265"/>
            <ac:spMk id="4" creationId="{2A8F8F7D-FDEE-2E76-D401-9D96B8AEE2FF}"/>
          </ac:spMkLst>
        </pc:spChg>
        <pc:spChg chg="mod ord">
          <ac:chgData name="Eivind Jahr Kirkeby" userId="edd961ea-506c-4dfc-8bc9-07eb7d0ab3a4" providerId="ADAL" clId="{BE503A25-7BF5-46D1-ACBB-CB53CA58F582}" dt="2023-09-22T10:57:33.891" v="450"/>
          <ac:spMkLst>
            <pc:docMk/>
            <pc:sldMk cId="2021633908" sldId="265"/>
            <ac:spMk id="5" creationId="{E70148E6-837B-1C60-DB48-A59AC0026950}"/>
          </ac:spMkLst>
        </pc:spChg>
        <pc:spChg chg="mod ord">
          <ac:chgData name="Eivind Jahr Kirkeby" userId="edd961ea-506c-4dfc-8bc9-07eb7d0ab3a4" providerId="ADAL" clId="{BE503A25-7BF5-46D1-ACBB-CB53CA58F582}" dt="2023-09-22T10:56:29.417" v="427" actId="700"/>
          <ac:spMkLst>
            <pc:docMk/>
            <pc:sldMk cId="2021633908" sldId="265"/>
            <ac:spMk id="6" creationId="{637F9814-DCF4-1A0D-5CBA-548A2E687AED}"/>
          </ac:spMkLst>
        </pc:spChg>
        <pc:spChg chg="add mod ord">
          <ac:chgData name="Eivind Jahr Kirkeby" userId="edd961ea-506c-4dfc-8bc9-07eb7d0ab3a4" providerId="ADAL" clId="{BE503A25-7BF5-46D1-ACBB-CB53CA58F582}" dt="2023-09-22T10:56:49.825" v="438" actId="313"/>
          <ac:spMkLst>
            <pc:docMk/>
            <pc:sldMk cId="2021633908" sldId="265"/>
            <ac:spMk id="7" creationId="{2FAF2783-99E3-9FCA-8B21-88C63DB6A7D7}"/>
          </ac:spMkLst>
        </pc:spChg>
        <pc:spChg chg="add mod ord">
          <ac:chgData name="Eivind Jahr Kirkeby" userId="edd961ea-506c-4dfc-8bc9-07eb7d0ab3a4" providerId="ADAL" clId="{BE503A25-7BF5-46D1-ACBB-CB53CA58F582}" dt="2023-09-22T10:57:10.656" v="449" actId="14100"/>
          <ac:spMkLst>
            <pc:docMk/>
            <pc:sldMk cId="2021633908" sldId="265"/>
            <ac:spMk id="8" creationId="{A5CA5A42-FC0F-CFED-706F-A3228881719A}"/>
          </ac:spMkLst>
        </pc:spChg>
      </pc:sldChg>
      <pc:sldChg chg="addSp delSp modSp new mod chgLayout">
        <pc:chgData name="Eivind Jahr Kirkeby" userId="edd961ea-506c-4dfc-8bc9-07eb7d0ab3a4" providerId="ADAL" clId="{BE503A25-7BF5-46D1-ACBB-CB53CA58F582}" dt="2023-09-29T11:39:27.927" v="751"/>
        <pc:sldMkLst>
          <pc:docMk/>
          <pc:sldMk cId="3412566513" sldId="266"/>
        </pc:sldMkLst>
        <pc:spChg chg="add del mod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2" creationId="{A638E543-A4D1-1258-B9C2-AACC7ECDAD0B}"/>
          </ac:spMkLst>
        </pc:spChg>
        <pc:spChg chg="add del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3" creationId="{B4F90C2B-5124-5C10-8869-8767E01BD6CA}"/>
          </ac:spMkLst>
        </pc:spChg>
        <pc:spChg chg="add del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4" creationId="{A7FACAAC-46A5-2246-910E-FA96B6AC54AC}"/>
          </ac:spMkLst>
        </pc:spChg>
        <pc:spChg chg="mod ord">
          <ac:chgData name="Eivind Jahr Kirkeby" userId="edd961ea-506c-4dfc-8bc9-07eb7d0ab3a4" providerId="ADAL" clId="{BE503A25-7BF5-46D1-ACBB-CB53CA58F582}" dt="2023-09-29T11:39:27.927" v="751"/>
          <ac:spMkLst>
            <pc:docMk/>
            <pc:sldMk cId="3412566513" sldId="266"/>
            <ac:spMk id="5" creationId="{C5F6BAB5-B5A6-8CF6-D045-AFEED5A64D93}"/>
          </ac:spMkLst>
        </pc:spChg>
        <pc:spChg chg="mod ord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6" creationId="{40079E0E-24FC-D607-E4F1-126CBD5B06DF}"/>
          </ac:spMkLst>
        </pc:spChg>
        <pc:spChg chg="add del mo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7" creationId="{A2BC77E9-3163-77DF-FCAF-D35C8B164C3D}"/>
          </ac:spMkLst>
        </pc:spChg>
        <pc:spChg chg="add del mo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8" creationId="{84B32030-FB45-4C79-D651-CC1CA90A664D}"/>
          </ac:spMkLst>
        </pc:spChg>
        <pc:spChg chg="add del mod or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9" creationId="{86B1DBBA-2DF5-6D32-6AE7-B177E1DAF8C7}"/>
          </ac:spMkLst>
        </pc:spChg>
        <pc:spChg chg="add del mod or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10" creationId="{A00CF341-4DD1-ED52-0DC5-75BA7C1018F9}"/>
          </ac:spMkLst>
        </pc:spChg>
        <pc:spChg chg="add del mod or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11" creationId="{2E4EAF1F-FDBA-3DA5-F9F5-B06261FDCF66}"/>
          </ac:spMkLst>
        </pc:spChg>
        <pc:spChg chg="add del mod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12" creationId="{6205ACFF-934E-3490-3C4C-6B0D05CBF05B}"/>
          </ac:spMkLst>
        </pc:spChg>
        <pc:spChg chg="add del mod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13" creationId="{D993A018-437D-5E55-B691-489F7FB39937}"/>
          </ac:spMkLst>
        </pc:spChg>
        <pc:spChg chg="add mod ord">
          <ac:chgData name="Eivind Jahr Kirkeby" userId="edd961ea-506c-4dfc-8bc9-07eb7d0ab3a4" providerId="ADAL" clId="{BE503A25-7BF5-46D1-ACBB-CB53CA58F582}" dt="2023-09-22T11:05:14.575" v="613" actId="20577"/>
          <ac:spMkLst>
            <pc:docMk/>
            <pc:sldMk cId="3412566513" sldId="266"/>
            <ac:spMk id="14" creationId="{387CE918-2DF0-6FCE-2BB2-BFD7C7391D85}"/>
          </ac:spMkLst>
        </pc:spChg>
        <pc:spChg chg="add del mod ord">
          <ac:chgData name="Eivind Jahr Kirkeby" userId="edd961ea-506c-4dfc-8bc9-07eb7d0ab3a4" providerId="ADAL" clId="{BE503A25-7BF5-46D1-ACBB-CB53CA58F582}" dt="2023-09-22T11:05:04.994" v="606" actId="22"/>
          <ac:spMkLst>
            <pc:docMk/>
            <pc:sldMk cId="3412566513" sldId="266"/>
            <ac:spMk id="15" creationId="{BFC10B15-2088-16AE-5834-A361A50CA469}"/>
          </ac:spMkLst>
        </pc:spChg>
        <pc:spChg chg="add mod ord">
          <ac:chgData name="Eivind Jahr Kirkeby" userId="edd961ea-506c-4dfc-8bc9-07eb7d0ab3a4" providerId="ADAL" clId="{BE503A25-7BF5-46D1-ACBB-CB53CA58F582}" dt="2023-09-22T11:05:20.684" v="615" actId="20577"/>
          <ac:spMkLst>
            <pc:docMk/>
            <pc:sldMk cId="3412566513" sldId="266"/>
            <ac:spMk id="16" creationId="{313F75E0-1BD2-3B4A-04B1-EF112190A33F}"/>
          </ac:spMkLst>
        </pc:spChg>
        <pc:spChg chg="add del mod">
          <ac:chgData name="Eivind Jahr Kirkeby" userId="edd961ea-506c-4dfc-8bc9-07eb7d0ab3a4" providerId="ADAL" clId="{BE503A25-7BF5-46D1-ACBB-CB53CA58F582}" dt="2023-09-22T11:04:24.455" v="601"/>
          <ac:spMkLst>
            <pc:docMk/>
            <pc:sldMk cId="3412566513" sldId="266"/>
            <ac:spMk id="17" creationId="{09EB9045-8C8B-DA70-FBB7-88DA5F8DC6CC}"/>
          </ac:spMkLst>
        </pc:spChg>
        <pc:spChg chg="add del mod">
          <ac:chgData name="Eivind Jahr Kirkeby" userId="edd961ea-506c-4dfc-8bc9-07eb7d0ab3a4" providerId="ADAL" clId="{BE503A25-7BF5-46D1-ACBB-CB53CA58F582}" dt="2023-09-22T11:04:25.841" v="603"/>
          <ac:spMkLst>
            <pc:docMk/>
            <pc:sldMk cId="3412566513" sldId="266"/>
            <ac:spMk id="18" creationId="{C1A49407-DFAE-9021-9ADB-EC16EFFE27AE}"/>
          </ac:spMkLst>
        </pc:spChg>
        <pc:spChg chg="add del mod">
          <ac:chgData name="Eivind Jahr Kirkeby" userId="edd961ea-506c-4dfc-8bc9-07eb7d0ab3a4" providerId="ADAL" clId="{BE503A25-7BF5-46D1-ACBB-CB53CA58F582}" dt="2023-09-22T11:04:42.474" v="605" actId="478"/>
          <ac:spMkLst>
            <pc:docMk/>
            <pc:sldMk cId="3412566513" sldId="266"/>
            <ac:spMk id="19" creationId="{15CAD175-8142-0E32-A886-17EBD7AE6264}"/>
          </ac:spMkLst>
        </pc:spChg>
        <pc:picChg chg="add mod ord">
          <ac:chgData name="Eivind Jahr Kirkeby" userId="edd961ea-506c-4dfc-8bc9-07eb7d0ab3a4" providerId="ADAL" clId="{BE503A25-7BF5-46D1-ACBB-CB53CA58F582}" dt="2023-09-22T11:05:04.994" v="606" actId="22"/>
          <ac:picMkLst>
            <pc:docMk/>
            <pc:sldMk cId="3412566513" sldId="266"/>
            <ac:picMk id="21" creationId="{13843F22-0A5A-FF81-CB29-0A84B4C6117B}"/>
          </ac:picMkLst>
        </pc:pic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2:28:33.857" v="1314" actId="20577"/>
        <pc:sldMkLst>
          <pc:docMk/>
          <pc:sldMk cId="3087527206" sldId="267"/>
        </pc:sldMkLst>
        <pc:spChg chg="del">
          <ac:chgData name="Eivind Jahr Kirkeby" userId="edd961ea-506c-4dfc-8bc9-07eb7d0ab3a4" providerId="ADAL" clId="{BE503A25-7BF5-46D1-ACBB-CB53CA58F582}" dt="2023-09-29T11:25:50.621" v="617" actId="700"/>
          <ac:spMkLst>
            <pc:docMk/>
            <pc:sldMk cId="3087527206" sldId="267"/>
            <ac:spMk id="2" creationId="{E23136AE-29ED-0C7C-B929-FBD168DA0485}"/>
          </ac:spMkLst>
        </pc:spChg>
        <pc:spChg chg="del mod ord">
          <ac:chgData name="Eivind Jahr Kirkeby" userId="edd961ea-506c-4dfc-8bc9-07eb7d0ab3a4" providerId="ADAL" clId="{BE503A25-7BF5-46D1-ACBB-CB53CA58F582}" dt="2023-09-29T11:25:50.621" v="617" actId="700"/>
          <ac:spMkLst>
            <pc:docMk/>
            <pc:sldMk cId="3087527206" sldId="267"/>
            <ac:spMk id="3" creationId="{264C2326-9FAC-8200-5D86-9DA617A444C6}"/>
          </ac:spMkLst>
        </pc:spChg>
        <pc:spChg chg="del mod ord">
          <ac:chgData name="Eivind Jahr Kirkeby" userId="edd961ea-506c-4dfc-8bc9-07eb7d0ab3a4" providerId="ADAL" clId="{BE503A25-7BF5-46D1-ACBB-CB53CA58F582}" dt="2023-09-29T11:25:50.621" v="617" actId="700"/>
          <ac:spMkLst>
            <pc:docMk/>
            <pc:sldMk cId="3087527206" sldId="267"/>
            <ac:spMk id="4" creationId="{056C39E7-520E-AB3C-91FB-1C4D25D294A9}"/>
          </ac:spMkLst>
        </pc:spChg>
        <pc:spChg chg="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5" creationId="{7369EAD1-DC03-83BD-0E1E-97B90E1A03D3}"/>
          </ac:spMkLst>
        </pc:spChg>
        <pc:spChg chg="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6" creationId="{01D5A5B5-258F-5655-6947-611771B5846C}"/>
          </ac:spMkLst>
        </pc:spChg>
        <pc:spChg chg="add 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7" creationId="{A333E45A-2DD3-8649-74C0-F0E3B9CA1149}"/>
          </ac:spMkLst>
        </pc:spChg>
        <pc:spChg chg="add del mod ord">
          <ac:chgData name="Eivind Jahr Kirkeby" userId="edd961ea-506c-4dfc-8bc9-07eb7d0ab3a4" providerId="ADAL" clId="{BE503A25-7BF5-46D1-ACBB-CB53CA58F582}" dt="2023-09-29T11:39:46.273" v="754" actId="700"/>
          <ac:spMkLst>
            <pc:docMk/>
            <pc:sldMk cId="3087527206" sldId="267"/>
            <ac:spMk id="8" creationId="{7A7C611C-D7D0-5A19-923D-8EAF02ADB085}"/>
          </ac:spMkLst>
        </pc:spChg>
        <pc:spChg chg="add 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9" creationId="{DAB3E93A-1025-D8B0-EB8F-AB1FF48482A3}"/>
          </ac:spMkLst>
        </pc:spChg>
        <pc:spChg chg="add del 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10" creationId="{6778555D-B2ED-B099-263D-A995976FD38A}"/>
          </ac:spMkLst>
        </pc:spChg>
        <pc:picChg chg="add mod">
          <ac:chgData name="Eivind Jahr Kirkeby" userId="edd961ea-506c-4dfc-8bc9-07eb7d0ab3a4" providerId="ADAL" clId="{BE503A25-7BF5-46D1-ACBB-CB53CA58F582}" dt="2023-09-29T11:50:33.075" v="817" actId="1076"/>
          <ac:picMkLst>
            <pc:docMk/>
            <pc:sldMk cId="3087527206" sldId="267"/>
            <ac:picMk id="11" creationId="{B64E54BF-6177-06C2-8835-20543103D93C}"/>
          </ac:picMkLst>
        </pc:picChg>
        <pc:picChg chg="add mod">
          <ac:chgData name="Eivind Jahr Kirkeby" userId="edd961ea-506c-4dfc-8bc9-07eb7d0ab3a4" providerId="ADAL" clId="{BE503A25-7BF5-46D1-ACBB-CB53CA58F582}" dt="2023-09-29T11:50:30.929" v="816" actId="1076"/>
          <ac:picMkLst>
            <pc:docMk/>
            <pc:sldMk cId="3087527206" sldId="267"/>
            <ac:picMk id="12" creationId="{469E5A51-6D91-1BB7-2340-B1E24889F808}"/>
          </ac:picMkLst>
        </pc:picChg>
      </pc:sldChg>
      <pc:sldChg chg="new del">
        <pc:chgData name="Eivind Jahr Kirkeby" userId="edd961ea-506c-4dfc-8bc9-07eb7d0ab3a4" providerId="ADAL" clId="{BE503A25-7BF5-46D1-ACBB-CB53CA58F582}" dt="2023-09-29T11:41:16.745" v="761" actId="47"/>
        <pc:sldMkLst>
          <pc:docMk/>
          <pc:sldMk cId="1647141508" sldId="268"/>
        </pc:sldMkLst>
      </pc:sldChg>
      <pc:sldChg chg="addSp delSp modSp new mod modClrScheme chgLayout">
        <pc:chgData name="Eivind Jahr Kirkeby" userId="edd961ea-506c-4dfc-8bc9-07eb7d0ab3a4" providerId="ADAL" clId="{BE503A25-7BF5-46D1-ACBB-CB53CA58F582}" dt="2023-09-29T11:49:56.869" v="784" actId="20577"/>
        <pc:sldMkLst>
          <pc:docMk/>
          <pc:sldMk cId="3246537870" sldId="269"/>
        </pc:sldMkLst>
        <pc:spChg chg="del">
          <ac:chgData name="Eivind Jahr Kirkeby" userId="edd961ea-506c-4dfc-8bc9-07eb7d0ab3a4" providerId="ADAL" clId="{BE503A25-7BF5-46D1-ACBB-CB53CA58F582}" dt="2023-09-29T11:38:31.544" v="747" actId="931"/>
          <ac:spMkLst>
            <pc:docMk/>
            <pc:sldMk cId="3246537870" sldId="269"/>
            <ac:spMk id="2" creationId="{F93BE658-8C94-8DD7-65C9-28FF75A2A6A6}"/>
          </ac:spMkLst>
        </pc:spChg>
        <pc:spChg chg="mod ord">
          <ac:chgData name="Eivind Jahr Kirkeby" userId="edd961ea-506c-4dfc-8bc9-07eb7d0ab3a4" providerId="ADAL" clId="{BE503A25-7BF5-46D1-ACBB-CB53CA58F582}" dt="2023-09-29T11:39:15.589" v="750" actId="700"/>
          <ac:spMkLst>
            <pc:docMk/>
            <pc:sldMk cId="3246537870" sldId="269"/>
            <ac:spMk id="3" creationId="{CCB6DF32-4819-03D2-B261-7EF95AAB85BC}"/>
          </ac:spMkLst>
        </pc:spChg>
        <pc:spChg chg="mod ord">
          <ac:chgData name="Eivind Jahr Kirkeby" userId="edd961ea-506c-4dfc-8bc9-07eb7d0ab3a4" providerId="ADAL" clId="{BE503A25-7BF5-46D1-ACBB-CB53CA58F582}" dt="2023-09-29T11:49:56.869" v="784" actId="20577"/>
          <ac:spMkLst>
            <pc:docMk/>
            <pc:sldMk cId="3246537870" sldId="269"/>
            <ac:spMk id="4" creationId="{AC81E0B8-3BBE-5932-DD1B-DB8AC6A373E5}"/>
          </ac:spMkLst>
        </pc:spChg>
        <pc:spChg chg="mod ord">
          <ac:chgData name="Eivind Jahr Kirkeby" userId="edd961ea-506c-4dfc-8bc9-07eb7d0ab3a4" providerId="ADAL" clId="{BE503A25-7BF5-46D1-ACBB-CB53CA58F582}" dt="2023-09-29T11:39:30.348" v="752"/>
          <ac:spMkLst>
            <pc:docMk/>
            <pc:sldMk cId="3246537870" sldId="269"/>
            <ac:spMk id="5" creationId="{75E6102C-2D2B-CA75-9F1F-1558D1E23385}"/>
          </ac:spMkLst>
        </pc:spChg>
        <pc:spChg chg="mod ord">
          <ac:chgData name="Eivind Jahr Kirkeby" userId="edd961ea-506c-4dfc-8bc9-07eb7d0ab3a4" providerId="ADAL" clId="{BE503A25-7BF5-46D1-ACBB-CB53CA58F582}" dt="2023-09-29T11:39:15.589" v="750" actId="700"/>
          <ac:spMkLst>
            <pc:docMk/>
            <pc:sldMk cId="3246537870" sldId="269"/>
            <ac:spMk id="6" creationId="{9F722536-E2B3-51E9-FC96-0AEFE98AB3AD}"/>
          </ac:spMkLst>
        </pc:spChg>
        <pc:spChg chg="add del mod">
          <ac:chgData name="Eivind Jahr Kirkeby" userId="edd961ea-506c-4dfc-8bc9-07eb7d0ab3a4" providerId="ADAL" clId="{BE503A25-7BF5-46D1-ACBB-CB53CA58F582}" dt="2023-09-29T11:39:10.820" v="749" actId="931"/>
          <ac:spMkLst>
            <pc:docMk/>
            <pc:sldMk cId="3246537870" sldId="269"/>
            <ac:spMk id="10" creationId="{0D5D27BE-E288-327D-28F0-265EEDA67E42}"/>
          </ac:spMkLst>
        </pc:spChg>
        <pc:picChg chg="add del mod">
          <ac:chgData name="Eivind Jahr Kirkeby" userId="edd961ea-506c-4dfc-8bc9-07eb7d0ab3a4" providerId="ADAL" clId="{BE503A25-7BF5-46D1-ACBB-CB53CA58F582}" dt="2023-09-29T11:38:38.389" v="748" actId="478"/>
          <ac:picMkLst>
            <pc:docMk/>
            <pc:sldMk cId="3246537870" sldId="269"/>
            <ac:picMk id="8" creationId="{274123F2-6BE0-5558-7923-53CDDF1DE562}"/>
          </ac:picMkLst>
        </pc:picChg>
        <pc:picChg chg="add mod ord">
          <ac:chgData name="Eivind Jahr Kirkeby" userId="edd961ea-506c-4dfc-8bc9-07eb7d0ab3a4" providerId="ADAL" clId="{BE503A25-7BF5-46D1-ACBB-CB53CA58F582}" dt="2023-09-29T11:39:15.589" v="750" actId="700"/>
          <ac:picMkLst>
            <pc:docMk/>
            <pc:sldMk cId="3246537870" sldId="269"/>
            <ac:picMk id="12" creationId="{C6731D08-BF05-B6B9-9306-950641D7413C}"/>
          </ac:picMkLst>
        </pc:picChg>
      </pc:sldChg>
      <pc:sldChg chg="modSp add del mod">
        <pc:chgData name="Eivind Jahr Kirkeby" userId="edd961ea-506c-4dfc-8bc9-07eb7d0ab3a4" providerId="ADAL" clId="{BE503A25-7BF5-46D1-ACBB-CB53CA58F582}" dt="2023-09-29T11:50:36.242" v="818" actId="47"/>
        <pc:sldMkLst>
          <pc:docMk/>
          <pc:sldMk cId="558030510" sldId="270"/>
        </pc:sldMkLst>
        <pc:spChg chg="mod">
          <ac:chgData name="Eivind Jahr Kirkeby" userId="edd961ea-506c-4dfc-8bc9-07eb7d0ab3a4" providerId="ADAL" clId="{BE503A25-7BF5-46D1-ACBB-CB53CA58F582}" dt="2023-09-29T11:41:22.909" v="765" actId="20577"/>
          <ac:spMkLst>
            <pc:docMk/>
            <pc:sldMk cId="558030510" sldId="270"/>
            <ac:spMk id="7" creationId="{A333E45A-2DD3-8649-74C0-F0E3B9CA1149}"/>
          </ac:spMkLst>
        </pc:spChg>
      </pc:sldChg>
      <pc:sldChg chg="modSp add del mod">
        <pc:chgData name="Eivind Jahr Kirkeby" userId="edd961ea-506c-4dfc-8bc9-07eb7d0ab3a4" providerId="ADAL" clId="{BE503A25-7BF5-46D1-ACBB-CB53CA58F582}" dt="2023-09-29T11:50:36.242" v="818" actId="47"/>
        <pc:sldMkLst>
          <pc:docMk/>
          <pc:sldMk cId="3180595796" sldId="271"/>
        </pc:sldMkLst>
        <pc:spChg chg="mod">
          <ac:chgData name="Eivind Jahr Kirkeby" userId="edd961ea-506c-4dfc-8bc9-07eb7d0ab3a4" providerId="ADAL" clId="{BE503A25-7BF5-46D1-ACBB-CB53CA58F582}" dt="2023-09-29T11:41:26.026" v="767" actId="20577"/>
          <ac:spMkLst>
            <pc:docMk/>
            <pc:sldMk cId="3180595796" sldId="271"/>
            <ac:spMk id="7" creationId="{A333E45A-2DD3-8649-74C0-F0E3B9CA1149}"/>
          </ac:spMkLst>
        </pc:spChg>
      </pc:sldChg>
      <pc:sldChg chg="new del">
        <pc:chgData name="Eivind Jahr Kirkeby" userId="edd961ea-506c-4dfc-8bc9-07eb7d0ab3a4" providerId="ADAL" clId="{BE503A25-7BF5-46D1-ACBB-CB53CA58F582}" dt="2023-09-29T11:41:51.193" v="769" actId="47"/>
        <pc:sldMkLst>
          <pc:docMk/>
          <pc:sldMk cId="368578065" sldId="272"/>
        </pc:sldMkLst>
      </pc:sldChg>
      <pc:sldChg chg="addSp delSp modSp add mod">
        <pc:chgData name="Eivind Jahr Kirkeby" userId="edd961ea-506c-4dfc-8bc9-07eb7d0ab3a4" providerId="ADAL" clId="{BE503A25-7BF5-46D1-ACBB-CB53CA58F582}" dt="2023-09-29T11:50:05.084" v="806" actId="20577"/>
        <pc:sldMkLst>
          <pc:docMk/>
          <pc:sldMk cId="1548224941" sldId="272"/>
        </pc:sldMkLst>
        <pc:spChg chg="mod">
          <ac:chgData name="Eivind Jahr Kirkeby" userId="edd961ea-506c-4dfc-8bc9-07eb7d0ab3a4" providerId="ADAL" clId="{BE503A25-7BF5-46D1-ACBB-CB53CA58F582}" dt="2023-09-29T11:50:05.084" v="806" actId="20577"/>
          <ac:spMkLst>
            <pc:docMk/>
            <pc:sldMk cId="1548224941" sldId="272"/>
            <ac:spMk id="4" creationId="{AC81E0B8-3BBE-5932-DD1B-DB8AC6A373E5}"/>
          </ac:spMkLst>
        </pc:spChg>
        <pc:spChg chg="add del mod">
          <ac:chgData name="Eivind Jahr Kirkeby" userId="edd961ea-506c-4dfc-8bc9-07eb7d0ab3a4" providerId="ADAL" clId="{BE503A25-7BF5-46D1-ACBB-CB53CA58F582}" dt="2023-09-29T11:49:41.345" v="772" actId="931"/>
          <ac:spMkLst>
            <pc:docMk/>
            <pc:sldMk cId="1548224941" sldId="272"/>
            <ac:spMk id="7" creationId="{DD97848D-4270-1994-6110-104738F9D63B}"/>
          </ac:spMkLst>
        </pc:spChg>
        <pc:picChg chg="add mod">
          <ac:chgData name="Eivind Jahr Kirkeby" userId="edd961ea-506c-4dfc-8bc9-07eb7d0ab3a4" providerId="ADAL" clId="{BE503A25-7BF5-46D1-ACBB-CB53CA58F582}" dt="2023-09-29T11:49:41.345" v="772" actId="931"/>
          <ac:picMkLst>
            <pc:docMk/>
            <pc:sldMk cId="1548224941" sldId="272"/>
            <ac:picMk id="9" creationId="{238E26EF-0D2C-B263-93ED-D91EC8E20D08}"/>
          </ac:picMkLst>
        </pc:picChg>
        <pc:picChg chg="del">
          <ac:chgData name="Eivind Jahr Kirkeby" userId="edd961ea-506c-4dfc-8bc9-07eb7d0ab3a4" providerId="ADAL" clId="{BE503A25-7BF5-46D1-ACBB-CB53CA58F582}" dt="2023-09-29T11:49:37.567" v="771" actId="478"/>
          <ac:picMkLst>
            <pc:docMk/>
            <pc:sldMk cId="1548224941" sldId="272"/>
            <ac:picMk id="12" creationId="{C6731D08-BF05-B6B9-9306-950641D7413C}"/>
          </ac:picMkLst>
        </pc:picChg>
      </pc:sldChg>
      <pc:sldChg chg="modSp add mod modNotesTx">
        <pc:chgData name="Eivind Jahr Kirkeby" userId="edd961ea-506c-4dfc-8bc9-07eb7d0ab3a4" providerId="ADAL" clId="{BE503A25-7BF5-46D1-ACBB-CB53CA58F582}" dt="2023-09-29T12:29:43.826" v="1445" actId="5793"/>
        <pc:sldMkLst>
          <pc:docMk/>
          <pc:sldMk cId="1129886293" sldId="273"/>
        </pc:sldMkLst>
        <pc:spChg chg="mod">
          <ac:chgData name="Eivind Jahr Kirkeby" userId="edd961ea-506c-4dfc-8bc9-07eb7d0ab3a4" providerId="ADAL" clId="{BE503A25-7BF5-46D1-ACBB-CB53CA58F582}" dt="2023-09-29T12:19:39.952" v="821" actId="20577"/>
          <ac:spMkLst>
            <pc:docMk/>
            <pc:sldMk cId="1129886293" sldId="273"/>
            <ac:spMk id="7" creationId="{A333E45A-2DD3-8649-74C0-F0E3B9CA1149}"/>
          </ac:spMkLst>
        </pc:spChg>
      </pc:sldChg>
      <pc:sldChg chg="modSp add mod modNotesTx">
        <pc:chgData name="Eivind Jahr Kirkeby" userId="edd961ea-506c-4dfc-8bc9-07eb7d0ab3a4" providerId="ADAL" clId="{BE503A25-7BF5-46D1-ACBB-CB53CA58F582}" dt="2023-09-29T12:29:55.567" v="1447" actId="15"/>
        <pc:sldMkLst>
          <pc:docMk/>
          <pc:sldMk cId="2061088718" sldId="274"/>
        </pc:sldMkLst>
        <pc:spChg chg="mod">
          <ac:chgData name="Eivind Jahr Kirkeby" userId="edd961ea-506c-4dfc-8bc9-07eb7d0ab3a4" providerId="ADAL" clId="{BE503A25-7BF5-46D1-ACBB-CB53CA58F582}" dt="2023-09-29T12:19:42.872" v="822" actId="20577"/>
          <ac:spMkLst>
            <pc:docMk/>
            <pc:sldMk cId="2061088718" sldId="274"/>
            <ac:spMk id="7" creationId="{A333E45A-2DD3-8649-74C0-F0E3B9CA1149}"/>
          </ac:spMkLst>
        </pc:sp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3:09:18.779" v="2334"/>
        <pc:sldMkLst>
          <pc:docMk/>
          <pc:sldMk cId="4249186643" sldId="275"/>
        </pc:sldMkLst>
        <pc:spChg chg="del mod ord">
          <ac:chgData name="Eivind Jahr Kirkeby" userId="edd961ea-506c-4dfc-8bc9-07eb7d0ab3a4" providerId="ADAL" clId="{BE503A25-7BF5-46D1-ACBB-CB53CA58F582}" dt="2023-09-29T12:36:03.827" v="1780" actId="700"/>
          <ac:spMkLst>
            <pc:docMk/>
            <pc:sldMk cId="4249186643" sldId="275"/>
            <ac:spMk id="2" creationId="{C156C2C7-490E-88DB-1E06-89B278E19413}"/>
          </ac:spMkLst>
        </pc:spChg>
        <pc:spChg chg="mod ord">
          <ac:chgData name="Eivind Jahr Kirkeby" userId="edd961ea-506c-4dfc-8bc9-07eb7d0ab3a4" providerId="ADAL" clId="{BE503A25-7BF5-46D1-ACBB-CB53CA58F582}" dt="2023-09-29T13:09:18.779" v="2334"/>
          <ac:spMkLst>
            <pc:docMk/>
            <pc:sldMk cId="4249186643" sldId="275"/>
            <ac:spMk id="3" creationId="{93E49281-73B1-B3E6-E7E7-329C818CB9BA}"/>
          </ac:spMkLst>
        </pc:spChg>
        <pc:spChg chg="mod ord">
          <ac:chgData name="Eivind Jahr Kirkeby" userId="edd961ea-506c-4dfc-8bc9-07eb7d0ab3a4" providerId="ADAL" clId="{BE503A25-7BF5-46D1-ACBB-CB53CA58F582}" dt="2023-09-29T12:36:03.827" v="1780" actId="700"/>
          <ac:spMkLst>
            <pc:docMk/>
            <pc:sldMk cId="4249186643" sldId="275"/>
            <ac:spMk id="4" creationId="{AE0E2563-153F-512B-1484-BB5932D0FAAF}"/>
          </ac:spMkLst>
        </pc:spChg>
        <pc:spChg chg="del mod ord">
          <ac:chgData name="Eivind Jahr Kirkeby" userId="edd961ea-506c-4dfc-8bc9-07eb7d0ab3a4" providerId="ADAL" clId="{BE503A25-7BF5-46D1-ACBB-CB53CA58F582}" dt="2023-09-29T12:36:03.827" v="1780" actId="700"/>
          <ac:spMkLst>
            <pc:docMk/>
            <pc:sldMk cId="4249186643" sldId="275"/>
            <ac:spMk id="5" creationId="{55AFAF1F-9B8A-146E-D0EC-3B5FEAE6A15F}"/>
          </ac:spMkLst>
        </pc:spChg>
        <pc:spChg chg="add mod ord">
          <ac:chgData name="Eivind Jahr Kirkeby" userId="edd961ea-506c-4dfc-8bc9-07eb7d0ab3a4" providerId="ADAL" clId="{BE503A25-7BF5-46D1-ACBB-CB53CA58F582}" dt="2023-09-29T12:36:07.467" v="1793" actId="20577"/>
          <ac:spMkLst>
            <pc:docMk/>
            <pc:sldMk cId="4249186643" sldId="275"/>
            <ac:spMk id="6" creationId="{B6C961DE-3E94-06D6-7550-B6C191DE1152}"/>
          </ac:spMkLst>
        </pc:spChg>
        <pc:spChg chg="add mod ord">
          <ac:chgData name="Eivind Jahr Kirkeby" userId="edd961ea-506c-4dfc-8bc9-07eb7d0ab3a4" providerId="ADAL" clId="{BE503A25-7BF5-46D1-ACBB-CB53CA58F582}" dt="2023-09-29T12:39:28.479" v="1996" actId="20577"/>
          <ac:spMkLst>
            <pc:docMk/>
            <pc:sldMk cId="4249186643" sldId="275"/>
            <ac:spMk id="7" creationId="{B58C27D0-A4B9-69FE-6761-BF941B805C21}"/>
          </ac:spMkLst>
        </pc:spChg>
        <pc:spChg chg="add mod ord">
          <ac:chgData name="Eivind Jahr Kirkeby" userId="edd961ea-506c-4dfc-8bc9-07eb7d0ab3a4" providerId="ADAL" clId="{BE503A25-7BF5-46D1-ACBB-CB53CA58F582}" dt="2023-09-29T13:06:37.437" v="2010" actId="20577"/>
          <ac:spMkLst>
            <pc:docMk/>
            <pc:sldMk cId="4249186643" sldId="275"/>
            <ac:spMk id="8" creationId="{61CDA455-D4AA-42BF-29DF-4BA3577FF47C}"/>
          </ac:spMkLst>
        </pc:spChg>
      </pc:sldChg>
      <pc:sldChg chg="addSp delSp modSp new mod modClrScheme chgLayout">
        <pc:chgData name="Eivind Jahr Kirkeby" userId="edd961ea-506c-4dfc-8bc9-07eb7d0ab3a4" providerId="ADAL" clId="{BE503A25-7BF5-46D1-ACBB-CB53CA58F582}" dt="2023-09-29T13:09:22.273" v="2335"/>
        <pc:sldMkLst>
          <pc:docMk/>
          <pc:sldMk cId="4056130801" sldId="276"/>
        </pc:sldMkLst>
        <pc:spChg chg="del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2" creationId="{2CF403D3-0723-4AF7-7C4E-94C2B6CF32EF}"/>
          </ac:spMkLst>
        </pc:spChg>
        <pc:spChg chg="del mod ord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3" creationId="{AE72011C-E2AB-4836-9C29-0829E35230F0}"/>
          </ac:spMkLst>
        </pc:spChg>
        <pc:spChg chg="del mod ord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4" creationId="{2A6F72AE-FA1D-E81B-A2A4-1198F15C2C0E}"/>
          </ac:spMkLst>
        </pc:spChg>
        <pc:spChg chg="mod ord">
          <ac:chgData name="Eivind Jahr Kirkeby" userId="edd961ea-506c-4dfc-8bc9-07eb7d0ab3a4" providerId="ADAL" clId="{BE503A25-7BF5-46D1-ACBB-CB53CA58F582}" dt="2023-09-29T13:09:22.273" v="2335"/>
          <ac:spMkLst>
            <pc:docMk/>
            <pc:sldMk cId="4056130801" sldId="276"/>
            <ac:spMk id="5" creationId="{822E6FDC-FAB9-FACE-8B7E-D245677B20DF}"/>
          </ac:spMkLst>
        </pc:spChg>
        <pc:spChg chg="mod ord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6" creationId="{C4CCDD1C-691B-3594-D7F2-C87AB5B284DC}"/>
          </ac:spMkLst>
        </pc:spChg>
        <pc:spChg chg="add mod ord">
          <ac:chgData name="Eivind Jahr Kirkeby" userId="edd961ea-506c-4dfc-8bc9-07eb7d0ab3a4" providerId="ADAL" clId="{BE503A25-7BF5-46D1-ACBB-CB53CA58F582}" dt="2023-09-29T13:09:06.355" v="2333" actId="20577"/>
          <ac:spMkLst>
            <pc:docMk/>
            <pc:sldMk cId="4056130801" sldId="276"/>
            <ac:spMk id="7" creationId="{7C6694EB-31D5-0121-E083-67D2034C1BA6}"/>
          </ac:spMkLst>
        </pc:spChg>
        <pc:spChg chg="add mod ord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8" creationId="{4CD2AE71-DBCC-4071-DAA7-DF2B1CF6172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3AF1A-2F7D-42B6-A83D-A4411604380D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F9C3AF-8CE4-4777-9A4F-A21D4B202C1B}">
      <dgm:prSet phldrT="[Text]"/>
      <dgm:spPr>
        <a:solidFill>
          <a:schemeClr val="accent1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 err="1"/>
            <a:t>Plukke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oppgave</a:t>
          </a:r>
          <a:endParaRPr lang="en-US" dirty="0"/>
        </a:p>
      </dgm:t>
    </dgm:pt>
    <dgm:pt modelId="{5BA686E8-ACBD-4AE6-AB0F-BA124028497D}" type="parTrans" cxnId="{DE3988F9-891A-4190-9046-B829901B00A8}">
      <dgm:prSet/>
      <dgm:spPr/>
      <dgm:t>
        <a:bodyPr/>
        <a:lstStyle/>
        <a:p>
          <a:endParaRPr lang="en-US"/>
        </a:p>
      </dgm:t>
    </dgm:pt>
    <dgm:pt modelId="{92753F35-F656-4811-A6C4-C3DCD12CFEBE}" type="sibTrans" cxnId="{DE3988F9-891A-4190-9046-B829901B00A8}">
      <dgm:prSet/>
      <dgm:spPr/>
      <dgm:t>
        <a:bodyPr/>
        <a:lstStyle/>
        <a:p>
          <a:endParaRPr lang="en-US"/>
        </a:p>
      </dgm:t>
    </dgm:pt>
    <dgm:pt modelId="{013FE835-B8D4-47E2-AD38-BFA19E606A30}">
      <dgm:prSet/>
      <dgm:spPr/>
      <dgm:t>
        <a:bodyPr/>
        <a:lstStyle/>
        <a:p>
          <a:r>
            <a:rPr lang="en-US"/>
            <a:t>Lage en feature-brach</a:t>
          </a:r>
          <a:endParaRPr lang="en-US" dirty="0"/>
        </a:p>
      </dgm:t>
    </dgm:pt>
    <dgm:pt modelId="{AE0EAD92-C0D7-4AF1-82F6-955D0BBD618D}" type="parTrans" cxnId="{6E7B1DF0-9DD2-4C17-9A18-78962911048D}">
      <dgm:prSet/>
      <dgm:spPr/>
      <dgm:t>
        <a:bodyPr/>
        <a:lstStyle/>
        <a:p>
          <a:endParaRPr lang="en-US"/>
        </a:p>
      </dgm:t>
    </dgm:pt>
    <dgm:pt modelId="{11160FAA-208F-4A2A-9700-3E28E75DD60F}" type="sibTrans" cxnId="{6E7B1DF0-9DD2-4C17-9A18-78962911048D}">
      <dgm:prSet/>
      <dgm:spPr/>
      <dgm:t>
        <a:bodyPr/>
        <a:lstStyle/>
        <a:p>
          <a:endParaRPr lang="en-US"/>
        </a:p>
      </dgm:t>
    </dgm:pt>
    <dgm:pt modelId="{BC4FD512-40B9-4C17-A750-939CCFDB8777}">
      <dgm:prSet/>
      <dgm:spPr/>
      <dgm:t>
        <a:bodyPr/>
        <a:lstStyle/>
        <a:p>
          <a:r>
            <a:rPr lang="en-US" dirty="0"/>
            <a:t>Kode </a:t>
          </a:r>
          <a:r>
            <a:rPr lang="en-US" dirty="0" err="1"/>
            <a:t>og</a:t>
          </a:r>
          <a:r>
            <a:rPr lang="en-US" dirty="0"/>
            <a:t> teste</a:t>
          </a:r>
        </a:p>
      </dgm:t>
    </dgm:pt>
    <dgm:pt modelId="{E14BCBD7-72E3-4EC4-A0FA-C105A5F32576}" type="parTrans" cxnId="{C50AF9AF-7BB3-45CD-95B7-704A5F284147}">
      <dgm:prSet/>
      <dgm:spPr/>
      <dgm:t>
        <a:bodyPr/>
        <a:lstStyle/>
        <a:p>
          <a:endParaRPr lang="en-US"/>
        </a:p>
      </dgm:t>
    </dgm:pt>
    <dgm:pt modelId="{1290578F-6F7B-4130-8C00-792E44D23F31}" type="sibTrans" cxnId="{C50AF9AF-7BB3-45CD-95B7-704A5F284147}">
      <dgm:prSet/>
      <dgm:spPr/>
      <dgm:t>
        <a:bodyPr/>
        <a:lstStyle/>
        <a:p>
          <a:endParaRPr lang="en-US"/>
        </a:p>
      </dgm:t>
    </dgm:pt>
    <dgm:pt modelId="{6B7324BC-35A8-400A-BCDE-C5DA90B3BC6B}">
      <dgm:prSet/>
      <dgm:spPr/>
      <dgm:t>
        <a:bodyPr/>
        <a:lstStyle/>
        <a:p>
          <a:r>
            <a:rPr lang="en-US"/>
            <a:t>Lage en pull request (PR)</a:t>
          </a:r>
          <a:endParaRPr lang="en-US" dirty="0"/>
        </a:p>
      </dgm:t>
    </dgm:pt>
    <dgm:pt modelId="{CB13B1B4-E2AC-421C-98A2-16FC03DCD850}" type="parTrans" cxnId="{01B967AA-BC03-49D3-B85A-F4A8A40B175E}">
      <dgm:prSet/>
      <dgm:spPr/>
      <dgm:t>
        <a:bodyPr/>
        <a:lstStyle/>
        <a:p>
          <a:endParaRPr lang="en-US"/>
        </a:p>
      </dgm:t>
    </dgm:pt>
    <dgm:pt modelId="{4438B7ED-CFC6-45B3-9055-5DE74D7E40F1}" type="sibTrans" cxnId="{01B967AA-BC03-49D3-B85A-F4A8A40B175E}">
      <dgm:prSet/>
      <dgm:spPr/>
      <dgm:t>
        <a:bodyPr/>
        <a:lstStyle/>
        <a:p>
          <a:endParaRPr lang="en-US"/>
        </a:p>
      </dgm:t>
    </dgm:pt>
    <dgm:pt modelId="{86DCC3DC-42CC-43B2-8F4E-E49A42526ED4}">
      <dgm:prSet/>
      <dgm:spPr/>
      <dgm:t>
        <a:bodyPr/>
        <a:lstStyle/>
        <a:p>
          <a:r>
            <a:rPr lang="en-US"/>
            <a:t>Pull request validation</a:t>
          </a:r>
          <a:endParaRPr lang="en-US" dirty="0"/>
        </a:p>
      </dgm:t>
    </dgm:pt>
    <dgm:pt modelId="{0F987B31-0B0C-4666-8416-1E19CF64D213}" type="parTrans" cxnId="{2CDC356B-2BE9-4999-94FD-7ECD9098568F}">
      <dgm:prSet/>
      <dgm:spPr/>
      <dgm:t>
        <a:bodyPr/>
        <a:lstStyle/>
        <a:p>
          <a:endParaRPr lang="en-US"/>
        </a:p>
      </dgm:t>
    </dgm:pt>
    <dgm:pt modelId="{5D3152D6-C9B5-4AB6-B924-6E60E2E8BB6A}" type="sibTrans" cxnId="{2CDC356B-2BE9-4999-94FD-7ECD9098568F}">
      <dgm:prSet/>
      <dgm:spPr/>
      <dgm:t>
        <a:bodyPr/>
        <a:lstStyle/>
        <a:p>
          <a:endParaRPr lang="en-US"/>
        </a:p>
      </dgm:t>
    </dgm:pt>
    <dgm:pt modelId="{64A35DC1-564D-457C-AEE7-4DAE8A69E8C3}">
      <dgm:prSet/>
      <dgm:spPr/>
      <dgm:t>
        <a:bodyPr/>
        <a:lstStyle/>
        <a:p>
          <a:r>
            <a:rPr lang="en-US"/>
            <a:t>Code review</a:t>
          </a:r>
          <a:endParaRPr lang="en-US" dirty="0"/>
        </a:p>
      </dgm:t>
    </dgm:pt>
    <dgm:pt modelId="{93A1488D-7DCF-454B-9CDD-D1D06E63642D}" type="parTrans" cxnId="{484EEAAF-CF61-4892-AB2F-533E9A163CF9}">
      <dgm:prSet/>
      <dgm:spPr/>
      <dgm:t>
        <a:bodyPr/>
        <a:lstStyle/>
        <a:p>
          <a:endParaRPr lang="en-US"/>
        </a:p>
      </dgm:t>
    </dgm:pt>
    <dgm:pt modelId="{25A325E8-5806-40B1-9D08-F132FA4B4BE1}" type="sibTrans" cxnId="{484EEAAF-CF61-4892-AB2F-533E9A163CF9}">
      <dgm:prSet/>
      <dgm:spPr/>
      <dgm:t>
        <a:bodyPr/>
        <a:lstStyle/>
        <a:p>
          <a:endParaRPr lang="en-US"/>
        </a:p>
      </dgm:t>
    </dgm:pt>
    <dgm:pt modelId="{DC938D72-62BF-4884-A901-574300F8EACF}">
      <dgm:prSet/>
      <dgm:spPr/>
      <dgm:t>
        <a:bodyPr/>
        <a:lstStyle/>
        <a:p>
          <a:r>
            <a:rPr lang="en-US"/>
            <a:t>Fullføre pull request (PR)</a:t>
          </a:r>
          <a:endParaRPr lang="en-US" dirty="0"/>
        </a:p>
      </dgm:t>
    </dgm:pt>
    <dgm:pt modelId="{1EBFDC54-FD0E-41A3-AA7D-3094F174FAC0}" type="parTrans" cxnId="{119880AA-46D2-4468-B230-3A137F3D5175}">
      <dgm:prSet/>
      <dgm:spPr/>
      <dgm:t>
        <a:bodyPr/>
        <a:lstStyle/>
        <a:p>
          <a:endParaRPr lang="en-US"/>
        </a:p>
      </dgm:t>
    </dgm:pt>
    <dgm:pt modelId="{2A5AD6BB-5C8E-49D3-A336-B978669399C2}" type="sibTrans" cxnId="{119880AA-46D2-4468-B230-3A137F3D5175}">
      <dgm:prSet/>
      <dgm:spPr/>
      <dgm:t>
        <a:bodyPr/>
        <a:lstStyle/>
        <a:p>
          <a:endParaRPr lang="en-US"/>
        </a:p>
      </dgm:t>
    </dgm:pt>
    <dgm:pt modelId="{E08394D1-7C37-4A63-A7D4-16F50C6DB9BB}">
      <dgm:prSet/>
      <dgm:spPr/>
      <dgm:t>
        <a:bodyPr/>
        <a:lstStyle/>
        <a:p>
          <a:r>
            <a:rPr lang="en-US"/>
            <a:t>Bygg</a:t>
          </a:r>
          <a:endParaRPr lang="en-US" dirty="0"/>
        </a:p>
      </dgm:t>
    </dgm:pt>
    <dgm:pt modelId="{D839CC02-A4A5-41C5-9B3A-C7D33D3A75D2}" type="parTrans" cxnId="{4D5E522B-0FAF-49DB-B907-D04FEEE75E01}">
      <dgm:prSet/>
      <dgm:spPr/>
      <dgm:t>
        <a:bodyPr/>
        <a:lstStyle/>
        <a:p>
          <a:endParaRPr lang="en-US"/>
        </a:p>
      </dgm:t>
    </dgm:pt>
    <dgm:pt modelId="{103A3079-BDFB-4813-8039-7FC29D6A8B66}" type="sibTrans" cxnId="{4D5E522B-0FAF-49DB-B907-D04FEEE75E01}">
      <dgm:prSet/>
      <dgm:spPr/>
      <dgm:t>
        <a:bodyPr/>
        <a:lstStyle/>
        <a:p>
          <a:endParaRPr lang="en-US"/>
        </a:p>
      </dgm:t>
    </dgm:pt>
    <dgm:pt modelId="{A8542C03-BD59-4B96-879B-05D0B242BB64}">
      <dgm:prSet/>
      <dgm:spPr/>
      <dgm:t>
        <a:bodyPr/>
        <a:lstStyle/>
        <a:p>
          <a:r>
            <a:rPr lang="en-US"/>
            <a:t>Deploy til testmiljø</a:t>
          </a:r>
          <a:endParaRPr lang="en-US" dirty="0"/>
        </a:p>
      </dgm:t>
    </dgm:pt>
    <dgm:pt modelId="{4FB36A6C-82EA-432B-80E6-3C5566D4FD1F}" type="parTrans" cxnId="{5E450A3A-AFE0-4CF9-A20A-EA91B81ECE77}">
      <dgm:prSet/>
      <dgm:spPr/>
      <dgm:t>
        <a:bodyPr/>
        <a:lstStyle/>
        <a:p>
          <a:endParaRPr lang="en-US"/>
        </a:p>
      </dgm:t>
    </dgm:pt>
    <dgm:pt modelId="{2A7ADEC6-7B07-4C0C-A071-521A4EB94BF6}" type="sibTrans" cxnId="{5E450A3A-AFE0-4CF9-A20A-EA91B81ECE77}">
      <dgm:prSet/>
      <dgm:spPr/>
      <dgm:t>
        <a:bodyPr/>
        <a:lstStyle/>
        <a:p>
          <a:endParaRPr lang="en-US"/>
        </a:p>
      </dgm:t>
    </dgm:pt>
    <dgm:pt modelId="{FE59C845-3302-4320-8F44-A2A6EFB852E2}">
      <dgm:prSet/>
      <dgm:spPr/>
      <dgm:t>
        <a:bodyPr/>
        <a:lstStyle/>
        <a:p>
          <a:r>
            <a:rPr lang="en-US"/>
            <a:t>Deploy til produksjon</a:t>
          </a:r>
          <a:endParaRPr lang="en-US" dirty="0"/>
        </a:p>
      </dgm:t>
    </dgm:pt>
    <dgm:pt modelId="{E988404D-1C11-40CC-9B93-B519444B62AF}" type="parTrans" cxnId="{8780C1C7-1352-40C6-A878-57B02AEED682}">
      <dgm:prSet/>
      <dgm:spPr/>
      <dgm:t>
        <a:bodyPr/>
        <a:lstStyle/>
        <a:p>
          <a:endParaRPr lang="en-US"/>
        </a:p>
      </dgm:t>
    </dgm:pt>
    <dgm:pt modelId="{4D08433D-DC05-4BA5-BF06-52B5A38F82DC}" type="sibTrans" cxnId="{8780C1C7-1352-40C6-A878-57B02AEED682}">
      <dgm:prSet/>
      <dgm:spPr/>
      <dgm:t>
        <a:bodyPr/>
        <a:lstStyle/>
        <a:p>
          <a:endParaRPr lang="en-US"/>
        </a:p>
      </dgm:t>
    </dgm:pt>
    <dgm:pt modelId="{CA1B30B5-BA97-4ED6-88E3-39F37BB60A20}" type="pres">
      <dgm:prSet presAssocID="{B893AF1A-2F7D-42B6-A83D-A4411604380D}" presName="cycle" presStyleCnt="0">
        <dgm:presLayoutVars>
          <dgm:dir/>
          <dgm:resizeHandles val="exact"/>
        </dgm:presLayoutVars>
      </dgm:prSet>
      <dgm:spPr/>
    </dgm:pt>
    <dgm:pt modelId="{F07DE574-DB97-4863-BDDD-295DF322C5E7}" type="pres">
      <dgm:prSet presAssocID="{DCF9C3AF-8CE4-4777-9A4F-A21D4B202C1B}" presName="node" presStyleLbl="node1" presStyleIdx="0" presStyleCnt="10">
        <dgm:presLayoutVars>
          <dgm:bulletEnabled val="1"/>
        </dgm:presLayoutVars>
      </dgm:prSet>
      <dgm:spPr/>
    </dgm:pt>
    <dgm:pt modelId="{1B2FCD09-BC4E-429B-B971-757E59B5479B}" type="pres">
      <dgm:prSet presAssocID="{92753F35-F656-4811-A6C4-C3DCD12CFEBE}" presName="sibTrans" presStyleLbl="sibTrans2D1" presStyleIdx="0" presStyleCnt="10"/>
      <dgm:spPr/>
    </dgm:pt>
    <dgm:pt modelId="{40FC8357-FE58-4770-AADF-FACF5556F678}" type="pres">
      <dgm:prSet presAssocID="{92753F35-F656-4811-A6C4-C3DCD12CFEBE}" presName="connectorText" presStyleLbl="sibTrans2D1" presStyleIdx="0" presStyleCnt="10"/>
      <dgm:spPr/>
    </dgm:pt>
    <dgm:pt modelId="{EA45272B-3F68-46B6-918D-6208E9202829}" type="pres">
      <dgm:prSet presAssocID="{013FE835-B8D4-47E2-AD38-BFA19E606A30}" presName="node" presStyleLbl="node1" presStyleIdx="1" presStyleCnt="10">
        <dgm:presLayoutVars>
          <dgm:bulletEnabled val="1"/>
        </dgm:presLayoutVars>
      </dgm:prSet>
      <dgm:spPr/>
    </dgm:pt>
    <dgm:pt modelId="{1EA41998-5DCC-40CE-8614-BCEB4C1180A3}" type="pres">
      <dgm:prSet presAssocID="{11160FAA-208F-4A2A-9700-3E28E75DD60F}" presName="sibTrans" presStyleLbl="sibTrans2D1" presStyleIdx="1" presStyleCnt="10"/>
      <dgm:spPr/>
    </dgm:pt>
    <dgm:pt modelId="{80B39841-40B1-4044-A0D2-D080D2A618A8}" type="pres">
      <dgm:prSet presAssocID="{11160FAA-208F-4A2A-9700-3E28E75DD60F}" presName="connectorText" presStyleLbl="sibTrans2D1" presStyleIdx="1" presStyleCnt="10"/>
      <dgm:spPr/>
    </dgm:pt>
    <dgm:pt modelId="{7AD49717-A5DB-46DD-94D8-41C43620FDDE}" type="pres">
      <dgm:prSet presAssocID="{BC4FD512-40B9-4C17-A750-939CCFDB8777}" presName="node" presStyleLbl="node1" presStyleIdx="2" presStyleCnt="10">
        <dgm:presLayoutVars>
          <dgm:bulletEnabled val="1"/>
        </dgm:presLayoutVars>
      </dgm:prSet>
      <dgm:spPr/>
    </dgm:pt>
    <dgm:pt modelId="{ECD73C1A-8716-44D3-AF18-57B5017DFFCD}" type="pres">
      <dgm:prSet presAssocID="{1290578F-6F7B-4130-8C00-792E44D23F31}" presName="sibTrans" presStyleLbl="sibTrans2D1" presStyleIdx="2" presStyleCnt="10"/>
      <dgm:spPr/>
    </dgm:pt>
    <dgm:pt modelId="{436270A3-ED0E-4E99-9110-962ABD11CE94}" type="pres">
      <dgm:prSet presAssocID="{1290578F-6F7B-4130-8C00-792E44D23F31}" presName="connectorText" presStyleLbl="sibTrans2D1" presStyleIdx="2" presStyleCnt="10"/>
      <dgm:spPr/>
    </dgm:pt>
    <dgm:pt modelId="{4C0F73CD-5BD1-4D76-A007-84DE19A2EB03}" type="pres">
      <dgm:prSet presAssocID="{6B7324BC-35A8-400A-BCDE-C5DA90B3BC6B}" presName="node" presStyleLbl="node1" presStyleIdx="3" presStyleCnt="10">
        <dgm:presLayoutVars>
          <dgm:bulletEnabled val="1"/>
        </dgm:presLayoutVars>
      </dgm:prSet>
      <dgm:spPr/>
    </dgm:pt>
    <dgm:pt modelId="{FA661223-3EE2-4734-81DF-60E33E3E13F1}" type="pres">
      <dgm:prSet presAssocID="{4438B7ED-CFC6-45B3-9055-5DE74D7E40F1}" presName="sibTrans" presStyleLbl="sibTrans2D1" presStyleIdx="3" presStyleCnt="10"/>
      <dgm:spPr/>
    </dgm:pt>
    <dgm:pt modelId="{07A40D9E-4A56-4550-B18F-53C539B8F5BF}" type="pres">
      <dgm:prSet presAssocID="{4438B7ED-CFC6-45B3-9055-5DE74D7E40F1}" presName="connectorText" presStyleLbl="sibTrans2D1" presStyleIdx="3" presStyleCnt="10"/>
      <dgm:spPr/>
    </dgm:pt>
    <dgm:pt modelId="{49B7BE32-0A44-43A0-985D-BF82399E4798}" type="pres">
      <dgm:prSet presAssocID="{86DCC3DC-42CC-43B2-8F4E-E49A42526ED4}" presName="node" presStyleLbl="node1" presStyleIdx="4" presStyleCnt="10">
        <dgm:presLayoutVars>
          <dgm:bulletEnabled val="1"/>
        </dgm:presLayoutVars>
      </dgm:prSet>
      <dgm:spPr/>
    </dgm:pt>
    <dgm:pt modelId="{F371F69F-8D95-4588-BDBD-E717E3F928CA}" type="pres">
      <dgm:prSet presAssocID="{5D3152D6-C9B5-4AB6-B924-6E60E2E8BB6A}" presName="sibTrans" presStyleLbl="sibTrans2D1" presStyleIdx="4" presStyleCnt="10"/>
      <dgm:spPr/>
    </dgm:pt>
    <dgm:pt modelId="{0ECBA9A0-CBD3-48B7-AC0B-FAA771011CE8}" type="pres">
      <dgm:prSet presAssocID="{5D3152D6-C9B5-4AB6-B924-6E60E2E8BB6A}" presName="connectorText" presStyleLbl="sibTrans2D1" presStyleIdx="4" presStyleCnt="10"/>
      <dgm:spPr/>
    </dgm:pt>
    <dgm:pt modelId="{45B64E14-33DE-48DF-BFE1-E291D5F2A82E}" type="pres">
      <dgm:prSet presAssocID="{64A35DC1-564D-457C-AEE7-4DAE8A69E8C3}" presName="node" presStyleLbl="node1" presStyleIdx="5" presStyleCnt="10">
        <dgm:presLayoutVars>
          <dgm:bulletEnabled val="1"/>
        </dgm:presLayoutVars>
      </dgm:prSet>
      <dgm:spPr/>
    </dgm:pt>
    <dgm:pt modelId="{ED73BF87-CAA6-4826-8CC5-1414A5A1B11A}" type="pres">
      <dgm:prSet presAssocID="{25A325E8-5806-40B1-9D08-F132FA4B4BE1}" presName="sibTrans" presStyleLbl="sibTrans2D1" presStyleIdx="5" presStyleCnt="10"/>
      <dgm:spPr/>
    </dgm:pt>
    <dgm:pt modelId="{E14BBE2F-8CBD-48C6-9811-D807B6BB6917}" type="pres">
      <dgm:prSet presAssocID="{25A325E8-5806-40B1-9D08-F132FA4B4BE1}" presName="connectorText" presStyleLbl="sibTrans2D1" presStyleIdx="5" presStyleCnt="10"/>
      <dgm:spPr/>
    </dgm:pt>
    <dgm:pt modelId="{710A6F36-37DB-4C95-93D9-044C0E1D1FE5}" type="pres">
      <dgm:prSet presAssocID="{DC938D72-62BF-4884-A901-574300F8EACF}" presName="node" presStyleLbl="node1" presStyleIdx="6" presStyleCnt="10">
        <dgm:presLayoutVars>
          <dgm:bulletEnabled val="1"/>
        </dgm:presLayoutVars>
      </dgm:prSet>
      <dgm:spPr/>
    </dgm:pt>
    <dgm:pt modelId="{9144BDD5-A230-40E9-8EFB-AEC9759526E2}" type="pres">
      <dgm:prSet presAssocID="{2A5AD6BB-5C8E-49D3-A336-B978669399C2}" presName="sibTrans" presStyleLbl="sibTrans2D1" presStyleIdx="6" presStyleCnt="10"/>
      <dgm:spPr/>
    </dgm:pt>
    <dgm:pt modelId="{E5FAAA64-5EA6-4D49-98DF-EC99A7061245}" type="pres">
      <dgm:prSet presAssocID="{2A5AD6BB-5C8E-49D3-A336-B978669399C2}" presName="connectorText" presStyleLbl="sibTrans2D1" presStyleIdx="6" presStyleCnt="10"/>
      <dgm:spPr/>
    </dgm:pt>
    <dgm:pt modelId="{8FBD65CD-DF0C-4681-8799-2C926E17B019}" type="pres">
      <dgm:prSet presAssocID="{E08394D1-7C37-4A63-A7D4-16F50C6DB9BB}" presName="node" presStyleLbl="node1" presStyleIdx="7" presStyleCnt="10">
        <dgm:presLayoutVars>
          <dgm:bulletEnabled val="1"/>
        </dgm:presLayoutVars>
      </dgm:prSet>
      <dgm:spPr/>
    </dgm:pt>
    <dgm:pt modelId="{3C31FA57-8BDA-4BFB-BC4E-1186426EBDF5}" type="pres">
      <dgm:prSet presAssocID="{103A3079-BDFB-4813-8039-7FC29D6A8B66}" presName="sibTrans" presStyleLbl="sibTrans2D1" presStyleIdx="7" presStyleCnt="10"/>
      <dgm:spPr/>
    </dgm:pt>
    <dgm:pt modelId="{998B8135-9E09-4DFB-BC6E-474FBC8C02DC}" type="pres">
      <dgm:prSet presAssocID="{103A3079-BDFB-4813-8039-7FC29D6A8B66}" presName="connectorText" presStyleLbl="sibTrans2D1" presStyleIdx="7" presStyleCnt="10"/>
      <dgm:spPr/>
    </dgm:pt>
    <dgm:pt modelId="{60732784-BBEC-4C84-B969-B9B7D4FBCA7B}" type="pres">
      <dgm:prSet presAssocID="{A8542C03-BD59-4B96-879B-05D0B242BB64}" presName="node" presStyleLbl="node1" presStyleIdx="8" presStyleCnt="10">
        <dgm:presLayoutVars>
          <dgm:bulletEnabled val="1"/>
        </dgm:presLayoutVars>
      </dgm:prSet>
      <dgm:spPr/>
    </dgm:pt>
    <dgm:pt modelId="{1C8550D9-3880-4321-93C9-F93C63DE1F2F}" type="pres">
      <dgm:prSet presAssocID="{2A7ADEC6-7B07-4C0C-A071-521A4EB94BF6}" presName="sibTrans" presStyleLbl="sibTrans2D1" presStyleIdx="8" presStyleCnt="10"/>
      <dgm:spPr/>
    </dgm:pt>
    <dgm:pt modelId="{4ACB3C85-EFCF-4ECC-AEE1-399CF63BA3A6}" type="pres">
      <dgm:prSet presAssocID="{2A7ADEC6-7B07-4C0C-A071-521A4EB94BF6}" presName="connectorText" presStyleLbl="sibTrans2D1" presStyleIdx="8" presStyleCnt="10"/>
      <dgm:spPr/>
    </dgm:pt>
    <dgm:pt modelId="{F3DD1313-F9A3-42F8-8805-9BC428E78926}" type="pres">
      <dgm:prSet presAssocID="{FE59C845-3302-4320-8F44-A2A6EFB852E2}" presName="node" presStyleLbl="node1" presStyleIdx="9" presStyleCnt="10">
        <dgm:presLayoutVars>
          <dgm:bulletEnabled val="1"/>
        </dgm:presLayoutVars>
      </dgm:prSet>
      <dgm:spPr/>
    </dgm:pt>
    <dgm:pt modelId="{028B681B-C3C0-46E0-8BBC-8B4B6A2E3F86}" type="pres">
      <dgm:prSet presAssocID="{4D08433D-DC05-4BA5-BF06-52B5A38F82DC}" presName="sibTrans" presStyleLbl="sibTrans2D1" presStyleIdx="9" presStyleCnt="10"/>
      <dgm:spPr/>
    </dgm:pt>
    <dgm:pt modelId="{E4D160F6-B09F-4A7D-B7ED-C2326DB7E444}" type="pres">
      <dgm:prSet presAssocID="{4D08433D-DC05-4BA5-BF06-52B5A38F82DC}" presName="connectorText" presStyleLbl="sibTrans2D1" presStyleIdx="9" presStyleCnt="10"/>
      <dgm:spPr/>
    </dgm:pt>
  </dgm:ptLst>
  <dgm:cxnLst>
    <dgm:cxn modelId="{EC744800-DD6A-441A-8B81-93D1C397919F}" type="presOf" srcId="{5D3152D6-C9B5-4AB6-B924-6E60E2E8BB6A}" destId="{0ECBA9A0-CBD3-48B7-AC0B-FAA771011CE8}" srcOrd="1" destOrd="0" presId="urn:microsoft.com/office/officeart/2005/8/layout/cycle2"/>
    <dgm:cxn modelId="{5EBB4D05-9758-4DB9-9AE1-619671ECA8B7}" type="presOf" srcId="{FE59C845-3302-4320-8F44-A2A6EFB852E2}" destId="{F3DD1313-F9A3-42F8-8805-9BC428E78926}" srcOrd="0" destOrd="0" presId="urn:microsoft.com/office/officeart/2005/8/layout/cycle2"/>
    <dgm:cxn modelId="{090CB10E-2A2E-4619-B01F-B4B07A7E8C30}" type="presOf" srcId="{A8542C03-BD59-4B96-879B-05D0B242BB64}" destId="{60732784-BBEC-4C84-B969-B9B7D4FBCA7B}" srcOrd="0" destOrd="0" presId="urn:microsoft.com/office/officeart/2005/8/layout/cycle2"/>
    <dgm:cxn modelId="{EBD0B90E-7532-4722-8D4C-F3BC144F9ED0}" type="presOf" srcId="{64A35DC1-564D-457C-AEE7-4DAE8A69E8C3}" destId="{45B64E14-33DE-48DF-BFE1-E291D5F2A82E}" srcOrd="0" destOrd="0" presId="urn:microsoft.com/office/officeart/2005/8/layout/cycle2"/>
    <dgm:cxn modelId="{69A20810-E9AC-49F1-AC99-52B1FB8D8286}" type="presOf" srcId="{6B7324BC-35A8-400A-BCDE-C5DA90B3BC6B}" destId="{4C0F73CD-5BD1-4D76-A007-84DE19A2EB03}" srcOrd="0" destOrd="0" presId="urn:microsoft.com/office/officeart/2005/8/layout/cycle2"/>
    <dgm:cxn modelId="{4D5E522B-0FAF-49DB-B907-D04FEEE75E01}" srcId="{B893AF1A-2F7D-42B6-A83D-A4411604380D}" destId="{E08394D1-7C37-4A63-A7D4-16F50C6DB9BB}" srcOrd="7" destOrd="0" parTransId="{D839CC02-A4A5-41C5-9B3A-C7D33D3A75D2}" sibTransId="{103A3079-BDFB-4813-8039-7FC29D6A8B66}"/>
    <dgm:cxn modelId="{5E450A3A-AFE0-4CF9-A20A-EA91B81ECE77}" srcId="{B893AF1A-2F7D-42B6-A83D-A4411604380D}" destId="{A8542C03-BD59-4B96-879B-05D0B242BB64}" srcOrd="8" destOrd="0" parTransId="{4FB36A6C-82EA-432B-80E6-3C5566D4FD1F}" sibTransId="{2A7ADEC6-7B07-4C0C-A071-521A4EB94BF6}"/>
    <dgm:cxn modelId="{1D37123A-A03F-4986-9CAB-40029E44DCE7}" type="presOf" srcId="{1290578F-6F7B-4130-8C00-792E44D23F31}" destId="{436270A3-ED0E-4E99-9110-962ABD11CE94}" srcOrd="1" destOrd="0" presId="urn:microsoft.com/office/officeart/2005/8/layout/cycle2"/>
    <dgm:cxn modelId="{E24F983D-0531-4761-884A-6E8D1234659B}" type="presOf" srcId="{E08394D1-7C37-4A63-A7D4-16F50C6DB9BB}" destId="{8FBD65CD-DF0C-4681-8799-2C926E17B019}" srcOrd="0" destOrd="0" presId="urn:microsoft.com/office/officeart/2005/8/layout/cycle2"/>
    <dgm:cxn modelId="{B3142F3F-D466-443C-8D0E-EA52936D0598}" type="presOf" srcId="{25A325E8-5806-40B1-9D08-F132FA4B4BE1}" destId="{ED73BF87-CAA6-4826-8CC5-1414A5A1B11A}" srcOrd="0" destOrd="0" presId="urn:microsoft.com/office/officeart/2005/8/layout/cycle2"/>
    <dgm:cxn modelId="{7F48474A-CA27-401B-B0A6-F0FA3E4B7B90}" type="presOf" srcId="{2A7ADEC6-7B07-4C0C-A071-521A4EB94BF6}" destId="{4ACB3C85-EFCF-4ECC-AEE1-399CF63BA3A6}" srcOrd="1" destOrd="0" presId="urn:microsoft.com/office/officeart/2005/8/layout/cycle2"/>
    <dgm:cxn modelId="{2CDC356B-2BE9-4999-94FD-7ECD9098568F}" srcId="{B893AF1A-2F7D-42B6-A83D-A4411604380D}" destId="{86DCC3DC-42CC-43B2-8F4E-E49A42526ED4}" srcOrd="4" destOrd="0" parTransId="{0F987B31-0B0C-4666-8416-1E19CF64D213}" sibTransId="{5D3152D6-C9B5-4AB6-B924-6E60E2E8BB6A}"/>
    <dgm:cxn modelId="{F351126C-AE2E-4A47-B577-A690B25DB568}" type="presOf" srcId="{103A3079-BDFB-4813-8039-7FC29D6A8B66}" destId="{3C31FA57-8BDA-4BFB-BC4E-1186426EBDF5}" srcOrd="0" destOrd="0" presId="urn:microsoft.com/office/officeart/2005/8/layout/cycle2"/>
    <dgm:cxn modelId="{B6DF474C-80F1-4CBF-9CB3-7D20E71E1F3A}" type="presOf" srcId="{86DCC3DC-42CC-43B2-8F4E-E49A42526ED4}" destId="{49B7BE32-0A44-43A0-985D-BF82399E4798}" srcOrd="0" destOrd="0" presId="urn:microsoft.com/office/officeart/2005/8/layout/cycle2"/>
    <dgm:cxn modelId="{7B60496C-24F1-4F09-ACCD-5ACAF39C50D8}" type="presOf" srcId="{B893AF1A-2F7D-42B6-A83D-A4411604380D}" destId="{CA1B30B5-BA97-4ED6-88E3-39F37BB60A20}" srcOrd="0" destOrd="0" presId="urn:microsoft.com/office/officeart/2005/8/layout/cycle2"/>
    <dgm:cxn modelId="{CBED174E-F9F0-442F-A55D-2C074813DE56}" type="presOf" srcId="{DC938D72-62BF-4884-A901-574300F8EACF}" destId="{710A6F36-37DB-4C95-93D9-044C0E1D1FE5}" srcOrd="0" destOrd="0" presId="urn:microsoft.com/office/officeart/2005/8/layout/cycle2"/>
    <dgm:cxn modelId="{F0C7FB6E-976D-4CDC-A53E-7092E42FF928}" type="presOf" srcId="{1290578F-6F7B-4130-8C00-792E44D23F31}" destId="{ECD73C1A-8716-44D3-AF18-57B5017DFFCD}" srcOrd="0" destOrd="0" presId="urn:microsoft.com/office/officeart/2005/8/layout/cycle2"/>
    <dgm:cxn modelId="{CE363C55-61F1-42A7-BA94-7D4869A1B3AF}" type="presOf" srcId="{2A7ADEC6-7B07-4C0C-A071-521A4EB94BF6}" destId="{1C8550D9-3880-4321-93C9-F93C63DE1F2F}" srcOrd="0" destOrd="0" presId="urn:microsoft.com/office/officeart/2005/8/layout/cycle2"/>
    <dgm:cxn modelId="{70456055-D8D7-4AD6-9C5C-F7D91339F80E}" type="presOf" srcId="{4D08433D-DC05-4BA5-BF06-52B5A38F82DC}" destId="{E4D160F6-B09F-4A7D-B7ED-C2326DB7E444}" srcOrd="1" destOrd="0" presId="urn:microsoft.com/office/officeart/2005/8/layout/cycle2"/>
    <dgm:cxn modelId="{4AE6F783-E971-4F2A-85D7-20ED08AE7AB4}" type="presOf" srcId="{103A3079-BDFB-4813-8039-7FC29D6A8B66}" destId="{998B8135-9E09-4DFB-BC6E-474FBC8C02DC}" srcOrd="1" destOrd="0" presId="urn:microsoft.com/office/officeart/2005/8/layout/cycle2"/>
    <dgm:cxn modelId="{F62CDC87-6C38-4237-A776-DC5762DA8DB8}" type="presOf" srcId="{BC4FD512-40B9-4C17-A750-939CCFDB8777}" destId="{7AD49717-A5DB-46DD-94D8-41C43620FDDE}" srcOrd="0" destOrd="0" presId="urn:microsoft.com/office/officeart/2005/8/layout/cycle2"/>
    <dgm:cxn modelId="{8227808C-C71B-4C85-A88E-643F89A3A8F0}" type="presOf" srcId="{92753F35-F656-4811-A6C4-C3DCD12CFEBE}" destId="{1B2FCD09-BC4E-429B-B971-757E59B5479B}" srcOrd="0" destOrd="0" presId="urn:microsoft.com/office/officeart/2005/8/layout/cycle2"/>
    <dgm:cxn modelId="{C186678F-6F05-40EF-8BA7-C14381A5A60B}" type="presOf" srcId="{11160FAA-208F-4A2A-9700-3E28E75DD60F}" destId="{1EA41998-5DCC-40CE-8614-BCEB4C1180A3}" srcOrd="0" destOrd="0" presId="urn:microsoft.com/office/officeart/2005/8/layout/cycle2"/>
    <dgm:cxn modelId="{25A42496-BF93-49AE-BA6C-F35CDF2864F4}" type="presOf" srcId="{11160FAA-208F-4A2A-9700-3E28E75DD60F}" destId="{80B39841-40B1-4044-A0D2-D080D2A618A8}" srcOrd="1" destOrd="0" presId="urn:microsoft.com/office/officeart/2005/8/layout/cycle2"/>
    <dgm:cxn modelId="{A6871CAA-EC85-49E1-994C-E6F2116BF2BF}" type="presOf" srcId="{DCF9C3AF-8CE4-4777-9A4F-A21D4B202C1B}" destId="{F07DE574-DB97-4863-BDDD-295DF322C5E7}" srcOrd="0" destOrd="0" presId="urn:microsoft.com/office/officeart/2005/8/layout/cycle2"/>
    <dgm:cxn modelId="{01B967AA-BC03-49D3-B85A-F4A8A40B175E}" srcId="{B893AF1A-2F7D-42B6-A83D-A4411604380D}" destId="{6B7324BC-35A8-400A-BCDE-C5DA90B3BC6B}" srcOrd="3" destOrd="0" parTransId="{CB13B1B4-E2AC-421C-98A2-16FC03DCD850}" sibTransId="{4438B7ED-CFC6-45B3-9055-5DE74D7E40F1}"/>
    <dgm:cxn modelId="{119880AA-46D2-4468-B230-3A137F3D5175}" srcId="{B893AF1A-2F7D-42B6-A83D-A4411604380D}" destId="{DC938D72-62BF-4884-A901-574300F8EACF}" srcOrd="6" destOrd="0" parTransId="{1EBFDC54-FD0E-41A3-AA7D-3094F174FAC0}" sibTransId="{2A5AD6BB-5C8E-49D3-A336-B978669399C2}"/>
    <dgm:cxn modelId="{087DAEAE-6C1F-44B6-B448-9CF5A2960E13}" type="presOf" srcId="{4438B7ED-CFC6-45B3-9055-5DE74D7E40F1}" destId="{07A40D9E-4A56-4550-B18F-53C539B8F5BF}" srcOrd="1" destOrd="0" presId="urn:microsoft.com/office/officeart/2005/8/layout/cycle2"/>
    <dgm:cxn modelId="{484EEAAF-CF61-4892-AB2F-533E9A163CF9}" srcId="{B893AF1A-2F7D-42B6-A83D-A4411604380D}" destId="{64A35DC1-564D-457C-AEE7-4DAE8A69E8C3}" srcOrd="5" destOrd="0" parTransId="{93A1488D-7DCF-454B-9CDD-D1D06E63642D}" sibTransId="{25A325E8-5806-40B1-9D08-F132FA4B4BE1}"/>
    <dgm:cxn modelId="{C50AF9AF-7BB3-45CD-95B7-704A5F284147}" srcId="{B893AF1A-2F7D-42B6-A83D-A4411604380D}" destId="{BC4FD512-40B9-4C17-A750-939CCFDB8777}" srcOrd="2" destOrd="0" parTransId="{E14BCBD7-72E3-4EC4-A0FA-C105A5F32576}" sibTransId="{1290578F-6F7B-4130-8C00-792E44D23F31}"/>
    <dgm:cxn modelId="{67EE90BB-D5F2-4286-88E3-C390DDC1FAA5}" type="presOf" srcId="{5D3152D6-C9B5-4AB6-B924-6E60E2E8BB6A}" destId="{F371F69F-8D95-4588-BDBD-E717E3F928CA}" srcOrd="0" destOrd="0" presId="urn:microsoft.com/office/officeart/2005/8/layout/cycle2"/>
    <dgm:cxn modelId="{7AD0BFBF-9CEC-4699-AEE4-DD29D5BD22FA}" type="presOf" srcId="{2A5AD6BB-5C8E-49D3-A336-B978669399C2}" destId="{E5FAAA64-5EA6-4D49-98DF-EC99A7061245}" srcOrd="1" destOrd="0" presId="urn:microsoft.com/office/officeart/2005/8/layout/cycle2"/>
    <dgm:cxn modelId="{8780C1C7-1352-40C6-A878-57B02AEED682}" srcId="{B893AF1A-2F7D-42B6-A83D-A4411604380D}" destId="{FE59C845-3302-4320-8F44-A2A6EFB852E2}" srcOrd="9" destOrd="0" parTransId="{E988404D-1C11-40CC-9B93-B519444B62AF}" sibTransId="{4D08433D-DC05-4BA5-BF06-52B5A38F82DC}"/>
    <dgm:cxn modelId="{5E0845CD-A40F-45A6-80E1-0D64D7D695D4}" type="presOf" srcId="{013FE835-B8D4-47E2-AD38-BFA19E606A30}" destId="{EA45272B-3F68-46B6-918D-6208E9202829}" srcOrd="0" destOrd="0" presId="urn:microsoft.com/office/officeart/2005/8/layout/cycle2"/>
    <dgm:cxn modelId="{A456AAD9-0A74-43F6-A896-2F53B57252D3}" type="presOf" srcId="{4D08433D-DC05-4BA5-BF06-52B5A38F82DC}" destId="{028B681B-C3C0-46E0-8BBC-8B4B6A2E3F86}" srcOrd="0" destOrd="0" presId="urn:microsoft.com/office/officeart/2005/8/layout/cycle2"/>
    <dgm:cxn modelId="{B1F07FE6-C454-46D8-B3BB-7F0D419238E1}" type="presOf" srcId="{92753F35-F656-4811-A6C4-C3DCD12CFEBE}" destId="{40FC8357-FE58-4770-AADF-FACF5556F678}" srcOrd="1" destOrd="0" presId="urn:microsoft.com/office/officeart/2005/8/layout/cycle2"/>
    <dgm:cxn modelId="{9AAA79EC-2D0E-41C3-AEB7-20F67B0B192F}" type="presOf" srcId="{25A325E8-5806-40B1-9D08-F132FA4B4BE1}" destId="{E14BBE2F-8CBD-48C6-9811-D807B6BB6917}" srcOrd="1" destOrd="0" presId="urn:microsoft.com/office/officeart/2005/8/layout/cycle2"/>
    <dgm:cxn modelId="{6E7B1DF0-9DD2-4C17-9A18-78962911048D}" srcId="{B893AF1A-2F7D-42B6-A83D-A4411604380D}" destId="{013FE835-B8D4-47E2-AD38-BFA19E606A30}" srcOrd="1" destOrd="0" parTransId="{AE0EAD92-C0D7-4AF1-82F6-955D0BBD618D}" sibTransId="{11160FAA-208F-4A2A-9700-3E28E75DD60F}"/>
    <dgm:cxn modelId="{61E176F4-5D7B-4AB9-B70F-C9337AD561B5}" type="presOf" srcId="{2A5AD6BB-5C8E-49D3-A336-B978669399C2}" destId="{9144BDD5-A230-40E9-8EFB-AEC9759526E2}" srcOrd="0" destOrd="0" presId="urn:microsoft.com/office/officeart/2005/8/layout/cycle2"/>
    <dgm:cxn modelId="{BB633DF9-1550-444D-93BE-8D67B0AC8E1E}" type="presOf" srcId="{4438B7ED-CFC6-45B3-9055-5DE74D7E40F1}" destId="{FA661223-3EE2-4734-81DF-60E33E3E13F1}" srcOrd="0" destOrd="0" presId="urn:microsoft.com/office/officeart/2005/8/layout/cycle2"/>
    <dgm:cxn modelId="{DE3988F9-891A-4190-9046-B829901B00A8}" srcId="{B893AF1A-2F7D-42B6-A83D-A4411604380D}" destId="{DCF9C3AF-8CE4-4777-9A4F-A21D4B202C1B}" srcOrd="0" destOrd="0" parTransId="{5BA686E8-ACBD-4AE6-AB0F-BA124028497D}" sibTransId="{92753F35-F656-4811-A6C4-C3DCD12CFEBE}"/>
    <dgm:cxn modelId="{C996B803-5FCF-4515-BDAA-195E9BBA135A}" type="presParOf" srcId="{CA1B30B5-BA97-4ED6-88E3-39F37BB60A20}" destId="{F07DE574-DB97-4863-BDDD-295DF322C5E7}" srcOrd="0" destOrd="0" presId="urn:microsoft.com/office/officeart/2005/8/layout/cycle2"/>
    <dgm:cxn modelId="{D4EE5959-40E6-4FB7-A0A5-62D3563054B6}" type="presParOf" srcId="{CA1B30B5-BA97-4ED6-88E3-39F37BB60A20}" destId="{1B2FCD09-BC4E-429B-B971-757E59B5479B}" srcOrd="1" destOrd="0" presId="urn:microsoft.com/office/officeart/2005/8/layout/cycle2"/>
    <dgm:cxn modelId="{8E206633-DD37-408B-B2E1-21A44BBB7D35}" type="presParOf" srcId="{1B2FCD09-BC4E-429B-B971-757E59B5479B}" destId="{40FC8357-FE58-4770-AADF-FACF5556F678}" srcOrd="0" destOrd="0" presId="urn:microsoft.com/office/officeart/2005/8/layout/cycle2"/>
    <dgm:cxn modelId="{5610E280-17E8-4257-935D-AEB11D1B348D}" type="presParOf" srcId="{CA1B30B5-BA97-4ED6-88E3-39F37BB60A20}" destId="{EA45272B-3F68-46B6-918D-6208E9202829}" srcOrd="2" destOrd="0" presId="urn:microsoft.com/office/officeart/2005/8/layout/cycle2"/>
    <dgm:cxn modelId="{5500F7A7-0D76-48F4-A5F8-050611D1FA99}" type="presParOf" srcId="{CA1B30B5-BA97-4ED6-88E3-39F37BB60A20}" destId="{1EA41998-5DCC-40CE-8614-BCEB4C1180A3}" srcOrd="3" destOrd="0" presId="urn:microsoft.com/office/officeart/2005/8/layout/cycle2"/>
    <dgm:cxn modelId="{BF979A81-5C14-43F0-AC8C-4C16D4B37620}" type="presParOf" srcId="{1EA41998-5DCC-40CE-8614-BCEB4C1180A3}" destId="{80B39841-40B1-4044-A0D2-D080D2A618A8}" srcOrd="0" destOrd="0" presId="urn:microsoft.com/office/officeart/2005/8/layout/cycle2"/>
    <dgm:cxn modelId="{CEA0BA3E-77E2-4949-AFCD-63367DED8947}" type="presParOf" srcId="{CA1B30B5-BA97-4ED6-88E3-39F37BB60A20}" destId="{7AD49717-A5DB-46DD-94D8-41C43620FDDE}" srcOrd="4" destOrd="0" presId="urn:microsoft.com/office/officeart/2005/8/layout/cycle2"/>
    <dgm:cxn modelId="{3646FCCC-8806-4E82-9119-DCBC32D4B93C}" type="presParOf" srcId="{CA1B30B5-BA97-4ED6-88E3-39F37BB60A20}" destId="{ECD73C1A-8716-44D3-AF18-57B5017DFFCD}" srcOrd="5" destOrd="0" presId="urn:microsoft.com/office/officeart/2005/8/layout/cycle2"/>
    <dgm:cxn modelId="{F5753C9B-0C69-4237-AE82-864422F43FE0}" type="presParOf" srcId="{ECD73C1A-8716-44D3-AF18-57B5017DFFCD}" destId="{436270A3-ED0E-4E99-9110-962ABD11CE94}" srcOrd="0" destOrd="0" presId="urn:microsoft.com/office/officeart/2005/8/layout/cycle2"/>
    <dgm:cxn modelId="{02693C1D-94E8-466F-B695-84C7A6D47094}" type="presParOf" srcId="{CA1B30B5-BA97-4ED6-88E3-39F37BB60A20}" destId="{4C0F73CD-5BD1-4D76-A007-84DE19A2EB03}" srcOrd="6" destOrd="0" presId="urn:microsoft.com/office/officeart/2005/8/layout/cycle2"/>
    <dgm:cxn modelId="{BB732E43-D6CF-4D8F-A1D1-8A53FDF9F4EC}" type="presParOf" srcId="{CA1B30B5-BA97-4ED6-88E3-39F37BB60A20}" destId="{FA661223-3EE2-4734-81DF-60E33E3E13F1}" srcOrd="7" destOrd="0" presId="urn:microsoft.com/office/officeart/2005/8/layout/cycle2"/>
    <dgm:cxn modelId="{05D65518-754E-4BFD-8B9D-E8D311FCB0BC}" type="presParOf" srcId="{FA661223-3EE2-4734-81DF-60E33E3E13F1}" destId="{07A40D9E-4A56-4550-B18F-53C539B8F5BF}" srcOrd="0" destOrd="0" presId="urn:microsoft.com/office/officeart/2005/8/layout/cycle2"/>
    <dgm:cxn modelId="{62C31EBE-38D9-47C3-A167-70BDD541D086}" type="presParOf" srcId="{CA1B30B5-BA97-4ED6-88E3-39F37BB60A20}" destId="{49B7BE32-0A44-43A0-985D-BF82399E4798}" srcOrd="8" destOrd="0" presId="urn:microsoft.com/office/officeart/2005/8/layout/cycle2"/>
    <dgm:cxn modelId="{79E0A4F0-0D93-48A7-B00A-C7282B580DF2}" type="presParOf" srcId="{CA1B30B5-BA97-4ED6-88E3-39F37BB60A20}" destId="{F371F69F-8D95-4588-BDBD-E717E3F928CA}" srcOrd="9" destOrd="0" presId="urn:microsoft.com/office/officeart/2005/8/layout/cycle2"/>
    <dgm:cxn modelId="{91CE0511-561E-4AA6-9F24-55DEFE9F60D6}" type="presParOf" srcId="{F371F69F-8D95-4588-BDBD-E717E3F928CA}" destId="{0ECBA9A0-CBD3-48B7-AC0B-FAA771011CE8}" srcOrd="0" destOrd="0" presId="urn:microsoft.com/office/officeart/2005/8/layout/cycle2"/>
    <dgm:cxn modelId="{25590FDD-A422-4411-9969-C627A961CDC6}" type="presParOf" srcId="{CA1B30B5-BA97-4ED6-88E3-39F37BB60A20}" destId="{45B64E14-33DE-48DF-BFE1-E291D5F2A82E}" srcOrd="10" destOrd="0" presId="urn:microsoft.com/office/officeart/2005/8/layout/cycle2"/>
    <dgm:cxn modelId="{4B75D9D9-3AF8-4854-A01B-0F4E826F6A8C}" type="presParOf" srcId="{CA1B30B5-BA97-4ED6-88E3-39F37BB60A20}" destId="{ED73BF87-CAA6-4826-8CC5-1414A5A1B11A}" srcOrd="11" destOrd="0" presId="urn:microsoft.com/office/officeart/2005/8/layout/cycle2"/>
    <dgm:cxn modelId="{55F04482-51D1-4CC6-AEAA-1885749977EB}" type="presParOf" srcId="{ED73BF87-CAA6-4826-8CC5-1414A5A1B11A}" destId="{E14BBE2F-8CBD-48C6-9811-D807B6BB6917}" srcOrd="0" destOrd="0" presId="urn:microsoft.com/office/officeart/2005/8/layout/cycle2"/>
    <dgm:cxn modelId="{E5FBCA4B-BE7C-41BC-99A2-48D71A2C4092}" type="presParOf" srcId="{CA1B30B5-BA97-4ED6-88E3-39F37BB60A20}" destId="{710A6F36-37DB-4C95-93D9-044C0E1D1FE5}" srcOrd="12" destOrd="0" presId="urn:microsoft.com/office/officeart/2005/8/layout/cycle2"/>
    <dgm:cxn modelId="{79480CB6-ED82-48E5-ACE1-382FEE74A195}" type="presParOf" srcId="{CA1B30B5-BA97-4ED6-88E3-39F37BB60A20}" destId="{9144BDD5-A230-40E9-8EFB-AEC9759526E2}" srcOrd="13" destOrd="0" presId="urn:microsoft.com/office/officeart/2005/8/layout/cycle2"/>
    <dgm:cxn modelId="{06052D0A-55AF-4486-9260-FC315DC290B0}" type="presParOf" srcId="{9144BDD5-A230-40E9-8EFB-AEC9759526E2}" destId="{E5FAAA64-5EA6-4D49-98DF-EC99A7061245}" srcOrd="0" destOrd="0" presId="urn:microsoft.com/office/officeart/2005/8/layout/cycle2"/>
    <dgm:cxn modelId="{C51E180D-FD15-4402-8364-0FDDD415205E}" type="presParOf" srcId="{CA1B30B5-BA97-4ED6-88E3-39F37BB60A20}" destId="{8FBD65CD-DF0C-4681-8799-2C926E17B019}" srcOrd="14" destOrd="0" presId="urn:microsoft.com/office/officeart/2005/8/layout/cycle2"/>
    <dgm:cxn modelId="{DFD1D2EC-82D8-4538-AF8B-3AB2CEAEAC8B}" type="presParOf" srcId="{CA1B30B5-BA97-4ED6-88E3-39F37BB60A20}" destId="{3C31FA57-8BDA-4BFB-BC4E-1186426EBDF5}" srcOrd="15" destOrd="0" presId="urn:microsoft.com/office/officeart/2005/8/layout/cycle2"/>
    <dgm:cxn modelId="{FB294229-814B-4631-9417-5CB3642C2D50}" type="presParOf" srcId="{3C31FA57-8BDA-4BFB-BC4E-1186426EBDF5}" destId="{998B8135-9E09-4DFB-BC6E-474FBC8C02DC}" srcOrd="0" destOrd="0" presId="urn:microsoft.com/office/officeart/2005/8/layout/cycle2"/>
    <dgm:cxn modelId="{794298B8-3600-4940-B7D2-439857523FEE}" type="presParOf" srcId="{CA1B30B5-BA97-4ED6-88E3-39F37BB60A20}" destId="{60732784-BBEC-4C84-B969-B9B7D4FBCA7B}" srcOrd="16" destOrd="0" presId="urn:microsoft.com/office/officeart/2005/8/layout/cycle2"/>
    <dgm:cxn modelId="{43EC945E-578E-412A-A69C-E519C1EA9F6F}" type="presParOf" srcId="{CA1B30B5-BA97-4ED6-88E3-39F37BB60A20}" destId="{1C8550D9-3880-4321-93C9-F93C63DE1F2F}" srcOrd="17" destOrd="0" presId="urn:microsoft.com/office/officeart/2005/8/layout/cycle2"/>
    <dgm:cxn modelId="{0CFD9598-EA79-4E1F-B7D5-045763E39BB2}" type="presParOf" srcId="{1C8550D9-3880-4321-93C9-F93C63DE1F2F}" destId="{4ACB3C85-EFCF-4ECC-AEE1-399CF63BA3A6}" srcOrd="0" destOrd="0" presId="urn:microsoft.com/office/officeart/2005/8/layout/cycle2"/>
    <dgm:cxn modelId="{4568308D-D48D-42A4-B9F9-61D7719A70C2}" type="presParOf" srcId="{CA1B30B5-BA97-4ED6-88E3-39F37BB60A20}" destId="{F3DD1313-F9A3-42F8-8805-9BC428E78926}" srcOrd="18" destOrd="0" presId="urn:microsoft.com/office/officeart/2005/8/layout/cycle2"/>
    <dgm:cxn modelId="{906A7582-178A-445A-B918-4BE60EDE7D1B}" type="presParOf" srcId="{CA1B30B5-BA97-4ED6-88E3-39F37BB60A20}" destId="{028B681B-C3C0-46E0-8BBC-8B4B6A2E3F86}" srcOrd="19" destOrd="0" presId="urn:microsoft.com/office/officeart/2005/8/layout/cycle2"/>
    <dgm:cxn modelId="{212B8678-39BF-4D9B-8A20-8ED64F4E6158}" type="presParOf" srcId="{028B681B-C3C0-46E0-8BBC-8B4B6A2E3F86}" destId="{E4D160F6-B09F-4A7D-B7ED-C2326DB7E44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DE574-DB97-4863-BDDD-295DF322C5E7}">
      <dsp:nvSpPr>
        <dsp:cNvPr id="0" name=""/>
        <dsp:cNvSpPr/>
      </dsp:nvSpPr>
      <dsp:spPr>
        <a:xfrm>
          <a:off x="5032670" y="2353"/>
          <a:ext cx="816970" cy="816970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800" kern="1200" dirty="0" err="1"/>
            <a:t>Plukke</a:t>
          </a:r>
          <a:r>
            <a:rPr lang="en-US" sz="800" kern="1200" dirty="0"/>
            <a:t> </a:t>
          </a:r>
          <a:r>
            <a:rPr lang="en-US" sz="800" kern="1200" dirty="0" err="1"/>
            <a:t>en</a:t>
          </a:r>
          <a:r>
            <a:rPr lang="en-US" sz="800" kern="1200" dirty="0"/>
            <a:t> </a:t>
          </a:r>
          <a:r>
            <a:rPr lang="en-US" sz="800" kern="1200" dirty="0" err="1"/>
            <a:t>oppgave</a:t>
          </a:r>
          <a:endParaRPr lang="en-US" sz="800" kern="1200" dirty="0"/>
        </a:p>
      </dsp:txBody>
      <dsp:txXfrm>
        <a:off x="5152312" y="121995"/>
        <a:ext cx="577686" cy="577686"/>
      </dsp:txXfrm>
    </dsp:sp>
    <dsp:sp modelId="{1B2FCD09-BC4E-429B-B971-757E59B5479B}">
      <dsp:nvSpPr>
        <dsp:cNvPr id="0" name=""/>
        <dsp:cNvSpPr/>
      </dsp:nvSpPr>
      <dsp:spPr>
        <a:xfrm rot="1080000">
          <a:off x="5909853" y="460450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911443" y="505556"/>
        <a:ext cx="151612" cy="165437"/>
      </dsp:txXfrm>
    </dsp:sp>
    <dsp:sp modelId="{EA45272B-3F68-46B6-918D-6208E9202829}">
      <dsp:nvSpPr>
        <dsp:cNvPr id="0" name=""/>
        <dsp:cNvSpPr/>
      </dsp:nvSpPr>
      <dsp:spPr>
        <a:xfrm>
          <a:off x="6198314" y="381093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Lage en feature-brach</a:t>
          </a:r>
          <a:endParaRPr lang="en-US" sz="800" kern="1200" dirty="0"/>
        </a:p>
      </dsp:txBody>
      <dsp:txXfrm>
        <a:off x="6317956" y="500735"/>
        <a:ext cx="577686" cy="577686"/>
      </dsp:txXfrm>
    </dsp:sp>
    <dsp:sp modelId="{1EA41998-5DCC-40CE-8614-BCEB4C1180A3}">
      <dsp:nvSpPr>
        <dsp:cNvPr id="0" name=""/>
        <dsp:cNvSpPr/>
      </dsp:nvSpPr>
      <dsp:spPr>
        <a:xfrm rot="3240000">
          <a:off x="6855105" y="1142534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868497" y="1171395"/>
        <a:ext cx="151612" cy="165437"/>
      </dsp:txXfrm>
    </dsp:sp>
    <dsp:sp modelId="{7AD49717-A5DB-46DD-94D8-41C43620FDDE}">
      <dsp:nvSpPr>
        <dsp:cNvPr id="0" name=""/>
        <dsp:cNvSpPr/>
      </dsp:nvSpPr>
      <dsp:spPr>
        <a:xfrm>
          <a:off x="6918721" y="1372649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Kode </a:t>
          </a:r>
          <a:r>
            <a:rPr lang="en-US" sz="800" kern="1200" dirty="0" err="1"/>
            <a:t>og</a:t>
          </a:r>
          <a:r>
            <a:rPr lang="en-US" sz="800" kern="1200" dirty="0"/>
            <a:t> teste</a:t>
          </a:r>
        </a:p>
      </dsp:txBody>
      <dsp:txXfrm>
        <a:off x="7038363" y="1492291"/>
        <a:ext cx="577686" cy="577686"/>
      </dsp:txXfrm>
    </dsp:sp>
    <dsp:sp modelId="{ECD73C1A-8716-44D3-AF18-57B5017DFFCD}">
      <dsp:nvSpPr>
        <dsp:cNvPr id="0" name=""/>
        <dsp:cNvSpPr/>
      </dsp:nvSpPr>
      <dsp:spPr>
        <a:xfrm rot="5400000">
          <a:off x="7218912" y="2249956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251401" y="2272613"/>
        <a:ext cx="151612" cy="165437"/>
      </dsp:txXfrm>
    </dsp:sp>
    <dsp:sp modelId="{4C0F73CD-5BD1-4D76-A007-84DE19A2EB03}">
      <dsp:nvSpPr>
        <dsp:cNvPr id="0" name=""/>
        <dsp:cNvSpPr/>
      </dsp:nvSpPr>
      <dsp:spPr>
        <a:xfrm>
          <a:off x="6918721" y="2598279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Lage en pull request (PR)</a:t>
          </a:r>
          <a:endParaRPr lang="en-US" sz="800" kern="1200" dirty="0"/>
        </a:p>
      </dsp:txBody>
      <dsp:txXfrm>
        <a:off x="7038363" y="2717921"/>
        <a:ext cx="577686" cy="577686"/>
      </dsp:txXfrm>
    </dsp:sp>
    <dsp:sp modelId="{FA661223-3EE2-4734-81DF-60E33E3E13F1}">
      <dsp:nvSpPr>
        <dsp:cNvPr id="0" name=""/>
        <dsp:cNvSpPr/>
      </dsp:nvSpPr>
      <dsp:spPr>
        <a:xfrm rot="7560000">
          <a:off x="6862311" y="3359720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6913896" y="3388581"/>
        <a:ext cx="151612" cy="165437"/>
      </dsp:txXfrm>
    </dsp:sp>
    <dsp:sp modelId="{49B7BE32-0A44-43A0-985D-BF82399E4798}">
      <dsp:nvSpPr>
        <dsp:cNvPr id="0" name=""/>
        <dsp:cNvSpPr/>
      </dsp:nvSpPr>
      <dsp:spPr>
        <a:xfrm>
          <a:off x="6198314" y="3589835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Pull request validation</a:t>
          </a:r>
          <a:endParaRPr lang="en-US" sz="800" kern="1200" dirty="0"/>
        </a:p>
      </dsp:txBody>
      <dsp:txXfrm>
        <a:off x="6317956" y="3709477"/>
        <a:ext cx="577686" cy="577686"/>
      </dsp:txXfrm>
    </dsp:sp>
    <dsp:sp modelId="{F371F69F-8D95-4588-BDBD-E717E3F928CA}">
      <dsp:nvSpPr>
        <dsp:cNvPr id="0" name=""/>
        <dsp:cNvSpPr/>
      </dsp:nvSpPr>
      <dsp:spPr>
        <a:xfrm rot="9720000">
          <a:off x="5921512" y="4047933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5984899" y="4093039"/>
        <a:ext cx="151612" cy="165437"/>
      </dsp:txXfrm>
    </dsp:sp>
    <dsp:sp modelId="{45B64E14-33DE-48DF-BFE1-E291D5F2A82E}">
      <dsp:nvSpPr>
        <dsp:cNvPr id="0" name=""/>
        <dsp:cNvSpPr/>
      </dsp:nvSpPr>
      <dsp:spPr>
        <a:xfrm>
          <a:off x="5032670" y="3968576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Code review</a:t>
          </a:r>
          <a:endParaRPr lang="en-US" sz="800" kern="1200" dirty="0"/>
        </a:p>
      </dsp:txBody>
      <dsp:txXfrm>
        <a:off x="5152312" y="4088218"/>
        <a:ext cx="577686" cy="577686"/>
      </dsp:txXfrm>
    </dsp:sp>
    <dsp:sp modelId="{ED73BF87-CAA6-4826-8CC5-1414A5A1B11A}">
      <dsp:nvSpPr>
        <dsp:cNvPr id="0" name=""/>
        <dsp:cNvSpPr/>
      </dsp:nvSpPr>
      <dsp:spPr>
        <a:xfrm rot="11880000">
          <a:off x="4755869" y="4051721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4819256" y="4116905"/>
        <a:ext cx="151612" cy="165437"/>
      </dsp:txXfrm>
    </dsp:sp>
    <dsp:sp modelId="{710A6F36-37DB-4C95-93D9-044C0E1D1FE5}">
      <dsp:nvSpPr>
        <dsp:cNvPr id="0" name=""/>
        <dsp:cNvSpPr/>
      </dsp:nvSpPr>
      <dsp:spPr>
        <a:xfrm>
          <a:off x="3867027" y="3589835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Fullføre pull request (PR)</a:t>
          </a:r>
          <a:endParaRPr lang="en-US" sz="800" kern="1200" dirty="0"/>
        </a:p>
      </dsp:txBody>
      <dsp:txXfrm>
        <a:off x="3986669" y="3709477"/>
        <a:ext cx="577686" cy="577686"/>
      </dsp:txXfrm>
    </dsp:sp>
    <dsp:sp modelId="{9144BDD5-A230-40E9-8EFB-AEC9759526E2}">
      <dsp:nvSpPr>
        <dsp:cNvPr id="0" name=""/>
        <dsp:cNvSpPr/>
      </dsp:nvSpPr>
      <dsp:spPr>
        <a:xfrm rot="14040000">
          <a:off x="3810616" y="3369638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3862201" y="3451067"/>
        <a:ext cx="151612" cy="165437"/>
      </dsp:txXfrm>
    </dsp:sp>
    <dsp:sp modelId="{8FBD65CD-DF0C-4681-8799-2C926E17B019}">
      <dsp:nvSpPr>
        <dsp:cNvPr id="0" name=""/>
        <dsp:cNvSpPr/>
      </dsp:nvSpPr>
      <dsp:spPr>
        <a:xfrm>
          <a:off x="3146619" y="2598279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Bygg</a:t>
          </a:r>
          <a:endParaRPr lang="en-US" sz="800" kern="1200" dirty="0"/>
        </a:p>
      </dsp:txBody>
      <dsp:txXfrm>
        <a:off x="3266261" y="2717921"/>
        <a:ext cx="577686" cy="577686"/>
      </dsp:txXfrm>
    </dsp:sp>
    <dsp:sp modelId="{3C31FA57-8BDA-4BFB-BC4E-1186426EBDF5}">
      <dsp:nvSpPr>
        <dsp:cNvPr id="0" name=""/>
        <dsp:cNvSpPr/>
      </dsp:nvSpPr>
      <dsp:spPr>
        <a:xfrm rot="16200000">
          <a:off x="3446810" y="2262216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479299" y="2349850"/>
        <a:ext cx="151612" cy="165437"/>
      </dsp:txXfrm>
    </dsp:sp>
    <dsp:sp modelId="{60732784-BBEC-4C84-B969-B9B7D4FBCA7B}">
      <dsp:nvSpPr>
        <dsp:cNvPr id="0" name=""/>
        <dsp:cNvSpPr/>
      </dsp:nvSpPr>
      <dsp:spPr>
        <a:xfrm>
          <a:off x="3146619" y="1372649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Deploy til testmiljø</a:t>
          </a:r>
          <a:endParaRPr lang="en-US" sz="800" kern="1200" dirty="0"/>
        </a:p>
      </dsp:txBody>
      <dsp:txXfrm>
        <a:off x="3266261" y="1492291"/>
        <a:ext cx="577686" cy="577686"/>
      </dsp:txXfrm>
    </dsp:sp>
    <dsp:sp modelId="{1C8550D9-3880-4321-93C9-F93C63DE1F2F}">
      <dsp:nvSpPr>
        <dsp:cNvPr id="0" name=""/>
        <dsp:cNvSpPr/>
      </dsp:nvSpPr>
      <dsp:spPr>
        <a:xfrm rot="18360000">
          <a:off x="3803410" y="1152452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16802" y="1233881"/>
        <a:ext cx="151612" cy="165437"/>
      </dsp:txXfrm>
    </dsp:sp>
    <dsp:sp modelId="{F3DD1313-F9A3-42F8-8805-9BC428E78926}">
      <dsp:nvSpPr>
        <dsp:cNvPr id="0" name=""/>
        <dsp:cNvSpPr/>
      </dsp:nvSpPr>
      <dsp:spPr>
        <a:xfrm>
          <a:off x="3867027" y="381093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Deploy til produksjon</a:t>
          </a:r>
          <a:endParaRPr lang="en-US" sz="800" kern="1200" dirty="0"/>
        </a:p>
      </dsp:txBody>
      <dsp:txXfrm>
        <a:off x="3986669" y="500735"/>
        <a:ext cx="577686" cy="577686"/>
      </dsp:txXfrm>
    </dsp:sp>
    <dsp:sp modelId="{028B681B-C3C0-46E0-8BBC-8B4B6A2E3F86}">
      <dsp:nvSpPr>
        <dsp:cNvPr id="0" name=""/>
        <dsp:cNvSpPr/>
      </dsp:nvSpPr>
      <dsp:spPr>
        <a:xfrm rot="20520000">
          <a:off x="4744209" y="464239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745799" y="529423"/>
        <a:ext cx="151612" cy="165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B3470-95F1-4BD9-AFB4-529F3BDC56EE}" type="datetimeFigureOut">
              <a:rPr lang="sv-SE" smtClean="0"/>
              <a:t>2023-09-29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8E0F8-0F4F-4133-AB17-43107DBECF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672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some questions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 many have used GitHub?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 many have used GitHub Actions?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6098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What are we going to 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Automate tests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When finished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Explain the code in the app (that adds config and key vault)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Take questions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0414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Demonstrate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feature branch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PR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Observe build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Talk through the workflow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branch protection rules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If time to kill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Extend workshop by asking participants to create PR validation build and branch protection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210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Development and operations combined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software version that can be installed somewhere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Deploy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Installing that software somewhere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015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 to automate as much as possible of this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Build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39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Bygg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deploy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slutten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 validation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Kjøre</a:t>
            </a:r>
            <a:r>
              <a:rPr lang="en-US" dirty="0"/>
              <a:t> tester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215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Manuel start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Job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Et set av </a:t>
            </a:r>
            <a:r>
              <a:rPr lang="en-US" dirty="0" err="1"/>
              <a:t>steg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gjennomføres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runner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Runner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Kjører</a:t>
            </a:r>
            <a:r>
              <a:rPr lang="en-US" dirty="0"/>
              <a:t> </a:t>
            </a:r>
            <a:r>
              <a:rPr lang="en-US" dirty="0" err="1"/>
              <a:t>stegene</a:t>
            </a:r>
            <a:r>
              <a:rPr lang="en-US" dirty="0"/>
              <a:t> dine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639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1274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010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What are we going to 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Create a web app and deploy an app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When finished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Explain built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Trigger (on)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Jobs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Steps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Prebuilt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Custom 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Gihub</a:t>
            </a:r>
            <a:r>
              <a:rPr lang="en-US" b="0" dirty="0"/>
              <a:t> marketplace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https://github.com/marketplace?type=actions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Artifact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Deploy needs build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Publish profile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Find the secret in settings secrets and variables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Take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362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What are we going to 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Add configuration and secrets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Explain App configuration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Explain Key Vault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Explain managed identity and how the app gets access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When finished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Explain the code in the app (that adds config and key vault)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Take questions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336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tshållare för bild 36">
            <a:extLst>
              <a:ext uri="{FF2B5EF4-FFF2-40B4-BE49-F238E27FC236}">
                <a16:creationId xmlns:a16="http://schemas.microsoft.com/office/drawing/2014/main" id="{8D2B5BEB-6D2B-4128-8B59-C2AD809C16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" y="2"/>
            <a:ext cx="12191998" cy="6857999"/>
          </a:xfrm>
          <a:custGeom>
            <a:avLst/>
            <a:gdLst>
              <a:gd name="connsiteX0" fmla="*/ 8060937 w 12191998"/>
              <a:gd name="connsiteY0" fmla="*/ 3903353 h 6857999"/>
              <a:gd name="connsiteX1" fmla="*/ 7823388 w 12191998"/>
              <a:gd name="connsiteY1" fmla="*/ 4114458 h 6857999"/>
              <a:gd name="connsiteX2" fmla="*/ 8060937 w 12191998"/>
              <a:gd name="connsiteY2" fmla="*/ 4325564 h 6857999"/>
              <a:gd name="connsiteX3" fmla="*/ 8298486 w 12191998"/>
              <a:gd name="connsiteY3" fmla="*/ 4114458 h 6857999"/>
              <a:gd name="connsiteX4" fmla="*/ 8060937 w 12191998"/>
              <a:gd name="connsiteY4" fmla="*/ 3903353 h 6857999"/>
              <a:gd name="connsiteX5" fmla="*/ 4852282 w 12191998"/>
              <a:gd name="connsiteY5" fmla="*/ 3614252 h 6857999"/>
              <a:gd name="connsiteX6" fmla="*/ 5114061 w 12191998"/>
              <a:gd name="connsiteY6" fmla="*/ 3852797 h 6857999"/>
              <a:gd name="connsiteX7" fmla="*/ 4852282 w 12191998"/>
              <a:gd name="connsiteY7" fmla="*/ 4091120 h 6857999"/>
              <a:gd name="connsiteX8" fmla="*/ 4590612 w 12191998"/>
              <a:gd name="connsiteY8" fmla="*/ 3852797 h 6857999"/>
              <a:gd name="connsiteX9" fmla="*/ 4852282 w 12191998"/>
              <a:gd name="connsiteY9" fmla="*/ 3614252 h 6857999"/>
              <a:gd name="connsiteX10" fmla="*/ 3700054 w 12191998"/>
              <a:gd name="connsiteY10" fmla="*/ 3600533 h 6857999"/>
              <a:gd name="connsiteX11" fmla="*/ 3961391 w 12191998"/>
              <a:gd name="connsiteY11" fmla="*/ 3832881 h 6857999"/>
              <a:gd name="connsiteX12" fmla="*/ 3700054 w 12191998"/>
              <a:gd name="connsiteY12" fmla="*/ 4065230 h 6857999"/>
              <a:gd name="connsiteX13" fmla="*/ 3438605 w 12191998"/>
              <a:gd name="connsiteY13" fmla="*/ 3832881 h 6857999"/>
              <a:gd name="connsiteX14" fmla="*/ 3700054 w 12191998"/>
              <a:gd name="connsiteY14" fmla="*/ 3600533 h 6857999"/>
              <a:gd name="connsiteX15" fmla="*/ 5545898 w 12191998"/>
              <a:gd name="connsiteY15" fmla="*/ 3384781 h 6857999"/>
              <a:gd name="connsiteX16" fmla="*/ 5525318 w 12191998"/>
              <a:gd name="connsiteY16" fmla="*/ 3397062 h 6857999"/>
              <a:gd name="connsiteX17" fmla="*/ 5515140 w 12191998"/>
              <a:gd name="connsiteY17" fmla="*/ 3425941 h 6857999"/>
              <a:gd name="connsiteX18" fmla="*/ 5515140 w 12191998"/>
              <a:gd name="connsiteY18" fmla="*/ 4279987 h 6857999"/>
              <a:gd name="connsiteX19" fmla="*/ 5525539 w 12191998"/>
              <a:gd name="connsiteY19" fmla="*/ 4295477 h 6857999"/>
              <a:gd name="connsiteX20" fmla="*/ 5545124 w 12191998"/>
              <a:gd name="connsiteY20" fmla="*/ 4303886 h 6857999"/>
              <a:gd name="connsiteX21" fmla="*/ 5805686 w 12191998"/>
              <a:gd name="connsiteY21" fmla="*/ 4303886 h 6857999"/>
              <a:gd name="connsiteX22" fmla="*/ 5825712 w 12191998"/>
              <a:gd name="connsiteY22" fmla="*/ 4291826 h 6857999"/>
              <a:gd name="connsiteX23" fmla="*/ 5831797 w 12191998"/>
              <a:gd name="connsiteY23" fmla="*/ 4280872 h 6857999"/>
              <a:gd name="connsiteX24" fmla="*/ 5831797 w 12191998"/>
              <a:gd name="connsiteY24" fmla="*/ 3413438 h 6857999"/>
              <a:gd name="connsiteX25" fmla="*/ 5819627 w 12191998"/>
              <a:gd name="connsiteY25" fmla="*/ 3393412 h 6857999"/>
              <a:gd name="connsiteX26" fmla="*/ 5799379 w 12191998"/>
              <a:gd name="connsiteY26" fmla="*/ 3384781 h 6857999"/>
              <a:gd name="connsiteX27" fmla="*/ 3711782 w 12191998"/>
              <a:gd name="connsiteY27" fmla="*/ 3369844 h 6857999"/>
              <a:gd name="connsiteX28" fmla="*/ 3408621 w 12191998"/>
              <a:gd name="connsiteY28" fmla="*/ 3494095 h 6857999"/>
              <a:gd name="connsiteX29" fmla="*/ 3404307 w 12191998"/>
              <a:gd name="connsiteY29" fmla="*/ 3494095 h 6857999"/>
              <a:gd name="connsiteX30" fmla="*/ 3404307 w 12191998"/>
              <a:gd name="connsiteY30" fmla="*/ 3398390 h 6857999"/>
              <a:gd name="connsiteX31" fmla="*/ 3393243 w 12191998"/>
              <a:gd name="connsiteY31" fmla="*/ 3381240 h 6857999"/>
              <a:gd name="connsiteX32" fmla="*/ 3374987 w 12191998"/>
              <a:gd name="connsiteY32" fmla="*/ 3373052 h 6857999"/>
              <a:gd name="connsiteX33" fmla="*/ 3136664 w 12191998"/>
              <a:gd name="connsiteY33" fmla="*/ 3373052 h 6857999"/>
              <a:gd name="connsiteX34" fmla="*/ 3117633 w 12191998"/>
              <a:gd name="connsiteY34" fmla="*/ 3384780 h 6857999"/>
              <a:gd name="connsiteX35" fmla="*/ 3110331 w 12191998"/>
              <a:gd name="connsiteY35" fmla="*/ 3399828 h 6857999"/>
              <a:gd name="connsiteX36" fmla="*/ 3110331 w 12191998"/>
              <a:gd name="connsiteY36" fmla="*/ 4623088 h 6857999"/>
              <a:gd name="connsiteX37" fmla="*/ 3122170 w 12191998"/>
              <a:gd name="connsiteY37" fmla="*/ 4642340 h 6857999"/>
              <a:gd name="connsiteX38" fmla="*/ 3132570 w 12191998"/>
              <a:gd name="connsiteY38" fmla="*/ 4648093 h 6857999"/>
              <a:gd name="connsiteX39" fmla="*/ 3391805 w 12191998"/>
              <a:gd name="connsiteY39" fmla="*/ 4648093 h 6857999"/>
              <a:gd name="connsiteX40" fmla="*/ 3405302 w 12191998"/>
              <a:gd name="connsiteY40" fmla="*/ 4638688 h 6857999"/>
              <a:gd name="connsiteX41" fmla="*/ 3409839 w 12191998"/>
              <a:gd name="connsiteY41" fmla="*/ 4631276 h 6857999"/>
              <a:gd name="connsiteX42" fmla="*/ 3409839 w 12191998"/>
              <a:gd name="connsiteY42" fmla="*/ 4193796 h 6857999"/>
              <a:gd name="connsiteX43" fmla="*/ 3413933 w 12191998"/>
              <a:gd name="connsiteY43" fmla="*/ 4193796 h 6857999"/>
              <a:gd name="connsiteX44" fmla="*/ 3749400 w 12191998"/>
              <a:gd name="connsiteY44" fmla="*/ 4315503 h 6857999"/>
              <a:gd name="connsiteX45" fmla="*/ 4233016 w 12191998"/>
              <a:gd name="connsiteY45" fmla="*/ 3825690 h 6857999"/>
              <a:gd name="connsiteX46" fmla="*/ 3711782 w 12191998"/>
              <a:gd name="connsiteY46" fmla="*/ 3369844 h 6857999"/>
              <a:gd name="connsiteX47" fmla="*/ 6613705 w 12191998"/>
              <a:gd name="connsiteY47" fmla="*/ 3362099 h 6857999"/>
              <a:gd name="connsiteX48" fmla="*/ 6316299 w 12191998"/>
              <a:gd name="connsiteY48" fmla="*/ 3492103 h 6857999"/>
              <a:gd name="connsiteX49" fmla="*/ 6303907 w 12191998"/>
              <a:gd name="connsiteY49" fmla="*/ 3501176 h 6857999"/>
              <a:gd name="connsiteX50" fmla="*/ 6300035 w 12191998"/>
              <a:gd name="connsiteY50" fmla="*/ 3489337 h 6857999"/>
              <a:gd name="connsiteX51" fmla="*/ 6300035 w 12191998"/>
              <a:gd name="connsiteY51" fmla="*/ 3410672 h 6857999"/>
              <a:gd name="connsiteX52" fmla="*/ 6288970 w 12191998"/>
              <a:gd name="connsiteY52" fmla="*/ 3393743 h 6857999"/>
              <a:gd name="connsiteX53" fmla="*/ 6268723 w 12191998"/>
              <a:gd name="connsiteY53" fmla="*/ 3385112 h 6857999"/>
              <a:gd name="connsiteX54" fmla="*/ 6009820 w 12191998"/>
              <a:gd name="connsiteY54" fmla="*/ 3385112 h 6857999"/>
              <a:gd name="connsiteX55" fmla="*/ 5994109 w 12191998"/>
              <a:gd name="connsiteY55" fmla="*/ 3395624 h 6857999"/>
              <a:gd name="connsiteX56" fmla="*/ 5986365 w 12191998"/>
              <a:gd name="connsiteY56" fmla="*/ 3412331 h 6857999"/>
              <a:gd name="connsiteX57" fmla="*/ 5986365 w 12191998"/>
              <a:gd name="connsiteY57" fmla="*/ 4277884 h 6857999"/>
              <a:gd name="connsiteX58" fmla="*/ 5998424 w 12191998"/>
              <a:gd name="connsiteY58" fmla="*/ 4297579 h 6857999"/>
              <a:gd name="connsiteX59" fmla="*/ 6011259 w 12191998"/>
              <a:gd name="connsiteY59" fmla="*/ 4304217 h 6857999"/>
              <a:gd name="connsiteX60" fmla="*/ 6291183 w 12191998"/>
              <a:gd name="connsiteY60" fmla="*/ 4304217 h 6857999"/>
              <a:gd name="connsiteX61" fmla="*/ 6306452 w 12191998"/>
              <a:gd name="connsiteY61" fmla="*/ 4293927 h 6857999"/>
              <a:gd name="connsiteX62" fmla="*/ 6313201 w 12191998"/>
              <a:gd name="connsiteY62" fmla="*/ 4280872 h 6857999"/>
              <a:gd name="connsiteX63" fmla="*/ 6313201 w 12191998"/>
              <a:gd name="connsiteY63" fmla="*/ 3846269 h 6857999"/>
              <a:gd name="connsiteX64" fmla="*/ 6509148 w 12191998"/>
              <a:gd name="connsiteY64" fmla="*/ 3611708 h 6857999"/>
              <a:gd name="connsiteX65" fmla="*/ 6679095 w 12191998"/>
              <a:gd name="connsiteY65" fmla="*/ 3853793 h 6857999"/>
              <a:gd name="connsiteX66" fmla="*/ 6679095 w 12191998"/>
              <a:gd name="connsiteY66" fmla="*/ 4279433 h 6857999"/>
              <a:gd name="connsiteX67" fmla="*/ 6690159 w 12191998"/>
              <a:gd name="connsiteY67" fmla="*/ 4295477 h 6857999"/>
              <a:gd name="connsiteX68" fmla="*/ 6709743 w 12191998"/>
              <a:gd name="connsiteY68" fmla="*/ 4303885 h 6857999"/>
              <a:gd name="connsiteX69" fmla="*/ 6978271 w 12191998"/>
              <a:gd name="connsiteY69" fmla="*/ 4303885 h 6857999"/>
              <a:gd name="connsiteX70" fmla="*/ 6998187 w 12191998"/>
              <a:gd name="connsiteY70" fmla="*/ 4291825 h 6857999"/>
              <a:gd name="connsiteX71" fmla="*/ 7005821 w 12191998"/>
              <a:gd name="connsiteY71" fmla="*/ 4273680 h 6857999"/>
              <a:gd name="connsiteX72" fmla="*/ 7005821 w 12191998"/>
              <a:gd name="connsiteY72" fmla="*/ 3797034 h 6857999"/>
              <a:gd name="connsiteX73" fmla="*/ 6613705 w 12191998"/>
              <a:gd name="connsiteY73" fmla="*/ 3362099 h 6857999"/>
              <a:gd name="connsiteX74" fmla="*/ 4852282 w 12191998"/>
              <a:gd name="connsiteY74" fmla="*/ 3358337 h 6857999"/>
              <a:gd name="connsiteX75" fmla="*/ 4296637 w 12191998"/>
              <a:gd name="connsiteY75" fmla="*/ 3853792 h 6857999"/>
              <a:gd name="connsiteX76" fmla="*/ 4852282 w 12191998"/>
              <a:gd name="connsiteY76" fmla="*/ 4347146 h 6857999"/>
              <a:gd name="connsiteX77" fmla="*/ 5406157 w 12191998"/>
              <a:gd name="connsiteY77" fmla="*/ 3846380 h 6857999"/>
              <a:gd name="connsiteX78" fmla="*/ 4852282 w 12191998"/>
              <a:gd name="connsiteY78" fmla="*/ 3358337 h 6857999"/>
              <a:gd name="connsiteX79" fmla="*/ 8738836 w 12191998"/>
              <a:gd name="connsiteY79" fmla="*/ 2804914 h 6857999"/>
              <a:gd name="connsiteX80" fmla="*/ 8829979 w 12191998"/>
              <a:gd name="connsiteY80" fmla="*/ 2805127 h 6857999"/>
              <a:gd name="connsiteX81" fmla="*/ 8887292 w 12191998"/>
              <a:gd name="connsiteY81" fmla="*/ 2825596 h 6857999"/>
              <a:gd name="connsiteX82" fmla="*/ 8909088 w 12191998"/>
              <a:gd name="connsiteY82" fmla="*/ 2869189 h 6857999"/>
              <a:gd name="connsiteX83" fmla="*/ 8662356 w 12191998"/>
              <a:gd name="connsiteY83" fmla="*/ 3038029 h 6857999"/>
              <a:gd name="connsiteX84" fmla="*/ 8507457 w 12191998"/>
              <a:gd name="connsiteY84" fmla="*/ 2937898 h 6857999"/>
              <a:gd name="connsiteX85" fmla="*/ 8738836 w 12191998"/>
              <a:gd name="connsiteY85" fmla="*/ 2804914 h 6857999"/>
              <a:gd name="connsiteX86" fmla="*/ 7568769 w 12191998"/>
              <a:gd name="connsiteY86" fmla="*/ 2505065 h 6857999"/>
              <a:gd name="connsiteX87" fmla="*/ 7834310 w 12191998"/>
              <a:gd name="connsiteY87" fmla="*/ 2749917 h 6857999"/>
              <a:gd name="connsiteX88" fmla="*/ 7588573 w 12191998"/>
              <a:gd name="connsiteY88" fmla="*/ 2985917 h 6857999"/>
              <a:gd name="connsiteX89" fmla="*/ 7346156 w 12191998"/>
              <a:gd name="connsiteY89" fmla="*/ 2742504 h 6857999"/>
              <a:gd name="connsiteX90" fmla="*/ 7568769 w 12191998"/>
              <a:gd name="connsiteY90" fmla="*/ 2505065 h 6857999"/>
              <a:gd name="connsiteX91" fmla="*/ 3550908 w 12191998"/>
              <a:gd name="connsiteY91" fmla="*/ 2497320 h 6857999"/>
              <a:gd name="connsiteX92" fmla="*/ 3812577 w 12191998"/>
              <a:gd name="connsiteY92" fmla="*/ 2735754 h 6857999"/>
              <a:gd name="connsiteX93" fmla="*/ 3550908 w 12191998"/>
              <a:gd name="connsiteY93" fmla="*/ 2974188 h 6857999"/>
              <a:gd name="connsiteX94" fmla="*/ 3289239 w 12191998"/>
              <a:gd name="connsiteY94" fmla="*/ 2735754 h 6857999"/>
              <a:gd name="connsiteX95" fmla="*/ 3550908 w 12191998"/>
              <a:gd name="connsiteY95" fmla="*/ 2497320 h 6857999"/>
              <a:gd name="connsiteX96" fmla="*/ 6489786 w 12191998"/>
              <a:gd name="connsiteY96" fmla="*/ 2470213 h 6857999"/>
              <a:gd name="connsiteX97" fmla="*/ 6688942 w 12191998"/>
              <a:gd name="connsiteY97" fmla="*/ 2622457 h 6857999"/>
              <a:gd name="connsiteX98" fmla="*/ 6684074 w 12191998"/>
              <a:gd name="connsiteY98" fmla="*/ 2638279 h 6857999"/>
              <a:gd name="connsiteX99" fmla="*/ 6668030 w 12191998"/>
              <a:gd name="connsiteY99" fmla="*/ 2644696 h 6857999"/>
              <a:gd name="connsiteX100" fmla="*/ 6272153 w 12191998"/>
              <a:gd name="connsiteY100" fmla="*/ 2644696 h 6857999"/>
              <a:gd name="connsiteX101" fmla="*/ 6261088 w 12191998"/>
              <a:gd name="connsiteY101" fmla="*/ 2640159 h 6857999"/>
              <a:gd name="connsiteX102" fmla="*/ 6261752 w 12191998"/>
              <a:gd name="connsiteY102" fmla="*/ 2624891 h 6857999"/>
              <a:gd name="connsiteX103" fmla="*/ 6489786 w 12191998"/>
              <a:gd name="connsiteY103" fmla="*/ 2470213 h 6857999"/>
              <a:gd name="connsiteX104" fmla="*/ 7508579 w 12191998"/>
              <a:gd name="connsiteY104" fmla="*/ 2283892 h 6857999"/>
              <a:gd name="connsiteX105" fmla="*/ 7096215 w 12191998"/>
              <a:gd name="connsiteY105" fmla="*/ 2749474 h 6857999"/>
              <a:gd name="connsiteX106" fmla="*/ 7544206 w 12191998"/>
              <a:gd name="connsiteY106" fmla="*/ 3210963 h 6857999"/>
              <a:gd name="connsiteX107" fmla="*/ 7824130 w 12191998"/>
              <a:gd name="connsiteY107" fmla="*/ 3114261 h 6857999"/>
              <a:gd name="connsiteX108" fmla="*/ 7835195 w 12191998"/>
              <a:gd name="connsiteY108" fmla="*/ 3111384 h 6857999"/>
              <a:gd name="connsiteX109" fmla="*/ 7841944 w 12191998"/>
              <a:gd name="connsiteY109" fmla="*/ 3124218 h 6857999"/>
              <a:gd name="connsiteX110" fmla="*/ 7841944 w 12191998"/>
              <a:gd name="connsiteY110" fmla="*/ 3187948 h 6857999"/>
              <a:gd name="connsiteX111" fmla="*/ 7642788 w 12191998"/>
              <a:gd name="connsiteY111" fmla="*/ 3405803 h 6857999"/>
              <a:gd name="connsiteX112" fmla="*/ 7592999 w 12191998"/>
              <a:gd name="connsiteY112" fmla="*/ 3406357 h 6857999"/>
              <a:gd name="connsiteX113" fmla="*/ 7520196 w 12191998"/>
              <a:gd name="connsiteY113" fmla="*/ 3406357 h 6857999"/>
              <a:gd name="connsiteX114" fmla="*/ 7503822 w 12191998"/>
              <a:gd name="connsiteY114" fmla="*/ 3402262 h 6857999"/>
              <a:gd name="connsiteX115" fmla="*/ 7496077 w 12191998"/>
              <a:gd name="connsiteY115" fmla="*/ 3373054 h 6857999"/>
              <a:gd name="connsiteX116" fmla="*/ 7496077 w 12191998"/>
              <a:gd name="connsiteY116" fmla="*/ 3309988 h 6857999"/>
              <a:gd name="connsiteX117" fmla="*/ 7489217 w 12191998"/>
              <a:gd name="connsiteY117" fmla="*/ 3293613 h 6857999"/>
              <a:gd name="connsiteX118" fmla="*/ 7461888 w 12191998"/>
              <a:gd name="connsiteY118" fmla="*/ 3280004 h 6857999"/>
              <a:gd name="connsiteX119" fmla="*/ 7202211 w 12191998"/>
              <a:gd name="connsiteY119" fmla="*/ 3280004 h 6857999"/>
              <a:gd name="connsiteX120" fmla="*/ 7182185 w 12191998"/>
              <a:gd name="connsiteY120" fmla="*/ 3289961 h 6857999"/>
              <a:gd name="connsiteX121" fmla="*/ 7170014 w 12191998"/>
              <a:gd name="connsiteY121" fmla="*/ 3313638 h 6857999"/>
              <a:gd name="connsiteX122" fmla="*/ 7170014 w 12191998"/>
              <a:gd name="connsiteY122" fmla="*/ 3387216 h 6857999"/>
              <a:gd name="connsiteX123" fmla="*/ 7165699 w 12191998"/>
              <a:gd name="connsiteY123" fmla="*/ 3398279 h 6857999"/>
              <a:gd name="connsiteX124" fmla="*/ 7147554 w 12191998"/>
              <a:gd name="connsiteY124" fmla="*/ 3406024 h 6857999"/>
              <a:gd name="connsiteX125" fmla="*/ 7067448 w 12191998"/>
              <a:gd name="connsiteY125" fmla="*/ 3406024 h 6857999"/>
              <a:gd name="connsiteX126" fmla="*/ 7053176 w 12191998"/>
              <a:gd name="connsiteY126" fmla="*/ 3415650 h 6857999"/>
              <a:gd name="connsiteX127" fmla="*/ 7048307 w 12191998"/>
              <a:gd name="connsiteY127" fmla="*/ 3434681 h 6857999"/>
              <a:gd name="connsiteX128" fmla="*/ 7048307 w 12191998"/>
              <a:gd name="connsiteY128" fmla="*/ 3613146 h 6857999"/>
              <a:gd name="connsiteX129" fmla="*/ 7052844 w 12191998"/>
              <a:gd name="connsiteY129" fmla="*/ 3629521 h 6857999"/>
              <a:gd name="connsiteX130" fmla="*/ 7067448 w 12191998"/>
              <a:gd name="connsiteY130" fmla="*/ 3632951 h 6857999"/>
              <a:gd name="connsiteX131" fmla="*/ 7145673 w 12191998"/>
              <a:gd name="connsiteY131" fmla="*/ 3632951 h 6857999"/>
              <a:gd name="connsiteX132" fmla="*/ 7163928 w 12191998"/>
              <a:gd name="connsiteY132" fmla="*/ 3640475 h 6857999"/>
              <a:gd name="connsiteX133" fmla="*/ 7170014 w 12191998"/>
              <a:gd name="connsiteY133" fmla="*/ 3658620 h 6857999"/>
              <a:gd name="connsiteX134" fmla="*/ 7170014 w 12191998"/>
              <a:gd name="connsiteY134" fmla="*/ 4048745 h 6857999"/>
              <a:gd name="connsiteX135" fmla="*/ 7555602 w 12191998"/>
              <a:gd name="connsiteY135" fmla="*/ 4326788 h 6857999"/>
              <a:gd name="connsiteX136" fmla="*/ 7635707 w 12191998"/>
              <a:gd name="connsiteY136" fmla="*/ 4322916 h 6857999"/>
              <a:gd name="connsiteX137" fmla="*/ 7653852 w 12191998"/>
              <a:gd name="connsiteY137" fmla="*/ 4314950 h 6857999"/>
              <a:gd name="connsiteX138" fmla="*/ 7657946 w 12191998"/>
              <a:gd name="connsiteY138" fmla="*/ 4298464 h 6857999"/>
              <a:gd name="connsiteX139" fmla="*/ 7657946 w 12191998"/>
              <a:gd name="connsiteY139" fmla="*/ 4118117 h 6857999"/>
              <a:gd name="connsiteX140" fmla="*/ 7655512 w 12191998"/>
              <a:gd name="connsiteY140" fmla="*/ 4090789 h 6857999"/>
              <a:gd name="connsiteX141" fmla="*/ 7633383 w 12191998"/>
              <a:gd name="connsiteY141" fmla="*/ 4085478 h 6857999"/>
              <a:gd name="connsiteX142" fmla="*/ 7496630 w 12191998"/>
              <a:gd name="connsiteY142" fmla="*/ 3918187 h 6857999"/>
              <a:gd name="connsiteX143" fmla="*/ 7496630 w 12191998"/>
              <a:gd name="connsiteY143" fmla="*/ 3654859 h 6857999"/>
              <a:gd name="connsiteX144" fmla="*/ 7502604 w 12191998"/>
              <a:gd name="connsiteY144" fmla="*/ 3642135 h 6857999"/>
              <a:gd name="connsiteX145" fmla="*/ 7520860 w 12191998"/>
              <a:gd name="connsiteY145" fmla="*/ 3632509 h 6857999"/>
              <a:gd name="connsiteX146" fmla="*/ 7556819 w 12191998"/>
              <a:gd name="connsiteY146" fmla="*/ 3631956 h 6857999"/>
              <a:gd name="connsiteX147" fmla="*/ 7753541 w 12191998"/>
              <a:gd name="connsiteY147" fmla="*/ 3617904 h 6857999"/>
              <a:gd name="connsiteX148" fmla="*/ 8120320 w 12191998"/>
              <a:gd name="connsiteY148" fmla="*/ 3131078 h 6857999"/>
              <a:gd name="connsiteX149" fmla="*/ 8120320 w 12191998"/>
              <a:gd name="connsiteY149" fmla="*/ 2323390 h 6857999"/>
              <a:gd name="connsiteX150" fmla="*/ 8109256 w 12191998"/>
              <a:gd name="connsiteY150" fmla="*/ 2297943 h 6857999"/>
              <a:gd name="connsiteX151" fmla="*/ 8087127 w 12191998"/>
              <a:gd name="connsiteY151" fmla="*/ 2289645 h 6857999"/>
              <a:gd name="connsiteX152" fmla="*/ 7865843 w 12191998"/>
              <a:gd name="connsiteY152" fmla="*/ 2289645 h 6857999"/>
              <a:gd name="connsiteX153" fmla="*/ 7845816 w 12191998"/>
              <a:gd name="connsiteY153" fmla="*/ 2296062 h 6857999"/>
              <a:gd name="connsiteX154" fmla="*/ 7837187 w 12191998"/>
              <a:gd name="connsiteY154" fmla="*/ 2319739 h 6857999"/>
              <a:gd name="connsiteX155" fmla="*/ 7837187 w 12191998"/>
              <a:gd name="connsiteY155" fmla="*/ 2375835 h 6857999"/>
              <a:gd name="connsiteX156" fmla="*/ 7827450 w 12191998"/>
              <a:gd name="connsiteY156" fmla="*/ 2384022 h 6857999"/>
              <a:gd name="connsiteX157" fmla="*/ 7812071 w 12191998"/>
              <a:gd name="connsiteY157" fmla="*/ 2377053 h 6857999"/>
              <a:gd name="connsiteX158" fmla="*/ 7508579 w 12191998"/>
              <a:gd name="connsiteY158" fmla="*/ 2283892 h 6857999"/>
              <a:gd name="connsiteX159" fmla="*/ 8727746 w 12191998"/>
              <a:gd name="connsiteY159" fmla="*/ 2266521 h 6857999"/>
              <a:gd name="connsiteX160" fmla="*/ 8292812 w 12191998"/>
              <a:gd name="connsiteY160" fmla="*/ 2390329 h 6857999"/>
              <a:gd name="connsiteX161" fmla="*/ 8276436 w 12191998"/>
              <a:gd name="connsiteY161" fmla="*/ 2415888 h 6857999"/>
              <a:gd name="connsiteX162" fmla="*/ 8284956 w 12191998"/>
              <a:gd name="connsiteY162" fmla="*/ 2434808 h 6857999"/>
              <a:gd name="connsiteX163" fmla="*/ 8390398 w 12191998"/>
              <a:gd name="connsiteY163" fmla="*/ 2544122 h 6857999"/>
              <a:gd name="connsiteX164" fmla="*/ 8410424 w 12191998"/>
              <a:gd name="connsiteY164" fmla="*/ 2554522 h 6857999"/>
              <a:gd name="connsiteX165" fmla="*/ 8436867 w 12191998"/>
              <a:gd name="connsiteY165" fmla="*/ 2541577 h 6857999"/>
              <a:gd name="connsiteX166" fmla="*/ 8708384 w 12191998"/>
              <a:gd name="connsiteY166" fmla="*/ 2453063 h 6857999"/>
              <a:gd name="connsiteX167" fmla="*/ 8909642 w 12191998"/>
              <a:gd name="connsiteY167" fmla="*/ 2606081 h 6857999"/>
              <a:gd name="connsiteX168" fmla="*/ 8905880 w 12191998"/>
              <a:gd name="connsiteY168" fmla="*/ 2618916 h 6857999"/>
              <a:gd name="connsiteX169" fmla="*/ 8894816 w 12191998"/>
              <a:gd name="connsiteY169" fmla="*/ 2624116 h 6857999"/>
              <a:gd name="connsiteX170" fmla="*/ 8194340 w 12191998"/>
              <a:gd name="connsiteY170" fmla="*/ 2947524 h 6857999"/>
              <a:gd name="connsiteX171" fmla="*/ 8571187 w 12191998"/>
              <a:gd name="connsiteY171" fmla="*/ 3231210 h 6857999"/>
              <a:gd name="connsiteX172" fmla="*/ 8899462 w 12191998"/>
              <a:gd name="connsiteY172" fmla="*/ 3102533 h 6857999"/>
              <a:gd name="connsiteX173" fmla="*/ 8907318 w 12191998"/>
              <a:gd name="connsiteY173" fmla="*/ 3100099 h 6857999"/>
              <a:gd name="connsiteX174" fmla="*/ 8911080 w 12191998"/>
              <a:gd name="connsiteY174" fmla="*/ 3109393 h 6857999"/>
              <a:gd name="connsiteX175" fmla="*/ 8911080 w 12191998"/>
              <a:gd name="connsiteY175" fmla="*/ 3177217 h 6857999"/>
              <a:gd name="connsiteX176" fmla="*/ 8917829 w 12191998"/>
              <a:gd name="connsiteY176" fmla="*/ 3202775 h 6857999"/>
              <a:gd name="connsiteX177" fmla="*/ 8939958 w 12191998"/>
              <a:gd name="connsiteY177" fmla="*/ 3208528 h 6857999"/>
              <a:gd name="connsiteX178" fmla="*/ 9178392 w 12191998"/>
              <a:gd name="connsiteY178" fmla="*/ 3208528 h 6857999"/>
              <a:gd name="connsiteX179" fmla="*/ 9202290 w 12191998"/>
              <a:gd name="connsiteY179" fmla="*/ 3202554 h 6857999"/>
              <a:gd name="connsiteX180" fmla="*/ 9211584 w 12191998"/>
              <a:gd name="connsiteY180" fmla="*/ 3178323 h 6857999"/>
              <a:gd name="connsiteX181" fmla="*/ 9211584 w 12191998"/>
              <a:gd name="connsiteY181" fmla="*/ 2741176 h 6857999"/>
              <a:gd name="connsiteX182" fmla="*/ 8727746 w 12191998"/>
              <a:gd name="connsiteY182" fmla="*/ 2266521 h 6857999"/>
              <a:gd name="connsiteX183" fmla="*/ 6519770 w 12191998"/>
              <a:gd name="connsiteY183" fmla="*/ 2266521 h 6857999"/>
              <a:gd name="connsiteX184" fmla="*/ 5931597 w 12191998"/>
              <a:gd name="connsiteY184" fmla="*/ 2748810 h 6857999"/>
              <a:gd name="connsiteX185" fmla="*/ 6519770 w 12191998"/>
              <a:gd name="connsiteY185" fmla="*/ 3230988 h 6857999"/>
              <a:gd name="connsiteX186" fmla="*/ 6943862 w 12191998"/>
              <a:gd name="connsiteY186" fmla="*/ 3072328 h 6857999"/>
              <a:gd name="connsiteX187" fmla="*/ 6951828 w 12191998"/>
              <a:gd name="connsiteY187" fmla="*/ 3050974 h 6857999"/>
              <a:gd name="connsiteX188" fmla="*/ 6945742 w 12191998"/>
              <a:gd name="connsiteY188" fmla="*/ 3036369 h 6857999"/>
              <a:gd name="connsiteX189" fmla="*/ 6754663 w 12191998"/>
              <a:gd name="connsiteY189" fmla="*/ 2914663 h 6857999"/>
              <a:gd name="connsiteX190" fmla="*/ 6736408 w 12191998"/>
              <a:gd name="connsiteY190" fmla="*/ 2912118 h 6857999"/>
              <a:gd name="connsiteX191" fmla="*/ 6723684 w 12191998"/>
              <a:gd name="connsiteY191" fmla="*/ 2918978 h 6857999"/>
              <a:gd name="connsiteX192" fmla="*/ 6504501 w 12191998"/>
              <a:gd name="connsiteY192" fmla="*/ 3015347 h 6857999"/>
              <a:gd name="connsiteX193" fmla="*/ 6259318 w 12191998"/>
              <a:gd name="connsiteY193" fmla="*/ 2863989 h 6857999"/>
              <a:gd name="connsiteX194" fmla="*/ 6262195 w 12191998"/>
              <a:gd name="connsiteY194" fmla="*/ 2839537 h 6857999"/>
              <a:gd name="connsiteX195" fmla="*/ 6282221 w 12191998"/>
              <a:gd name="connsiteY195" fmla="*/ 2837656 h 6857999"/>
              <a:gd name="connsiteX196" fmla="*/ 6983803 w 12191998"/>
              <a:gd name="connsiteY196" fmla="*/ 2837656 h 6857999"/>
              <a:gd name="connsiteX197" fmla="*/ 7006485 w 12191998"/>
              <a:gd name="connsiteY197" fmla="*/ 2824821 h 6857999"/>
              <a:gd name="connsiteX198" fmla="*/ 7016332 w 12191998"/>
              <a:gd name="connsiteY198" fmla="*/ 2797714 h 6857999"/>
              <a:gd name="connsiteX199" fmla="*/ 7016332 w 12191998"/>
              <a:gd name="connsiteY199" fmla="*/ 2748810 h 6857999"/>
              <a:gd name="connsiteX200" fmla="*/ 6519770 w 12191998"/>
              <a:gd name="connsiteY200" fmla="*/ 2266521 h 6857999"/>
              <a:gd name="connsiteX201" fmla="*/ 4828495 w 12191998"/>
              <a:gd name="connsiteY201" fmla="*/ 2266521 h 6857999"/>
              <a:gd name="connsiteX202" fmla="*/ 4529761 w 12191998"/>
              <a:gd name="connsiteY202" fmla="*/ 2414007 h 6857999"/>
              <a:gd name="connsiteX203" fmla="*/ 4525445 w 12191998"/>
              <a:gd name="connsiteY203" fmla="*/ 2414007 h 6857999"/>
              <a:gd name="connsiteX204" fmla="*/ 4525445 w 12191998"/>
              <a:gd name="connsiteY204" fmla="*/ 2305244 h 6857999"/>
              <a:gd name="connsiteX205" fmla="*/ 4519028 w 12191998"/>
              <a:gd name="connsiteY205" fmla="*/ 2297058 h 6857999"/>
              <a:gd name="connsiteX206" fmla="*/ 4501879 w 12191998"/>
              <a:gd name="connsiteY206" fmla="*/ 2289201 h 6857999"/>
              <a:gd name="connsiteX207" fmla="*/ 4241870 w 12191998"/>
              <a:gd name="connsiteY207" fmla="*/ 2289201 h 6857999"/>
              <a:gd name="connsiteX208" fmla="*/ 4223613 w 12191998"/>
              <a:gd name="connsiteY208" fmla="*/ 2300267 h 6857999"/>
              <a:gd name="connsiteX209" fmla="*/ 4222286 w 12191998"/>
              <a:gd name="connsiteY209" fmla="*/ 2302258 h 6857999"/>
              <a:gd name="connsiteX210" fmla="*/ 4222286 w 12191998"/>
              <a:gd name="connsiteY210" fmla="*/ 3178655 h 6857999"/>
              <a:gd name="connsiteX211" fmla="*/ 4234567 w 12191998"/>
              <a:gd name="connsiteY211" fmla="*/ 3199235 h 6857999"/>
              <a:gd name="connsiteX212" fmla="*/ 4255257 w 12191998"/>
              <a:gd name="connsiteY212" fmla="*/ 3207975 h 6857999"/>
              <a:gd name="connsiteX213" fmla="*/ 4509292 w 12191998"/>
              <a:gd name="connsiteY213" fmla="*/ 3207975 h 6857999"/>
              <a:gd name="connsiteX214" fmla="*/ 4530203 w 12191998"/>
              <a:gd name="connsiteY214" fmla="*/ 3195583 h 6857999"/>
              <a:gd name="connsiteX215" fmla="*/ 4538391 w 12191998"/>
              <a:gd name="connsiteY215" fmla="*/ 3176885 h 6857999"/>
              <a:gd name="connsiteX216" fmla="*/ 4538391 w 12191998"/>
              <a:gd name="connsiteY216" fmla="*/ 2750580 h 6857999"/>
              <a:gd name="connsiteX217" fmla="*/ 4727921 w 12191998"/>
              <a:gd name="connsiteY217" fmla="*/ 2516129 h 6857999"/>
              <a:gd name="connsiteX218" fmla="*/ 4868989 w 12191998"/>
              <a:gd name="connsiteY218" fmla="*/ 2722256 h 6857999"/>
              <a:gd name="connsiteX219" fmla="*/ 4868989 w 12191998"/>
              <a:gd name="connsiteY219" fmla="*/ 3181421 h 6857999"/>
              <a:gd name="connsiteX220" fmla="*/ 4880055 w 12191998"/>
              <a:gd name="connsiteY220" fmla="*/ 3199235 h 6857999"/>
              <a:gd name="connsiteX221" fmla="*/ 4902182 w 12191998"/>
              <a:gd name="connsiteY221" fmla="*/ 3208307 h 6857999"/>
              <a:gd name="connsiteX222" fmla="*/ 5153561 w 12191998"/>
              <a:gd name="connsiteY222" fmla="*/ 3208307 h 6857999"/>
              <a:gd name="connsiteX223" fmla="*/ 5175691 w 12191998"/>
              <a:gd name="connsiteY223" fmla="*/ 3195583 h 6857999"/>
              <a:gd name="connsiteX224" fmla="*/ 5184873 w 12191998"/>
              <a:gd name="connsiteY224" fmla="*/ 3172459 h 6857999"/>
              <a:gd name="connsiteX225" fmla="*/ 5184873 w 12191998"/>
              <a:gd name="connsiteY225" fmla="*/ 2722256 h 6857999"/>
              <a:gd name="connsiteX226" fmla="*/ 5376505 w 12191998"/>
              <a:gd name="connsiteY226" fmla="*/ 2516129 h 6857999"/>
              <a:gd name="connsiteX227" fmla="*/ 5515472 w 12191998"/>
              <a:gd name="connsiteY227" fmla="*/ 2673020 h 6857999"/>
              <a:gd name="connsiteX228" fmla="*/ 5515140 w 12191998"/>
              <a:gd name="connsiteY228" fmla="*/ 3180425 h 6857999"/>
              <a:gd name="connsiteX229" fmla="*/ 5527200 w 12191998"/>
              <a:gd name="connsiteY229" fmla="*/ 3200452 h 6857999"/>
              <a:gd name="connsiteX230" fmla="*/ 5543022 w 12191998"/>
              <a:gd name="connsiteY230" fmla="*/ 3207975 h 6857999"/>
              <a:gd name="connsiteX231" fmla="*/ 5805355 w 12191998"/>
              <a:gd name="connsiteY231" fmla="*/ 3207975 h 6857999"/>
              <a:gd name="connsiteX232" fmla="*/ 5822615 w 12191998"/>
              <a:gd name="connsiteY232" fmla="*/ 3196911 h 6857999"/>
              <a:gd name="connsiteX233" fmla="*/ 5830913 w 12191998"/>
              <a:gd name="connsiteY233" fmla="*/ 3177770 h 6857999"/>
              <a:gd name="connsiteX234" fmla="*/ 5830913 w 12191998"/>
              <a:gd name="connsiteY234" fmla="*/ 2665496 h 6857999"/>
              <a:gd name="connsiteX235" fmla="*/ 5468670 w 12191998"/>
              <a:gd name="connsiteY235" fmla="*/ 2266521 h 6857999"/>
              <a:gd name="connsiteX236" fmla="*/ 5144490 w 12191998"/>
              <a:gd name="connsiteY236" fmla="*/ 2431046 h 6857999"/>
              <a:gd name="connsiteX237" fmla="*/ 4828495 w 12191998"/>
              <a:gd name="connsiteY237" fmla="*/ 2266521 h 6857999"/>
              <a:gd name="connsiteX238" fmla="*/ 3550908 w 12191998"/>
              <a:gd name="connsiteY238" fmla="*/ 2241405 h 6857999"/>
              <a:gd name="connsiteX239" fmla="*/ 2995263 w 12191998"/>
              <a:gd name="connsiteY239" fmla="*/ 2736860 h 6857999"/>
              <a:gd name="connsiteX240" fmla="*/ 3550908 w 12191998"/>
              <a:gd name="connsiteY240" fmla="*/ 3230214 h 6857999"/>
              <a:gd name="connsiteX241" fmla="*/ 4104783 w 12191998"/>
              <a:gd name="connsiteY241" fmla="*/ 2729447 h 6857999"/>
              <a:gd name="connsiteX242" fmla="*/ 3550908 w 12191998"/>
              <a:gd name="connsiteY242" fmla="*/ 2241405 h 6857999"/>
              <a:gd name="connsiteX243" fmla="*/ 0 w 12191998"/>
              <a:gd name="connsiteY243" fmla="*/ 0 h 6857999"/>
              <a:gd name="connsiteX244" fmla="*/ 12191998 w 12191998"/>
              <a:gd name="connsiteY244" fmla="*/ 0 h 6857999"/>
              <a:gd name="connsiteX245" fmla="*/ 12191998 w 12191998"/>
              <a:gd name="connsiteY245" fmla="*/ 6857999 h 6857999"/>
              <a:gd name="connsiteX246" fmla="*/ 0 w 12191998"/>
              <a:gd name="connsiteY24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1998" h="6857999">
                <a:moveTo>
                  <a:pt x="8060937" y="3903353"/>
                </a:moveTo>
                <a:cubicBezTo>
                  <a:pt x="7929742" y="3903353"/>
                  <a:pt x="7823388" y="3997868"/>
                  <a:pt x="7823388" y="4114458"/>
                </a:cubicBezTo>
                <a:cubicBezTo>
                  <a:pt x="7823388" y="4231049"/>
                  <a:pt x="7929742" y="4325564"/>
                  <a:pt x="8060937" y="4325564"/>
                </a:cubicBezTo>
                <a:cubicBezTo>
                  <a:pt x="8192131" y="4325564"/>
                  <a:pt x="8298486" y="4231049"/>
                  <a:pt x="8298486" y="4114458"/>
                </a:cubicBezTo>
                <a:cubicBezTo>
                  <a:pt x="8298486" y="3997868"/>
                  <a:pt x="8192131" y="3903353"/>
                  <a:pt x="8060937" y="3903353"/>
                </a:cubicBezTo>
                <a:close/>
                <a:moveTo>
                  <a:pt x="4852282" y="3614252"/>
                </a:moveTo>
                <a:cubicBezTo>
                  <a:pt x="5068697" y="3614252"/>
                  <a:pt x="5114061" y="3747023"/>
                  <a:pt x="5114061" y="3852797"/>
                </a:cubicBezTo>
                <a:cubicBezTo>
                  <a:pt x="5114061" y="4060804"/>
                  <a:pt x="4938582" y="4091120"/>
                  <a:pt x="4852282" y="4091120"/>
                </a:cubicBezTo>
                <a:cubicBezTo>
                  <a:pt x="4701255" y="4091120"/>
                  <a:pt x="4590612" y="4006589"/>
                  <a:pt x="4590612" y="3852797"/>
                </a:cubicBezTo>
                <a:cubicBezTo>
                  <a:pt x="4590392" y="3727992"/>
                  <a:pt x="4637194" y="3614252"/>
                  <a:pt x="4852282" y="3614252"/>
                </a:cubicBezTo>
                <a:close/>
                <a:moveTo>
                  <a:pt x="3700054" y="3600533"/>
                </a:moveTo>
                <a:cubicBezTo>
                  <a:pt x="3863472" y="3600533"/>
                  <a:pt x="3961391" y="3695132"/>
                  <a:pt x="3961391" y="3832881"/>
                </a:cubicBezTo>
                <a:cubicBezTo>
                  <a:pt x="3961391" y="3967312"/>
                  <a:pt x="3890579" y="4065230"/>
                  <a:pt x="3700054" y="4065230"/>
                </a:cubicBezTo>
                <a:cubicBezTo>
                  <a:pt x="3536635" y="4065230"/>
                  <a:pt x="3438605" y="3970631"/>
                  <a:pt x="3438605" y="3832881"/>
                </a:cubicBezTo>
                <a:cubicBezTo>
                  <a:pt x="3438605" y="3695132"/>
                  <a:pt x="3554558" y="3600533"/>
                  <a:pt x="3700054" y="3600533"/>
                </a:cubicBezTo>
                <a:close/>
                <a:moveTo>
                  <a:pt x="5545898" y="3384781"/>
                </a:moveTo>
                <a:cubicBezTo>
                  <a:pt x="5538153" y="3387172"/>
                  <a:pt x="5531093" y="3391386"/>
                  <a:pt x="5525318" y="3397062"/>
                </a:cubicBezTo>
                <a:cubicBezTo>
                  <a:pt x="5519510" y="3405660"/>
                  <a:pt x="5516003" y="3415606"/>
                  <a:pt x="5515140" y="3425941"/>
                </a:cubicBezTo>
                <a:lnTo>
                  <a:pt x="5515140" y="4279987"/>
                </a:lnTo>
                <a:cubicBezTo>
                  <a:pt x="5517563" y="4285773"/>
                  <a:pt x="5521103" y="4291040"/>
                  <a:pt x="5525539" y="4295477"/>
                </a:cubicBezTo>
                <a:cubicBezTo>
                  <a:pt x="5531260" y="4299869"/>
                  <a:pt x="5537999" y="4302768"/>
                  <a:pt x="5545124" y="4303886"/>
                </a:cubicBezTo>
                <a:lnTo>
                  <a:pt x="5805686" y="4303886"/>
                </a:lnTo>
                <a:cubicBezTo>
                  <a:pt x="5813253" y="4301584"/>
                  <a:pt x="5820135" y="4297446"/>
                  <a:pt x="5825712" y="4291826"/>
                </a:cubicBezTo>
                <a:cubicBezTo>
                  <a:pt x="5828455" y="4288628"/>
                  <a:pt x="5830525" y="4284899"/>
                  <a:pt x="5831797" y="4280872"/>
                </a:cubicBezTo>
                <a:lnTo>
                  <a:pt x="5831797" y="3413438"/>
                </a:lnTo>
                <a:cubicBezTo>
                  <a:pt x="5829363" y="3405903"/>
                  <a:pt x="5825193" y="3399043"/>
                  <a:pt x="5819627" y="3393412"/>
                </a:cubicBezTo>
                <a:cubicBezTo>
                  <a:pt x="5813707" y="3388874"/>
                  <a:pt x="5806748" y="3385909"/>
                  <a:pt x="5799379" y="3384781"/>
                </a:cubicBezTo>
                <a:close/>
                <a:moveTo>
                  <a:pt x="3711782" y="3369844"/>
                </a:moveTo>
                <a:cubicBezTo>
                  <a:pt x="3563632" y="3369844"/>
                  <a:pt x="3458743" y="3427931"/>
                  <a:pt x="3408621" y="3494095"/>
                </a:cubicBezTo>
                <a:lnTo>
                  <a:pt x="3404307" y="3494095"/>
                </a:lnTo>
                <a:lnTo>
                  <a:pt x="3404307" y="3398390"/>
                </a:lnTo>
                <a:cubicBezTo>
                  <a:pt x="3401884" y="3391950"/>
                  <a:pt x="3398111" y="3386109"/>
                  <a:pt x="3393243" y="3381240"/>
                </a:cubicBezTo>
                <a:cubicBezTo>
                  <a:pt x="3387953" y="3377002"/>
                  <a:pt x="3381670" y="3374181"/>
                  <a:pt x="3374987" y="3373052"/>
                </a:cubicBezTo>
                <a:lnTo>
                  <a:pt x="3136664" y="3373052"/>
                </a:lnTo>
                <a:cubicBezTo>
                  <a:pt x="3129494" y="3375420"/>
                  <a:pt x="3122977" y="3379436"/>
                  <a:pt x="3117633" y="3384780"/>
                </a:cubicBezTo>
                <a:cubicBezTo>
                  <a:pt x="3114036" y="3389140"/>
                  <a:pt x="3111537" y="3394307"/>
                  <a:pt x="3110331" y="3399828"/>
                </a:cubicBezTo>
                <a:lnTo>
                  <a:pt x="3110331" y="4623088"/>
                </a:lnTo>
                <a:cubicBezTo>
                  <a:pt x="3112732" y="4630335"/>
                  <a:pt x="3116781" y="4636929"/>
                  <a:pt x="3122170" y="4642340"/>
                </a:cubicBezTo>
                <a:cubicBezTo>
                  <a:pt x="3125200" y="4644951"/>
                  <a:pt x="3128742" y="4646909"/>
                  <a:pt x="3132570" y="4648093"/>
                </a:cubicBezTo>
                <a:lnTo>
                  <a:pt x="3391805" y="4648093"/>
                </a:lnTo>
                <a:cubicBezTo>
                  <a:pt x="3396795" y="4645725"/>
                  <a:pt x="3401352" y="4642550"/>
                  <a:pt x="3405302" y="4638688"/>
                </a:cubicBezTo>
                <a:cubicBezTo>
                  <a:pt x="3407216" y="4636487"/>
                  <a:pt x="3408744" y="4633975"/>
                  <a:pt x="3409839" y="4631276"/>
                </a:cubicBezTo>
                <a:lnTo>
                  <a:pt x="3409839" y="4193796"/>
                </a:lnTo>
                <a:lnTo>
                  <a:pt x="3413933" y="4193796"/>
                </a:lnTo>
                <a:cubicBezTo>
                  <a:pt x="3487953" y="4282310"/>
                  <a:pt x="3614305" y="4315503"/>
                  <a:pt x="3749400" y="4315503"/>
                </a:cubicBezTo>
                <a:cubicBezTo>
                  <a:pt x="4050125" y="4315503"/>
                  <a:pt x="4233016" y="4080941"/>
                  <a:pt x="4233016" y="3825690"/>
                </a:cubicBezTo>
                <a:cubicBezTo>
                  <a:pt x="4232685" y="3547092"/>
                  <a:pt x="4025453" y="3369844"/>
                  <a:pt x="3711782" y="3369844"/>
                </a:cubicBezTo>
                <a:close/>
                <a:moveTo>
                  <a:pt x="6613705" y="3362099"/>
                </a:moveTo>
                <a:cubicBezTo>
                  <a:pt x="6467657" y="3362099"/>
                  <a:pt x="6365645" y="3426051"/>
                  <a:pt x="6316299" y="3492103"/>
                </a:cubicBezTo>
                <a:cubicBezTo>
                  <a:pt x="6312869" y="3496750"/>
                  <a:pt x="6307779" y="3503167"/>
                  <a:pt x="6303907" y="3501176"/>
                </a:cubicBezTo>
                <a:cubicBezTo>
                  <a:pt x="6300035" y="3499185"/>
                  <a:pt x="6300035" y="3489227"/>
                  <a:pt x="6300035" y="3489337"/>
                </a:cubicBezTo>
                <a:lnTo>
                  <a:pt x="6300035" y="3410672"/>
                </a:lnTo>
                <a:cubicBezTo>
                  <a:pt x="6297534" y="3404332"/>
                  <a:pt x="6293772" y="3398579"/>
                  <a:pt x="6288970" y="3393743"/>
                </a:cubicBezTo>
                <a:cubicBezTo>
                  <a:pt x="6283029" y="3389251"/>
                  <a:pt x="6276080" y="3386286"/>
                  <a:pt x="6268723" y="3385112"/>
                </a:cubicBezTo>
                <a:lnTo>
                  <a:pt x="6009820" y="3385112"/>
                </a:lnTo>
                <a:cubicBezTo>
                  <a:pt x="6003967" y="3387592"/>
                  <a:pt x="5998634" y="3391153"/>
                  <a:pt x="5994109" y="3395624"/>
                </a:cubicBezTo>
                <a:cubicBezTo>
                  <a:pt x="5990214" y="3400481"/>
                  <a:pt x="5987559" y="3406213"/>
                  <a:pt x="5986365" y="3412331"/>
                </a:cubicBezTo>
                <a:lnTo>
                  <a:pt x="5986365" y="4277884"/>
                </a:lnTo>
                <a:cubicBezTo>
                  <a:pt x="5988743" y="4285320"/>
                  <a:pt x="5992881" y="4292080"/>
                  <a:pt x="5998424" y="4297579"/>
                </a:cubicBezTo>
                <a:cubicBezTo>
                  <a:pt x="6002142" y="4300743"/>
                  <a:pt x="6006535" y="4303011"/>
                  <a:pt x="6011259" y="4304217"/>
                </a:cubicBezTo>
                <a:lnTo>
                  <a:pt x="6291183" y="4304217"/>
                </a:lnTo>
                <a:cubicBezTo>
                  <a:pt x="6296892" y="4301816"/>
                  <a:pt x="6302081" y="4298320"/>
                  <a:pt x="6306452" y="4293927"/>
                </a:cubicBezTo>
                <a:cubicBezTo>
                  <a:pt x="6309672" y="4290155"/>
                  <a:pt x="6311984" y="4285685"/>
                  <a:pt x="6313201" y="4280872"/>
                </a:cubicBezTo>
                <a:lnTo>
                  <a:pt x="6313201" y="3846269"/>
                </a:lnTo>
                <a:cubicBezTo>
                  <a:pt x="6313201" y="3727108"/>
                  <a:pt x="6339312" y="3611708"/>
                  <a:pt x="6509148" y="3611708"/>
                </a:cubicBezTo>
                <a:cubicBezTo>
                  <a:pt x="6676993" y="3611708"/>
                  <a:pt x="6679095" y="3747908"/>
                  <a:pt x="6679095" y="3853793"/>
                </a:cubicBezTo>
                <a:lnTo>
                  <a:pt x="6679095" y="4279433"/>
                </a:lnTo>
                <a:cubicBezTo>
                  <a:pt x="6681673" y="4285463"/>
                  <a:pt x="6685435" y="4290918"/>
                  <a:pt x="6690159" y="4295477"/>
                </a:cubicBezTo>
                <a:cubicBezTo>
                  <a:pt x="6695901" y="4299836"/>
                  <a:pt x="6702628" y="4302724"/>
                  <a:pt x="6709743" y="4303885"/>
                </a:cubicBezTo>
                <a:lnTo>
                  <a:pt x="6978271" y="4303885"/>
                </a:lnTo>
                <a:cubicBezTo>
                  <a:pt x="6985795" y="4301562"/>
                  <a:pt x="6992633" y="4297424"/>
                  <a:pt x="6998187" y="4291825"/>
                </a:cubicBezTo>
                <a:cubicBezTo>
                  <a:pt x="7002192" y="4286503"/>
                  <a:pt x="7004814" y="4280263"/>
                  <a:pt x="7005821" y="4273680"/>
                </a:cubicBezTo>
                <a:lnTo>
                  <a:pt x="7005821" y="3797034"/>
                </a:lnTo>
                <a:cubicBezTo>
                  <a:pt x="7005821" y="3551297"/>
                  <a:pt x="6944747" y="3362099"/>
                  <a:pt x="6613705" y="3362099"/>
                </a:cubicBezTo>
                <a:close/>
                <a:moveTo>
                  <a:pt x="4852282" y="3358337"/>
                </a:moveTo>
                <a:cubicBezTo>
                  <a:pt x="4525334" y="3358337"/>
                  <a:pt x="4296637" y="3553289"/>
                  <a:pt x="4296637" y="3853792"/>
                </a:cubicBezTo>
                <a:cubicBezTo>
                  <a:pt x="4296637" y="4154297"/>
                  <a:pt x="4524892" y="4347146"/>
                  <a:pt x="4852282" y="4347146"/>
                </a:cubicBezTo>
                <a:cubicBezTo>
                  <a:pt x="5179450" y="4347146"/>
                  <a:pt x="5406157" y="4146884"/>
                  <a:pt x="5406157" y="3846380"/>
                </a:cubicBezTo>
                <a:cubicBezTo>
                  <a:pt x="5406157" y="3545875"/>
                  <a:pt x="5179229" y="3358337"/>
                  <a:pt x="4852282" y="3358337"/>
                </a:cubicBezTo>
                <a:close/>
                <a:moveTo>
                  <a:pt x="8738836" y="2804914"/>
                </a:moveTo>
                <a:cubicBezTo>
                  <a:pt x="8773600" y="2802596"/>
                  <a:pt x="8805831" y="2803108"/>
                  <a:pt x="8829979" y="2805127"/>
                </a:cubicBezTo>
                <a:cubicBezTo>
                  <a:pt x="8850437" y="2807329"/>
                  <a:pt x="8870076" y="2814343"/>
                  <a:pt x="8887292" y="2825596"/>
                </a:cubicBezTo>
                <a:cubicBezTo>
                  <a:pt x="8899020" y="2837435"/>
                  <a:pt x="8906654" y="2852703"/>
                  <a:pt x="8909088" y="2869189"/>
                </a:cubicBezTo>
                <a:cubicBezTo>
                  <a:pt x="8909088" y="2951728"/>
                  <a:pt x="8798446" y="3038029"/>
                  <a:pt x="8662356" y="3038029"/>
                </a:cubicBezTo>
                <a:cubicBezTo>
                  <a:pt x="8590550" y="3038029"/>
                  <a:pt x="8507457" y="3005943"/>
                  <a:pt x="8507457" y="2937898"/>
                </a:cubicBezTo>
                <a:cubicBezTo>
                  <a:pt x="8507457" y="2844294"/>
                  <a:pt x="8634544" y="2811869"/>
                  <a:pt x="8738836" y="2804914"/>
                </a:cubicBezTo>
                <a:close/>
                <a:moveTo>
                  <a:pt x="7568769" y="2505065"/>
                </a:moveTo>
                <a:cubicBezTo>
                  <a:pt x="7784742" y="2505065"/>
                  <a:pt x="7834310" y="2662288"/>
                  <a:pt x="7834310" y="2749917"/>
                </a:cubicBezTo>
                <a:cubicBezTo>
                  <a:pt x="7834310" y="2947192"/>
                  <a:pt x="7640464" y="2985917"/>
                  <a:pt x="7588573" y="2985917"/>
                </a:cubicBezTo>
                <a:cubicBezTo>
                  <a:pt x="7417852" y="2985917"/>
                  <a:pt x="7346156" y="2886339"/>
                  <a:pt x="7346156" y="2742504"/>
                </a:cubicBezTo>
                <a:cubicBezTo>
                  <a:pt x="7346156" y="2598669"/>
                  <a:pt x="7476825" y="2505065"/>
                  <a:pt x="7568769" y="2505065"/>
                </a:cubicBezTo>
                <a:close/>
                <a:moveTo>
                  <a:pt x="3550908" y="2497320"/>
                </a:moveTo>
                <a:cubicBezTo>
                  <a:pt x="3767324" y="2497320"/>
                  <a:pt x="3812577" y="2630091"/>
                  <a:pt x="3812577" y="2735754"/>
                </a:cubicBezTo>
                <a:cubicBezTo>
                  <a:pt x="3812577" y="2943872"/>
                  <a:pt x="3637209" y="2974188"/>
                  <a:pt x="3550908" y="2974188"/>
                </a:cubicBezTo>
                <a:cubicBezTo>
                  <a:pt x="3399881" y="2974188"/>
                  <a:pt x="3289239" y="2889547"/>
                  <a:pt x="3289239" y="2735754"/>
                </a:cubicBezTo>
                <a:cubicBezTo>
                  <a:pt x="3289239" y="2611060"/>
                  <a:pt x="3336483" y="2497320"/>
                  <a:pt x="3550908" y="2497320"/>
                </a:cubicBezTo>
                <a:close/>
                <a:moveTo>
                  <a:pt x="6489786" y="2470213"/>
                </a:moveTo>
                <a:cubicBezTo>
                  <a:pt x="6598326" y="2470213"/>
                  <a:pt x="6679095" y="2537815"/>
                  <a:pt x="6688942" y="2622457"/>
                </a:cubicBezTo>
                <a:cubicBezTo>
                  <a:pt x="6689960" y="2628210"/>
                  <a:pt x="6688145" y="2634096"/>
                  <a:pt x="6684074" y="2638279"/>
                </a:cubicBezTo>
                <a:cubicBezTo>
                  <a:pt x="6679969" y="2642737"/>
                  <a:pt x="6674072" y="2645094"/>
                  <a:pt x="6668030" y="2644696"/>
                </a:cubicBezTo>
                <a:lnTo>
                  <a:pt x="6272153" y="2644696"/>
                </a:lnTo>
                <a:cubicBezTo>
                  <a:pt x="6272153" y="2644696"/>
                  <a:pt x="6262637" y="2645913"/>
                  <a:pt x="6261088" y="2640159"/>
                </a:cubicBezTo>
                <a:cubicBezTo>
                  <a:pt x="6259960" y="2635104"/>
                  <a:pt x="6260181" y="2629837"/>
                  <a:pt x="6261752" y="2624891"/>
                </a:cubicBezTo>
                <a:cubicBezTo>
                  <a:pt x="6279566" y="2543569"/>
                  <a:pt x="6356241" y="2470213"/>
                  <a:pt x="6489786" y="2470213"/>
                </a:cubicBezTo>
                <a:close/>
                <a:moveTo>
                  <a:pt x="7508579" y="2283892"/>
                </a:moveTo>
                <a:cubicBezTo>
                  <a:pt x="7190483" y="2291304"/>
                  <a:pt x="7096215" y="2627767"/>
                  <a:pt x="7096215" y="2749474"/>
                </a:cubicBezTo>
                <a:cubicBezTo>
                  <a:pt x="7096215" y="2975737"/>
                  <a:pt x="7217147" y="3210963"/>
                  <a:pt x="7544206" y="3210963"/>
                </a:cubicBezTo>
                <a:cubicBezTo>
                  <a:pt x="7636482" y="3210963"/>
                  <a:pt x="7748783" y="3191601"/>
                  <a:pt x="7824130" y="3114261"/>
                </a:cubicBezTo>
                <a:cubicBezTo>
                  <a:pt x="7828778" y="3109393"/>
                  <a:pt x="7829552" y="3111384"/>
                  <a:pt x="7835195" y="3111384"/>
                </a:cubicBezTo>
                <a:cubicBezTo>
                  <a:pt x="7840837" y="3111384"/>
                  <a:pt x="7841944" y="3124218"/>
                  <a:pt x="7841944" y="3124218"/>
                </a:cubicBezTo>
                <a:lnTo>
                  <a:pt x="7841944" y="3187948"/>
                </a:lnTo>
                <a:cubicBezTo>
                  <a:pt x="7841944" y="3338091"/>
                  <a:pt x="7761729" y="3405803"/>
                  <a:pt x="7642788" y="3405803"/>
                </a:cubicBezTo>
                <a:cubicBezTo>
                  <a:pt x="7624310" y="3405803"/>
                  <a:pt x="7608046" y="3405803"/>
                  <a:pt x="7592999" y="3406357"/>
                </a:cubicBezTo>
                <a:lnTo>
                  <a:pt x="7520196" y="3406357"/>
                </a:lnTo>
                <a:cubicBezTo>
                  <a:pt x="7514399" y="3408049"/>
                  <a:pt x="7508136" y="3406490"/>
                  <a:pt x="7503822" y="3402262"/>
                </a:cubicBezTo>
                <a:cubicBezTo>
                  <a:pt x="7497106" y="3394120"/>
                  <a:pt x="7494273" y="3383454"/>
                  <a:pt x="7496077" y="3373054"/>
                </a:cubicBezTo>
                <a:lnTo>
                  <a:pt x="7496077" y="3309988"/>
                </a:lnTo>
                <a:cubicBezTo>
                  <a:pt x="7496077" y="3309988"/>
                  <a:pt x="7497957" y="3305450"/>
                  <a:pt x="7489217" y="3293613"/>
                </a:cubicBezTo>
                <a:cubicBezTo>
                  <a:pt x="7482113" y="3285845"/>
                  <a:pt x="7472366" y="3280999"/>
                  <a:pt x="7461888" y="3280004"/>
                </a:cubicBezTo>
                <a:lnTo>
                  <a:pt x="7202211" y="3280004"/>
                </a:lnTo>
                <a:cubicBezTo>
                  <a:pt x="7194886" y="3281829"/>
                  <a:pt x="7188060" y="3285225"/>
                  <a:pt x="7182185" y="3289961"/>
                </a:cubicBezTo>
                <a:cubicBezTo>
                  <a:pt x="7175391" y="3296124"/>
                  <a:pt x="7171065" y="3304533"/>
                  <a:pt x="7170014" y="3313638"/>
                </a:cubicBezTo>
                <a:lnTo>
                  <a:pt x="7170014" y="3387216"/>
                </a:lnTo>
                <a:cubicBezTo>
                  <a:pt x="7170512" y="3391398"/>
                  <a:pt x="7168897" y="3395547"/>
                  <a:pt x="7165699" y="3398279"/>
                </a:cubicBezTo>
                <a:cubicBezTo>
                  <a:pt x="7160078" y="3401765"/>
                  <a:pt x="7153960" y="3404376"/>
                  <a:pt x="7147554" y="3406024"/>
                </a:cubicBezTo>
                <a:lnTo>
                  <a:pt x="7067448" y="3406024"/>
                </a:lnTo>
                <a:cubicBezTo>
                  <a:pt x="7067448" y="3406024"/>
                  <a:pt x="7063465" y="3405250"/>
                  <a:pt x="7053176" y="3415650"/>
                </a:cubicBezTo>
                <a:cubicBezTo>
                  <a:pt x="7050255" y="3421592"/>
                  <a:pt x="7048606" y="3428065"/>
                  <a:pt x="7048307" y="3434681"/>
                </a:cubicBezTo>
                <a:lnTo>
                  <a:pt x="7048307" y="3613146"/>
                </a:lnTo>
                <a:cubicBezTo>
                  <a:pt x="7048307" y="3613146"/>
                  <a:pt x="7047422" y="3625870"/>
                  <a:pt x="7052844" y="3629521"/>
                </a:cubicBezTo>
                <a:cubicBezTo>
                  <a:pt x="7057192" y="3632265"/>
                  <a:pt x="7062337" y="3633471"/>
                  <a:pt x="7067448" y="3632951"/>
                </a:cubicBezTo>
                <a:lnTo>
                  <a:pt x="7145673" y="3632951"/>
                </a:lnTo>
                <a:cubicBezTo>
                  <a:pt x="7145673" y="3632951"/>
                  <a:pt x="7150651" y="3630517"/>
                  <a:pt x="7163928" y="3640475"/>
                </a:cubicBezTo>
                <a:cubicBezTo>
                  <a:pt x="7168597" y="3645288"/>
                  <a:pt x="7170844" y="3651960"/>
                  <a:pt x="7170014" y="3658620"/>
                </a:cubicBezTo>
                <a:lnTo>
                  <a:pt x="7170014" y="4048745"/>
                </a:lnTo>
                <a:cubicBezTo>
                  <a:pt x="7170014" y="4249228"/>
                  <a:pt x="7337748" y="4326788"/>
                  <a:pt x="7555602" y="4326788"/>
                </a:cubicBezTo>
                <a:cubicBezTo>
                  <a:pt x="7579058" y="4326788"/>
                  <a:pt x="7606608" y="4325461"/>
                  <a:pt x="7635707" y="4322916"/>
                </a:cubicBezTo>
                <a:cubicBezTo>
                  <a:pt x="7642633" y="4323038"/>
                  <a:pt x="7649260" y="4320128"/>
                  <a:pt x="7653852" y="4314950"/>
                </a:cubicBezTo>
                <a:cubicBezTo>
                  <a:pt x="7656319" y="4309783"/>
                  <a:pt x="7657714" y="4304184"/>
                  <a:pt x="7657946" y="4298464"/>
                </a:cubicBezTo>
                <a:lnTo>
                  <a:pt x="7657946" y="4118117"/>
                </a:lnTo>
                <a:cubicBezTo>
                  <a:pt x="7658455" y="4108934"/>
                  <a:pt x="7657636" y="4099729"/>
                  <a:pt x="7655512" y="4090789"/>
                </a:cubicBezTo>
                <a:cubicBezTo>
                  <a:pt x="7647988" y="4083818"/>
                  <a:pt x="7641128" y="4086031"/>
                  <a:pt x="7633383" y="4085478"/>
                </a:cubicBezTo>
                <a:cubicBezTo>
                  <a:pt x="7514111" y="4077622"/>
                  <a:pt x="7496630" y="4010573"/>
                  <a:pt x="7496630" y="3918187"/>
                </a:cubicBezTo>
                <a:lnTo>
                  <a:pt x="7496630" y="3654859"/>
                </a:lnTo>
                <a:cubicBezTo>
                  <a:pt x="7497537" y="3650189"/>
                  <a:pt x="7499595" y="3645819"/>
                  <a:pt x="7502604" y="3642135"/>
                </a:cubicBezTo>
                <a:cubicBezTo>
                  <a:pt x="7507052" y="3636492"/>
                  <a:pt x="7513691" y="3632995"/>
                  <a:pt x="7520860" y="3632509"/>
                </a:cubicBezTo>
                <a:lnTo>
                  <a:pt x="7556819" y="3631956"/>
                </a:lnTo>
                <a:cubicBezTo>
                  <a:pt x="7625860" y="3629743"/>
                  <a:pt x="7726765" y="3618236"/>
                  <a:pt x="7753541" y="3617904"/>
                </a:cubicBezTo>
                <a:cubicBezTo>
                  <a:pt x="7968297" y="3615359"/>
                  <a:pt x="8120320" y="3435676"/>
                  <a:pt x="8120320" y="3131078"/>
                </a:cubicBezTo>
                <a:lnTo>
                  <a:pt x="8120320" y="2323390"/>
                </a:lnTo>
                <a:cubicBezTo>
                  <a:pt x="8120065" y="2313799"/>
                  <a:pt x="8116104" y="2304669"/>
                  <a:pt x="8109256" y="2297943"/>
                </a:cubicBezTo>
                <a:cubicBezTo>
                  <a:pt x="8103403" y="2292146"/>
                  <a:pt x="8095348" y="2289125"/>
                  <a:pt x="8087127" y="2289645"/>
                </a:cubicBezTo>
                <a:lnTo>
                  <a:pt x="7865843" y="2289645"/>
                </a:lnTo>
                <a:cubicBezTo>
                  <a:pt x="7858684" y="2289810"/>
                  <a:pt x="7851735" y="2292035"/>
                  <a:pt x="7845816" y="2296062"/>
                </a:cubicBezTo>
                <a:cubicBezTo>
                  <a:pt x="7836965" y="2302037"/>
                  <a:pt x="7837187" y="2319739"/>
                  <a:pt x="7837187" y="2319739"/>
                </a:cubicBezTo>
                <a:lnTo>
                  <a:pt x="7837187" y="2375835"/>
                </a:lnTo>
                <a:cubicBezTo>
                  <a:pt x="7837187" y="2382030"/>
                  <a:pt x="7832761" y="2384022"/>
                  <a:pt x="7827450" y="2384022"/>
                </a:cubicBezTo>
                <a:cubicBezTo>
                  <a:pt x="7821674" y="2383536"/>
                  <a:pt x="7816242" y="2381068"/>
                  <a:pt x="7812071" y="2377053"/>
                </a:cubicBezTo>
                <a:cubicBezTo>
                  <a:pt x="7766043" y="2331800"/>
                  <a:pt x="7686049" y="2279798"/>
                  <a:pt x="7508579" y="2283892"/>
                </a:cubicBezTo>
                <a:close/>
                <a:moveTo>
                  <a:pt x="8727746" y="2266521"/>
                </a:moveTo>
                <a:cubicBezTo>
                  <a:pt x="8570192" y="2266521"/>
                  <a:pt x="8410645" y="2307790"/>
                  <a:pt x="8292812" y="2390329"/>
                </a:cubicBezTo>
                <a:cubicBezTo>
                  <a:pt x="8281747" y="2397853"/>
                  <a:pt x="8276436" y="2401394"/>
                  <a:pt x="8276436" y="2415888"/>
                </a:cubicBezTo>
                <a:cubicBezTo>
                  <a:pt x="8275507" y="2423289"/>
                  <a:pt x="8278793" y="2430592"/>
                  <a:pt x="8284956" y="2434808"/>
                </a:cubicBezTo>
                <a:lnTo>
                  <a:pt x="8390398" y="2544122"/>
                </a:lnTo>
                <a:cubicBezTo>
                  <a:pt x="8395300" y="2550263"/>
                  <a:pt x="8402579" y="2554047"/>
                  <a:pt x="8410424" y="2554522"/>
                </a:cubicBezTo>
                <a:cubicBezTo>
                  <a:pt x="8422263" y="2554522"/>
                  <a:pt x="8427795" y="2547773"/>
                  <a:pt x="8436867" y="2541577"/>
                </a:cubicBezTo>
                <a:cubicBezTo>
                  <a:pt x="8530803" y="2475856"/>
                  <a:pt x="8613231" y="2451072"/>
                  <a:pt x="8708384" y="2453063"/>
                </a:cubicBezTo>
                <a:cubicBezTo>
                  <a:pt x="8850891" y="2455608"/>
                  <a:pt x="8898909" y="2516240"/>
                  <a:pt x="8909642" y="2606081"/>
                </a:cubicBezTo>
                <a:cubicBezTo>
                  <a:pt x="8910494" y="2610718"/>
                  <a:pt x="8909100" y="2615475"/>
                  <a:pt x="8905880" y="2618916"/>
                </a:cubicBezTo>
                <a:cubicBezTo>
                  <a:pt x="8903568" y="2622711"/>
                  <a:pt x="8899209" y="2624758"/>
                  <a:pt x="8894816" y="2624116"/>
                </a:cubicBezTo>
                <a:cubicBezTo>
                  <a:pt x="8621419" y="2624116"/>
                  <a:pt x="8194340" y="2636065"/>
                  <a:pt x="8194340" y="2947524"/>
                </a:cubicBezTo>
                <a:cubicBezTo>
                  <a:pt x="8194340" y="3132959"/>
                  <a:pt x="8373027" y="3231210"/>
                  <a:pt x="8571187" y="3231210"/>
                </a:cubicBezTo>
                <a:cubicBezTo>
                  <a:pt x="8699864" y="3231210"/>
                  <a:pt x="8825664" y="3194034"/>
                  <a:pt x="8899462" y="3102533"/>
                </a:cubicBezTo>
                <a:cubicBezTo>
                  <a:pt x="8901277" y="3100099"/>
                  <a:pt x="8904453" y="3099114"/>
                  <a:pt x="8907318" y="3100099"/>
                </a:cubicBezTo>
                <a:cubicBezTo>
                  <a:pt x="8911412" y="3100874"/>
                  <a:pt x="8911080" y="3109393"/>
                  <a:pt x="8911080" y="3109393"/>
                </a:cubicBezTo>
                <a:lnTo>
                  <a:pt x="8911080" y="3177217"/>
                </a:lnTo>
                <a:cubicBezTo>
                  <a:pt x="8911080" y="3177217"/>
                  <a:pt x="8910306" y="3195694"/>
                  <a:pt x="8917829" y="3202775"/>
                </a:cubicBezTo>
                <a:cubicBezTo>
                  <a:pt x="8924291" y="3207255"/>
                  <a:pt x="8932135" y="3209292"/>
                  <a:pt x="8939958" y="3208528"/>
                </a:cubicBezTo>
                <a:lnTo>
                  <a:pt x="9178392" y="3208528"/>
                </a:lnTo>
                <a:cubicBezTo>
                  <a:pt x="9186823" y="3209602"/>
                  <a:pt x="9195353" y="3207466"/>
                  <a:pt x="9202290" y="3202554"/>
                </a:cubicBezTo>
                <a:cubicBezTo>
                  <a:pt x="9208763" y="3196214"/>
                  <a:pt x="9212149" y="3187362"/>
                  <a:pt x="9211584" y="3178323"/>
                </a:cubicBezTo>
                <a:lnTo>
                  <a:pt x="9211584" y="2741176"/>
                </a:lnTo>
                <a:cubicBezTo>
                  <a:pt x="9211584" y="2434808"/>
                  <a:pt x="9109019" y="2266521"/>
                  <a:pt x="8727746" y="2266521"/>
                </a:cubicBezTo>
                <a:close/>
                <a:moveTo>
                  <a:pt x="6519770" y="2266521"/>
                </a:moveTo>
                <a:cubicBezTo>
                  <a:pt x="6193043" y="2266521"/>
                  <a:pt x="5931597" y="2455608"/>
                  <a:pt x="5931597" y="2748810"/>
                </a:cubicBezTo>
                <a:cubicBezTo>
                  <a:pt x="5931597" y="3042013"/>
                  <a:pt x="6193043" y="3230988"/>
                  <a:pt x="6519770" y="3230988"/>
                </a:cubicBezTo>
                <a:cubicBezTo>
                  <a:pt x="6678099" y="3230988"/>
                  <a:pt x="6838198" y="3173566"/>
                  <a:pt x="6943862" y="3072328"/>
                </a:cubicBezTo>
                <a:cubicBezTo>
                  <a:pt x="6948210" y="3065966"/>
                  <a:pt x="6950943" y="3058630"/>
                  <a:pt x="6951828" y="3050974"/>
                </a:cubicBezTo>
                <a:cubicBezTo>
                  <a:pt x="6951407" y="3045586"/>
                  <a:pt x="6949272" y="3040463"/>
                  <a:pt x="6945742" y="3036369"/>
                </a:cubicBezTo>
                <a:lnTo>
                  <a:pt x="6754663" y="2914663"/>
                </a:lnTo>
                <a:cubicBezTo>
                  <a:pt x="6748999" y="2911897"/>
                  <a:pt x="6742603" y="2911000"/>
                  <a:pt x="6736408" y="2912118"/>
                </a:cubicBezTo>
                <a:cubicBezTo>
                  <a:pt x="6731772" y="2913578"/>
                  <a:pt x="6727446" y="2915902"/>
                  <a:pt x="6723684" y="2918978"/>
                </a:cubicBezTo>
                <a:cubicBezTo>
                  <a:pt x="6668241" y="2981623"/>
                  <a:pt x="6588147" y="3016841"/>
                  <a:pt x="6504501" y="3015347"/>
                </a:cubicBezTo>
                <a:cubicBezTo>
                  <a:pt x="6387221" y="3015347"/>
                  <a:pt x="6292290" y="2958920"/>
                  <a:pt x="6259318" y="2863989"/>
                </a:cubicBezTo>
                <a:cubicBezTo>
                  <a:pt x="6256773" y="2856686"/>
                  <a:pt x="6253565" y="2845290"/>
                  <a:pt x="6262195" y="2839537"/>
                </a:cubicBezTo>
                <a:cubicBezTo>
                  <a:pt x="6268435" y="2836549"/>
                  <a:pt x="6275538" y="2835885"/>
                  <a:pt x="6282221" y="2837656"/>
                </a:cubicBezTo>
                <a:lnTo>
                  <a:pt x="6983803" y="2837656"/>
                </a:lnTo>
                <a:cubicBezTo>
                  <a:pt x="6992367" y="2835465"/>
                  <a:pt x="7000190" y="2831028"/>
                  <a:pt x="7006485" y="2824821"/>
                </a:cubicBezTo>
                <a:cubicBezTo>
                  <a:pt x="7012028" y="2816778"/>
                  <a:pt x="7015414" y="2807439"/>
                  <a:pt x="7016332" y="2797714"/>
                </a:cubicBezTo>
                <a:lnTo>
                  <a:pt x="7016332" y="2748810"/>
                </a:lnTo>
                <a:cubicBezTo>
                  <a:pt x="7016332" y="2455608"/>
                  <a:pt x="6824700" y="2266521"/>
                  <a:pt x="6519770" y="2266521"/>
                </a:cubicBezTo>
                <a:close/>
                <a:moveTo>
                  <a:pt x="4828495" y="2266521"/>
                </a:moveTo>
                <a:cubicBezTo>
                  <a:pt x="4674923" y="2266521"/>
                  <a:pt x="4571694" y="2342089"/>
                  <a:pt x="4529761" y="2414007"/>
                </a:cubicBezTo>
                <a:lnTo>
                  <a:pt x="4525445" y="2414007"/>
                </a:lnTo>
                <a:lnTo>
                  <a:pt x="4525445" y="2305244"/>
                </a:lnTo>
                <a:cubicBezTo>
                  <a:pt x="4523609" y="2302290"/>
                  <a:pt x="4521462" y="2299547"/>
                  <a:pt x="4519028" y="2297058"/>
                </a:cubicBezTo>
                <a:cubicBezTo>
                  <a:pt x="4514060" y="2293043"/>
                  <a:pt x="4508163" y="2290332"/>
                  <a:pt x="4501879" y="2289201"/>
                </a:cubicBezTo>
                <a:lnTo>
                  <a:pt x="4241870" y="2289201"/>
                </a:lnTo>
                <a:cubicBezTo>
                  <a:pt x="4235042" y="2291505"/>
                  <a:pt x="4228814" y="2295278"/>
                  <a:pt x="4223613" y="2300267"/>
                </a:cubicBezTo>
                <a:cubicBezTo>
                  <a:pt x="4223613" y="2300820"/>
                  <a:pt x="4222729" y="2301594"/>
                  <a:pt x="4222286" y="2302258"/>
                </a:cubicBezTo>
                <a:lnTo>
                  <a:pt x="4222286" y="3178655"/>
                </a:lnTo>
                <a:cubicBezTo>
                  <a:pt x="4224609" y="3186422"/>
                  <a:pt x="4228824" y="3193503"/>
                  <a:pt x="4234567" y="3199235"/>
                </a:cubicBezTo>
                <a:cubicBezTo>
                  <a:pt x="4240619" y="3203837"/>
                  <a:pt x="4247734" y="3206836"/>
                  <a:pt x="4255257" y="3207975"/>
                </a:cubicBezTo>
                <a:lnTo>
                  <a:pt x="4509292" y="3207975"/>
                </a:lnTo>
                <a:cubicBezTo>
                  <a:pt x="4517192" y="3205663"/>
                  <a:pt x="4524384" y="3201403"/>
                  <a:pt x="4530203" y="3195583"/>
                </a:cubicBezTo>
                <a:cubicBezTo>
                  <a:pt x="4534441" y="3190129"/>
                  <a:pt x="4537261" y="3183700"/>
                  <a:pt x="4538391" y="3176885"/>
                </a:cubicBezTo>
                <a:lnTo>
                  <a:pt x="4538391" y="2750580"/>
                </a:lnTo>
                <a:cubicBezTo>
                  <a:pt x="4538391" y="2631419"/>
                  <a:pt x="4563728" y="2516129"/>
                  <a:pt x="4727921" y="2516129"/>
                </a:cubicBezTo>
                <a:cubicBezTo>
                  <a:pt x="4873193" y="2516129"/>
                  <a:pt x="4868989" y="2654211"/>
                  <a:pt x="4868989" y="2722256"/>
                </a:cubicBezTo>
                <a:lnTo>
                  <a:pt x="4868989" y="3181421"/>
                </a:lnTo>
                <a:cubicBezTo>
                  <a:pt x="4871324" y="3188104"/>
                  <a:pt x="4875108" y="3194178"/>
                  <a:pt x="4880055" y="3199235"/>
                </a:cubicBezTo>
                <a:cubicBezTo>
                  <a:pt x="4886515" y="3204136"/>
                  <a:pt x="4894137" y="3207256"/>
                  <a:pt x="4902182" y="3208307"/>
                </a:cubicBezTo>
                <a:lnTo>
                  <a:pt x="5153561" y="3208307"/>
                </a:lnTo>
                <a:cubicBezTo>
                  <a:pt x="5161926" y="3206072"/>
                  <a:pt x="5169548" y="3201691"/>
                  <a:pt x="5175691" y="3195583"/>
                </a:cubicBezTo>
                <a:cubicBezTo>
                  <a:pt x="5180692" y="3188790"/>
                  <a:pt x="5183855" y="3180824"/>
                  <a:pt x="5184873" y="3172459"/>
                </a:cubicBezTo>
                <a:lnTo>
                  <a:pt x="5184873" y="2722256"/>
                </a:lnTo>
                <a:cubicBezTo>
                  <a:pt x="5184873" y="2608737"/>
                  <a:pt x="5231232" y="2516129"/>
                  <a:pt x="5376505" y="2516129"/>
                </a:cubicBezTo>
                <a:cubicBezTo>
                  <a:pt x="5479624" y="2516129"/>
                  <a:pt x="5515472" y="2587936"/>
                  <a:pt x="5515472" y="2673020"/>
                </a:cubicBezTo>
                <a:lnTo>
                  <a:pt x="5515140" y="3180425"/>
                </a:lnTo>
                <a:cubicBezTo>
                  <a:pt x="5517530" y="3187960"/>
                  <a:pt x="5521668" y="3194820"/>
                  <a:pt x="5527200" y="3200452"/>
                </a:cubicBezTo>
                <a:cubicBezTo>
                  <a:pt x="5531825" y="3204147"/>
                  <a:pt x="5537236" y="3206725"/>
                  <a:pt x="5543022" y="3207975"/>
                </a:cubicBezTo>
                <a:lnTo>
                  <a:pt x="5805355" y="3207975"/>
                </a:lnTo>
                <a:cubicBezTo>
                  <a:pt x="5811816" y="3205530"/>
                  <a:pt x="5817691" y="3201757"/>
                  <a:pt x="5822615" y="3196911"/>
                </a:cubicBezTo>
                <a:cubicBezTo>
                  <a:pt x="5826929" y="3191323"/>
                  <a:pt x="5829784" y="3184740"/>
                  <a:pt x="5830913" y="3177770"/>
                </a:cubicBezTo>
                <a:lnTo>
                  <a:pt x="5830913" y="2665496"/>
                </a:lnTo>
                <a:cubicBezTo>
                  <a:pt x="5830913" y="2442331"/>
                  <a:pt x="5746713" y="2266521"/>
                  <a:pt x="5468670" y="2266521"/>
                </a:cubicBezTo>
                <a:cubicBezTo>
                  <a:pt x="5317091" y="2266521"/>
                  <a:pt x="5218066" y="2313765"/>
                  <a:pt x="5144490" y="2431046"/>
                </a:cubicBezTo>
                <a:cubicBezTo>
                  <a:pt x="5089168" y="2319408"/>
                  <a:pt x="4971776" y="2266521"/>
                  <a:pt x="4828495" y="2266521"/>
                </a:cubicBezTo>
                <a:close/>
                <a:moveTo>
                  <a:pt x="3550908" y="2241405"/>
                </a:moveTo>
                <a:cubicBezTo>
                  <a:pt x="3223186" y="2241405"/>
                  <a:pt x="2995263" y="2436356"/>
                  <a:pt x="2995263" y="2736860"/>
                </a:cubicBezTo>
                <a:cubicBezTo>
                  <a:pt x="2995263" y="3037365"/>
                  <a:pt x="3223739" y="3230214"/>
                  <a:pt x="3550908" y="3230214"/>
                </a:cubicBezTo>
                <a:cubicBezTo>
                  <a:pt x="3878077" y="3230214"/>
                  <a:pt x="4104783" y="3029952"/>
                  <a:pt x="4104783" y="2729447"/>
                </a:cubicBezTo>
                <a:cubicBezTo>
                  <a:pt x="4104783" y="2428943"/>
                  <a:pt x="3878630" y="2241405"/>
                  <a:pt x="3550908" y="2241405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tIns="720000" anchor="t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3073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2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D200C52-0E9F-4A30-AF94-AD8CEDCB11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DE40C990-0894-4BF9-8066-47C2A26E5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innehållsdel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8258292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61C86522-3BA8-4F5D-B5E4-600041211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92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02293" y="2160000"/>
            <a:ext cx="392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8E390131-FE65-4F76-AABA-F7DFCCA3F6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3EE3FD-A8B1-46CF-9A48-BC23C98C398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9F355E11-F15D-4F0F-876E-45ECD9607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38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18717" y="2160000"/>
            <a:ext cx="338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9435" y="2160000"/>
            <a:ext cx="338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A4EF6D3-4AF6-42CB-84C4-AEE45A0A76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23183D-6F01-408E-8C12-547496C5E4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3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öger svar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 dirty="0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44EF9359-BC15-4D1E-895F-1E0999A333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18ED438-7D48-4F90-8852-8B2A93C6AE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20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höger vi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C147DAC-A40E-4F6A-83B2-7F4F4C6A93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11F75C0-5D88-4248-AF07-F90C002308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952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E234714A-3A33-4C71-A318-83B864634DF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0631" y="2160000"/>
            <a:ext cx="4784444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6569357" y="335779"/>
            <a:ext cx="4784443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633" y="684000"/>
            <a:ext cx="4784442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5" name="Platshållare för sidfot 14">
            <a:extLst>
              <a:ext uri="{FF2B5EF4-FFF2-40B4-BE49-F238E27FC236}">
                <a16:creationId xmlns:a16="http://schemas.microsoft.com/office/drawing/2014/main" id="{82C444C1-0BE4-44E1-87A8-723805AB633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6" name="Platshållare för bildnummer 15">
            <a:extLst>
              <a:ext uri="{FF2B5EF4-FFF2-40B4-BE49-F238E27FC236}">
                <a16:creationId xmlns:a16="http://schemas.microsoft.com/office/drawing/2014/main" id="{E46A8813-78CF-4716-B0E2-964BFC1989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2995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Stort Svar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 dirty="0"/>
              <a:t>Klicka för att lägga till rubrik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19FA3D9-B392-32A5-6E74-468EBA94938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11974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>
            <a:extLst>
              <a:ext uri="{FF2B5EF4-FFF2-40B4-BE49-F238E27FC236}">
                <a16:creationId xmlns:a16="http://schemas.microsoft.com/office/drawing/2014/main" id="{73AD03C0-1331-4FD7-81DE-DB0BEC853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5407" y="2241619"/>
            <a:ext cx="6218092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9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Sort Hvit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884FFC-974F-B6AA-6143-A18B3EDFA4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381965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Stort Svart Symbol Marine">
    <p:bg>
      <p:bgPr>
        <a:solidFill>
          <a:srgbClr val="00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19FA3D9-B392-32A5-6E74-468EBA94938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552577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Stort Hvitt Symbol Marine">
    <p:bg>
      <p:bgPr>
        <a:solidFill>
          <a:srgbClr val="00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884FFC-974F-B6AA-6143-A18B3EDFA4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  <p:pic>
        <p:nvPicPr>
          <p:cNvPr id="2" name="Bild 11">
            <a:extLst>
              <a:ext uri="{FF2B5EF4-FFF2-40B4-BE49-F238E27FC236}">
                <a16:creationId xmlns:a16="http://schemas.microsoft.com/office/drawing/2014/main" id="{198ACB11-DE4B-EB4D-8627-51DFCFD6C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36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Stort Svart Symbol Light Marine">
    <p:bg>
      <p:bgPr>
        <a:solidFill>
          <a:srgbClr val="003349">
            <a:alpha val="2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19FA3D9-B392-32A5-6E74-468EBA94938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3900643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Stort Hvitt Symbol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884FFC-974F-B6AA-6143-A18B3EDFA4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  <p:pic>
        <p:nvPicPr>
          <p:cNvPr id="2" name="Bild 11">
            <a:extLst>
              <a:ext uri="{FF2B5EF4-FFF2-40B4-BE49-F238E27FC236}">
                <a16:creationId xmlns:a16="http://schemas.microsoft.com/office/drawing/2014/main" id="{198ACB11-DE4B-EB4D-8627-51DFCFD6C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1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8554" y="2160000"/>
            <a:ext cx="392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32847" y="2160000"/>
            <a:ext cx="392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097278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8554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bild 12">
            <a:extLst>
              <a:ext uri="{FF2B5EF4-FFF2-40B4-BE49-F238E27FC236}">
                <a16:creationId xmlns:a16="http://schemas.microsoft.com/office/drawing/2014/main" id="{8BC85EC3-6F18-438A-83E5-65B2C2DBB85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2686985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7186FA60-9274-4A12-B09C-0B95550435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510CBF1E-0F33-4FA0-A267-D91E48C7F9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282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/>
            </a:lvl1pPr>
          </a:lstStyle>
          <a:p>
            <a:pPr lvl="0"/>
            <a:r>
              <a:rPr lang="sv-SE"/>
              <a:t>Klicka och skriv namn</a:t>
            </a:r>
          </a:p>
        </p:txBody>
      </p:sp>
    </p:spTree>
    <p:extLst>
      <p:ext uri="{BB962C8B-B14F-4D97-AF65-F5344CB8AC3E}">
        <p14:creationId xmlns:p14="http://schemas.microsoft.com/office/powerpoint/2010/main" val="2918613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6904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2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98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 - stor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89510" y="1391621"/>
            <a:ext cx="2333215" cy="473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61C86522-3BA8-4F5D-B5E4-600041211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4C0ED61-BD39-F65C-FE81-48E498BB584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0" y="0"/>
            <a:ext cx="9530082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Underrubrik 2">
            <a:extLst>
              <a:ext uri="{FF2B5EF4-FFF2-40B4-BE49-F238E27FC236}">
                <a16:creationId xmlns:a16="http://schemas.microsoft.com/office/drawing/2014/main" id="{FF808903-7A22-1AD9-3E71-03A78639D87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9689511" y="378479"/>
            <a:ext cx="2333216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7" name="Rubrik 5">
            <a:extLst>
              <a:ext uri="{FF2B5EF4-FFF2-40B4-BE49-F238E27FC236}">
                <a16:creationId xmlns:a16="http://schemas.microsoft.com/office/drawing/2014/main" id="{22069AD7-B71C-BB01-EC13-3F187849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90785" y="726700"/>
            <a:ext cx="2333215" cy="5687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</p:spTree>
    <p:extLst>
      <p:ext uri="{BB962C8B-B14F-4D97-AF65-F5344CB8AC3E}">
        <p14:creationId xmlns:p14="http://schemas.microsoft.com/office/powerpoint/2010/main" val="2622968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- Ma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699FE0FA-0A76-495E-900E-F6E153AE78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15803 w 12192000"/>
              <a:gd name="connsiteY0" fmla="*/ 6523635 h 6858000"/>
              <a:gd name="connsiteX1" fmla="*/ 11819888 w 12192000"/>
              <a:gd name="connsiteY1" fmla="*/ 6608882 h 6858000"/>
              <a:gd name="connsiteX2" fmla="*/ 11915803 w 12192000"/>
              <a:gd name="connsiteY2" fmla="*/ 6694130 h 6858000"/>
              <a:gd name="connsiteX3" fmla="*/ 12011719 w 12192000"/>
              <a:gd name="connsiteY3" fmla="*/ 6608882 h 6858000"/>
              <a:gd name="connsiteX4" fmla="*/ 11915803 w 12192000"/>
              <a:gd name="connsiteY4" fmla="*/ 6523635 h 6858000"/>
              <a:gd name="connsiteX5" fmla="*/ 11577514 w 12192000"/>
              <a:gd name="connsiteY5" fmla="*/ 6398572 h 6858000"/>
              <a:gd name="connsiteX6" fmla="*/ 11683204 w 12192000"/>
              <a:gd name="connsiteY6" fmla="*/ 6494876 h 6858000"/>
              <a:gd name="connsiteX7" fmla="*/ 11577514 w 12192000"/>
              <a:gd name="connsiteY7" fmla="*/ 6591122 h 6858000"/>
              <a:gd name="connsiteX8" fmla="*/ 11471864 w 12192000"/>
              <a:gd name="connsiteY8" fmla="*/ 6494876 h 6858000"/>
              <a:gd name="connsiteX9" fmla="*/ 11577514 w 12192000"/>
              <a:gd name="connsiteY9" fmla="*/ 6398591 h 6858000"/>
              <a:gd name="connsiteX10" fmla="*/ 11577514 w 12192000"/>
              <a:gd name="connsiteY10" fmla="*/ 6295253 h 6858000"/>
              <a:gd name="connsiteX11" fmla="*/ 11353174 w 12192000"/>
              <a:gd name="connsiteY11" fmla="*/ 6495304 h 6858000"/>
              <a:gd name="connsiteX12" fmla="*/ 11577514 w 12192000"/>
              <a:gd name="connsiteY12" fmla="*/ 6694499 h 6858000"/>
              <a:gd name="connsiteX13" fmla="*/ 11801175 w 12192000"/>
              <a:gd name="connsiteY13" fmla="*/ 6492408 h 6858000"/>
              <a:gd name="connsiteX14" fmla="*/ 11577514 w 12192000"/>
              <a:gd name="connsiteY14" fmla="*/ 6295253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11915803" y="6523635"/>
                </a:moveTo>
                <a:cubicBezTo>
                  <a:pt x="11862831" y="6523635"/>
                  <a:pt x="11819888" y="6561802"/>
                  <a:pt x="11819888" y="6608882"/>
                </a:cubicBezTo>
                <a:cubicBezTo>
                  <a:pt x="11819888" y="6655963"/>
                  <a:pt x="11862831" y="6694130"/>
                  <a:pt x="11915803" y="6694130"/>
                </a:cubicBezTo>
                <a:cubicBezTo>
                  <a:pt x="11968776" y="6694130"/>
                  <a:pt x="12011719" y="6655963"/>
                  <a:pt x="12011719" y="6608882"/>
                </a:cubicBezTo>
                <a:cubicBezTo>
                  <a:pt x="12011719" y="6561802"/>
                  <a:pt x="11968776" y="6523635"/>
                  <a:pt x="11915803" y="6523635"/>
                </a:cubicBezTo>
                <a:close/>
                <a:moveTo>
                  <a:pt x="11577514" y="6398572"/>
                </a:moveTo>
                <a:cubicBezTo>
                  <a:pt x="11664958" y="6398572"/>
                  <a:pt x="11683204" y="6452379"/>
                  <a:pt x="11683204" y="6494876"/>
                </a:cubicBezTo>
                <a:cubicBezTo>
                  <a:pt x="11683204" y="6578899"/>
                  <a:pt x="11612356" y="6591122"/>
                  <a:pt x="11577514" y="6591122"/>
                </a:cubicBezTo>
                <a:cubicBezTo>
                  <a:pt x="11516557" y="6591122"/>
                  <a:pt x="11471864" y="6556980"/>
                  <a:pt x="11471864" y="6494876"/>
                </a:cubicBezTo>
                <a:cubicBezTo>
                  <a:pt x="11471864" y="6444528"/>
                  <a:pt x="11490790" y="6398591"/>
                  <a:pt x="11577514" y="6398591"/>
                </a:cubicBezTo>
                <a:close/>
                <a:moveTo>
                  <a:pt x="11577514" y="6295253"/>
                </a:moveTo>
                <a:cubicBezTo>
                  <a:pt x="11445397" y="6295253"/>
                  <a:pt x="11353174" y="6373971"/>
                  <a:pt x="11353174" y="6495304"/>
                </a:cubicBezTo>
                <a:cubicBezTo>
                  <a:pt x="11353174" y="6616636"/>
                  <a:pt x="11445436" y="6694499"/>
                  <a:pt x="11577514" y="6694499"/>
                </a:cubicBezTo>
                <a:cubicBezTo>
                  <a:pt x="11709651" y="6694499"/>
                  <a:pt x="11801175" y="6613643"/>
                  <a:pt x="11801175" y="6492408"/>
                </a:cubicBezTo>
                <a:cubicBezTo>
                  <a:pt x="11801175" y="6371173"/>
                  <a:pt x="11709631" y="6295253"/>
                  <a:pt x="11577514" y="62952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1738039"/>
            <a:ext cx="5446396" cy="969962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9F3CF07-C72F-412F-9119-968D1DE7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2813080"/>
            <a:ext cx="5446396" cy="61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725" y="1302248"/>
            <a:ext cx="5446396" cy="342733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</p:spTree>
    <p:extLst>
      <p:ext uri="{BB962C8B-B14F-4D97-AF65-F5344CB8AC3E}">
        <p14:creationId xmlns:p14="http://schemas.microsoft.com/office/powerpoint/2010/main" val="2887851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 - stor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-2082" y="0"/>
            <a:ext cx="266908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110" y="1391621"/>
            <a:ext cx="2322380" cy="473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4C0ED61-BD39-F65C-FE81-48E498BB584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67000" y="0"/>
            <a:ext cx="9525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B2071AEC-DFDE-6C90-4653-0F70CC82A7F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192220" y="378479"/>
            <a:ext cx="2322380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049C8FDE-7EC2-8635-3478-70665832E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220" y="726700"/>
            <a:ext cx="2322380" cy="5687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</p:spTree>
    <p:extLst>
      <p:ext uri="{BB962C8B-B14F-4D97-AF65-F5344CB8AC3E}">
        <p14:creationId xmlns:p14="http://schemas.microsoft.com/office/powerpoint/2010/main" val="423881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0" userDrawn="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Graphic 11">
            <a:extLst>
              <a:ext uri="{FF2B5EF4-FFF2-40B4-BE49-F238E27FC236}">
                <a16:creationId xmlns:a16="http://schemas.microsoft.com/office/drawing/2014/main" id="{F7A0E8E8-A658-41B7-B689-948C64CAC8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5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89323CA-BB73-4FAF-ABAC-AE570E96D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824182E5-787B-4F07-986E-BD195908D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6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AE5F93B9-2C9B-4884-9D57-BEB09445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FEA76978-AB48-40FD-9EA4-CFE3FB9DA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24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88DDC6-8684-403D-8BCE-BAC6C74EC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EB8A90-5461-47E3-BFD8-38800DEB8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7311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si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889907"/>
            <a:ext cx="5256000" cy="10800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40000"/>
            <a:ext cx="5256000" cy="252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D6F3F173-D176-4054-8D14-23F208ED53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7526" y="6109250"/>
            <a:ext cx="1484919" cy="576000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CDD8D350-827E-4559-8429-CA9324A8FD1A}"/>
              </a:ext>
            </a:extLst>
          </p:cNvPr>
          <p:cNvSpPr txBox="1"/>
          <p:nvPr userDrawn="1"/>
        </p:nvSpPr>
        <p:spPr>
          <a:xfrm>
            <a:off x="466726" y="6493563"/>
            <a:ext cx="5256000" cy="144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600" cap="all" baseline="0">
                <a:solidFill>
                  <a:schemeClr val="bg1"/>
                </a:solidFill>
              </a:rPr>
              <a:t>COPYRIGHT © 2021 OMEGAPOINT. ALL RIGHTS RESERVED 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endParaRPr lang="sv-SE" sz="600" cap="all" baseline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23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1646652D-D309-4126-9C7D-1127F16B54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81A1262F-A80B-434D-ABE6-59BFABE94A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(b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68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87B816EC-6091-4858-A4D7-28E2C2FB02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2A10C97D-E5F5-4390-9FF6-0D9860913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24DF53A-09C2-4A0D-976F-30BB45E0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84000"/>
            <a:ext cx="8208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148A5C-CAB5-4B84-A942-9C3B772F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00" y="2160000"/>
            <a:ext cx="10880064" cy="39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sidfot 9">
            <a:extLst>
              <a:ext uri="{FF2B5EF4-FFF2-40B4-BE49-F238E27FC236}">
                <a16:creationId xmlns:a16="http://schemas.microsoft.com/office/drawing/2014/main" id="{BDBB1B2A-44B2-434A-81A9-7B81A79F2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spc="40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F9B82B0-DBB3-49D7-B2D0-4707E743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6000" y="6575008"/>
            <a:ext cx="72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5B83FFC4-5075-4ED9-8ECC-57AA722E46AF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649" r:id="rId3"/>
    <p:sldLayoutId id="2147483701" r:id="rId4"/>
    <p:sldLayoutId id="2147483713" r:id="rId5"/>
    <p:sldLayoutId id="2147483714" r:id="rId6"/>
    <p:sldLayoutId id="2147483702" r:id="rId7"/>
    <p:sldLayoutId id="2147483715" r:id="rId8"/>
    <p:sldLayoutId id="2147483716" r:id="rId9"/>
    <p:sldLayoutId id="2147483695" r:id="rId10"/>
    <p:sldLayoutId id="2147483717" r:id="rId11"/>
    <p:sldLayoutId id="2147483718" r:id="rId12"/>
    <p:sldLayoutId id="2147483694" r:id="rId13"/>
    <p:sldLayoutId id="2147483693" r:id="rId14"/>
    <p:sldLayoutId id="2147483692" r:id="rId15"/>
    <p:sldLayoutId id="2147483697" r:id="rId16"/>
    <p:sldLayoutId id="2147483698" r:id="rId17"/>
    <p:sldLayoutId id="2147483703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04" r:id="rId25"/>
    <p:sldLayoutId id="2147483705" r:id="rId26"/>
    <p:sldLayoutId id="2147483708" r:id="rId27"/>
    <p:sldLayoutId id="2147483710" r:id="rId28"/>
    <p:sldLayoutId id="2147483720" r:id="rId29"/>
    <p:sldLayoutId id="2147483721" r:id="rId30"/>
    <p:sldLayoutId id="2147483654" r:id="rId31"/>
    <p:sldLayoutId id="2147483707" r:id="rId32"/>
    <p:sldLayoutId id="2147483719" r:id="rId33"/>
    <p:sldLayoutId id="2147483655" r:id="rId34"/>
    <p:sldLayoutId id="2147483712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6213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26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4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egapoint-Norge-Academy/build-and-deplo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egapoint-Norge-Academy/build-and-deplo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egapoint-Norge-Academy/build-and-deplo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F12D484-DFC6-44B3-5F39-CC602E7D8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3843F22-0A5A-FF81-CB29-0A84B4C611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7014" y="2160588"/>
            <a:ext cx="7504910" cy="3922712"/>
          </a:xfr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313F75E0-1BD2-3B4A-04B1-EF112190A33F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87CE918-2DF0-6FCE-2BB2-BFD7C739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BAB5-B5A6-8CF6-D045-AFEED5A64D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</p:spPr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9E0E-24FC-D607-E4F1-126CBD5B06D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5736000" y="6575008"/>
            <a:ext cx="720000" cy="144000"/>
          </a:xfrm>
        </p:spPr>
        <p:txBody>
          <a:bodyPr/>
          <a:lstStyle/>
          <a:p>
            <a:fld id="{89578386-84DA-45F9-ABB1-FE09AA2697D8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56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6731D08-BF05-B6B9-9306-950641D741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57" y="2160588"/>
            <a:ext cx="7845424" cy="3922712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CB6DF32-4819-03D2-B261-7EF95AAB85BC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81E0B8-3BBE-5932-DD1B-DB8AC6A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102C-2D2B-CA75-9F1F-1558D1E2338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2536-E2B3-51E9-FC96-0AEFE98AB3A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653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B6DF32-4819-03D2-B261-7EF95AAB85BC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81E0B8-3BBE-5932-DD1B-DB8AC6A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Cloud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102C-2D2B-CA75-9F1F-1558D1E2338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2536-E2B3-51E9-FC96-0AEFE98AB3A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12</a:t>
            </a:fld>
            <a:endParaRPr lang="sv-SE"/>
          </a:p>
        </p:txBody>
      </p:sp>
      <p:pic>
        <p:nvPicPr>
          <p:cNvPr id="9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238E26EF-0D2C-B263-93ED-D91EC8E20D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66" y="2160588"/>
            <a:ext cx="5481405" cy="3922712"/>
          </a:xfrm>
        </p:spPr>
      </p:pic>
    </p:spTree>
    <p:extLst>
      <p:ext uri="{BB962C8B-B14F-4D97-AF65-F5344CB8AC3E}">
        <p14:creationId xmlns:p14="http://schemas.microsoft.com/office/powerpoint/2010/main" val="154822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33E45A-2DD3-8649-74C0-F0E3B9C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Solve Part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EAD1-DC03-83BD-0E1E-97B90E1A03D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5A5B5-258F-5655-6947-611771B5846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3E93A-1025-D8B0-EB8F-AB1FF48482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https://github.com/Omegapoint-Norge-Academy/build-and-deploy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64E54BF-6177-06C2-8835-20543103D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3286"/>
            <a:ext cx="4848850" cy="2424425"/>
          </a:xfrm>
          <a:prstGeom prst="rect">
            <a:avLst/>
          </a:prstGeom>
        </p:spPr>
      </p:pic>
      <p:pic>
        <p:nvPicPr>
          <p:cNvPr id="12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469E5A51-6D91-1BB7-2340-B1E24889F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13695"/>
            <a:ext cx="4849987" cy="34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2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33E45A-2DD3-8649-74C0-F0E3B9C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Solve Part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EAD1-DC03-83BD-0E1E-97B90E1A03D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5A5B5-258F-5655-6947-611771B5846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3E93A-1025-D8B0-EB8F-AB1FF48482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https://github.com/Omegapoint-Norge-Academy/build-and-deploy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64E54BF-6177-06C2-8835-20543103D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3286"/>
            <a:ext cx="4848850" cy="2424425"/>
          </a:xfrm>
          <a:prstGeom prst="rect">
            <a:avLst/>
          </a:prstGeom>
        </p:spPr>
      </p:pic>
      <p:pic>
        <p:nvPicPr>
          <p:cNvPr id="12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469E5A51-6D91-1BB7-2340-B1E24889F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13695"/>
            <a:ext cx="4849987" cy="34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33E45A-2DD3-8649-74C0-F0E3B9C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Solve Part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EAD1-DC03-83BD-0E1E-97B90E1A03D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5A5B5-258F-5655-6947-611771B5846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3E93A-1025-D8B0-EB8F-AB1FF48482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https://github.com/Omegapoint-Norge-Academy/build-and-deploy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64E54BF-6177-06C2-8835-20543103D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3286"/>
            <a:ext cx="4848850" cy="2424425"/>
          </a:xfrm>
          <a:prstGeom prst="rect">
            <a:avLst/>
          </a:prstGeom>
        </p:spPr>
      </p:pic>
      <p:pic>
        <p:nvPicPr>
          <p:cNvPr id="12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469E5A51-6D91-1BB7-2340-B1E24889F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13695"/>
            <a:ext cx="4849987" cy="34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8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8C27D0-A4B9-69FE-6761-BF941B805C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Branch policy</a:t>
            </a:r>
          </a:p>
          <a:p>
            <a:pPr lvl="1"/>
            <a:r>
              <a:rPr lang="en-US" dirty="0"/>
              <a:t>Don’t push directly to main</a:t>
            </a:r>
          </a:p>
          <a:p>
            <a:pPr lvl="1"/>
            <a:r>
              <a:rPr lang="en-US" dirty="0"/>
              <a:t>Require PR</a:t>
            </a:r>
          </a:p>
          <a:p>
            <a:pPr lvl="1"/>
            <a:r>
              <a:rPr lang="en-US" dirty="0"/>
              <a:t>Require reviewer approvement</a:t>
            </a:r>
          </a:p>
          <a:p>
            <a:pPr lvl="1"/>
            <a:r>
              <a:rPr lang="en-US" dirty="0"/>
              <a:t>Require build and tests to succeed</a:t>
            </a:r>
          </a:p>
          <a:p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1CDA455-D4AA-42BF-29DF-4BA3577FF47C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C961DE-3E94-06D6-7550-B6C191DE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validation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49281-73B1-B3E6-E7E7-329C818CB9B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2563-153F-512B-1484-BB5932D0FAA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918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6694EB-31D5-0121-E083-67D2034C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done</a:t>
            </a:r>
            <a:br>
              <a:rPr lang="en-US" dirty="0"/>
            </a:br>
            <a:r>
              <a:rPr lang="en-US" dirty="0"/>
              <a:t>Keep on learning!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6FDC-FAB9-FACE-8B7E-D245677B2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DD1C-691B-3594-D7F2-C87AB5B28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17</a:t>
            </a:fld>
            <a:endParaRPr lang="sv-SE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CD2AE71-DBCC-4071-DAA7-DF2B1CF6172C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3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0C12157-6E49-D8FE-FAD0-42B320655D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0CD0F3-E2E1-E43D-8B18-758BB3390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and Deploy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8B24D7-9F09-CEBE-332F-E1C40B908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AA237-ECA5-CA73-B98A-D5D387C116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APP Course</a:t>
            </a:r>
          </a:p>
        </p:txBody>
      </p:sp>
    </p:spTree>
    <p:extLst>
      <p:ext uri="{BB962C8B-B14F-4D97-AF65-F5344CB8AC3E}">
        <p14:creationId xmlns:p14="http://schemas.microsoft.com/office/powerpoint/2010/main" val="98592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AF1BAA66-8261-43D2-AAAA-A3890D56BE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8715" y="2160588"/>
            <a:ext cx="5321508" cy="3922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14">
            <a:extLst>
              <a:ext uri="{FF2B5EF4-FFF2-40B4-BE49-F238E27FC236}">
                <a16:creationId xmlns:a16="http://schemas.microsoft.com/office/drawing/2014/main" id="{EF1917BA-77AA-0C4B-3459-D6131533E987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3613F6-34E9-73DA-3BD2-AA6F322C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E02E14E-7AF8-9E02-8C94-B865BABEE88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292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he Eight Phases of a DevOps Pipeline | by Jakob Pennington | Taptu | Medium">
            <a:extLst>
              <a:ext uri="{FF2B5EF4-FFF2-40B4-BE49-F238E27FC236}">
                <a16:creationId xmlns:a16="http://schemas.microsoft.com/office/drawing/2014/main" id="{86D11B14-396B-AD84-6690-2D322F60FB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5665" y="2160588"/>
            <a:ext cx="5047607" cy="3922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39C22184-3D75-760D-CCC6-6E165F534567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85E830-CD2B-D7A6-231D-68115E7E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&amp; CD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0F8F4-7FCB-8F1C-066F-32F39A308D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CAF6-678E-1CAA-DD49-37841252AB5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667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BCA51F-D62F-43FE-A9BE-465205114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3573000"/>
            <a:ext cx="5256000" cy="2511000"/>
          </a:xfrm>
        </p:spPr>
        <p:txBody>
          <a:bodyPr/>
          <a:lstStyle/>
          <a:p>
            <a:r>
              <a:rPr lang="en-US" dirty="0"/>
              <a:t>Compilation</a:t>
            </a:r>
          </a:p>
          <a:p>
            <a:r>
              <a:rPr lang="en-US" dirty="0"/>
              <a:t>Results in executables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7C26D6-486D-F9BB-D600-3F2B30CD608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3573000"/>
            <a:ext cx="5256000" cy="2511000"/>
          </a:xfrm>
        </p:spPr>
        <p:txBody>
          <a:bodyPr/>
          <a:lstStyle/>
          <a:p>
            <a:r>
              <a:rPr lang="en-US" dirty="0"/>
              <a:t>Deliver executables to an environment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E83B693-7142-3CC0-2EF9-45080F31F52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1CA743-A80C-524D-DDA0-AC4F4530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84000"/>
            <a:ext cx="8208000" cy="535200"/>
          </a:xfrm>
        </p:spPr>
        <p:txBody>
          <a:bodyPr/>
          <a:lstStyle/>
          <a:p>
            <a:r>
              <a:rPr lang="en-US" dirty="0"/>
              <a:t>What is build and deploy?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D467-261B-CE8D-F087-9C58BACE61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7491-6BBC-E096-A40D-389B0843D22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24F7953-A22B-FFD5-FF7E-8C1A0E3C5FF3}"/>
              </a:ext>
            </a:extLst>
          </p:cNvPr>
          <p:cNvSpPr txBox="1">
            <a:spLocks/>
          </p:cNvSpPr>
          <p:nvPr/>
        </p:nvSpPr>
        <p:spPr>
          <a:xfrm>
            <a:off x="469166" y="3037800"/>
            <a:ext cx="5253664" cy="535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Build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7FED9CD1-D618-AD19-2BF9-C46F1D9F82AD}"/>
              </a:ext>
            </a:extLst>
          </p:cNvPr>
          <p:cNvSpPr txBox="1">
            <a:spLocks/>
          </p:cNvSpPr>
          <p:nvPr/>
        </p:nvSpPr>
        <p:spPr>
          <a:xfrm>
            <a:off x="6102718" y="3017400"/>
            <a:ext cx="5256000" cy="535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97203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0284F28-BBF3-0C1B-A051-30FDE55DC5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15445131-C853-34FF-7702-004D3B40AA91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F75F664-2508-4EC2-7460-E0688264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63E8C-733C-72F0-457A-309DFD07012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69138-5392-4855-B942-61FF4F2BCB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5885ACA5-F6C2-FACE-EAB8-0621BCE4D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4244" y="2663828"/>
            <a:ext cx="3309228" cy="10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zure DevOps Logo - LogoDix">
            <a:extLst>
              <a:ext uri="{FF2B5EF4-FFF2-40B4-BE49-F238E27FC236}">
                <a16:creationId xmlns:a16="http://schemas.microsoft.com/office/drawing/2014/main" id="{4BEDCA5A-4F09-3FD1-EF2A-064A4D090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126946"/>
            <a:ext cx="3309228" cy="60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DCB128FF-AB04-5D2C-D19E-3D346451C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4244" y="3905309"/>
            <a:ext cx="2142837" cy="21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itHub Logo, history, meaning, symbol, PNG">
            <a:extLst>
              <a:ext uri="{FF2B5EF4-FFF2-40B4-BE49-F238E27FC236}">
                <a16:creationId xmlns:a16="http://schemas.microsoft.com/office/drawing/2014/main" id="{FD6FD442-CB5F-2164-2548-05033FEC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8432" y="3903188"/>
            <a:ext cx="2142837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utomated Database Deployments from Octopus Deploy">
            <a:extLst>
              <a:ext uri="{FF2B5EF4-FFF2-40B4-BE49-F238E27FC236}">
                <a16:creationId xmlns:a16="http://schemas.microsoft.com/office/drawing/2014/main" id="{86CC2073-3FFA-AFA9-611B-F09A0E04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2621" y="3901054"/>
            <a:ext cx="2142837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1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49EECBD-0C20-DB64-4A9C-611D9609B2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074014"/>
              </p:ext>
            </p:extLst>
          </p:nvPr>
        </p:nvGraphicFramePr>
        <p:xfrm>
          <a:off x="468313" y="1295400"/>
          <a:ext cx="10882312" cy="478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ubtitle 12">
            <a:extLst>
              <a:ext uri="{FF2B5EF4-FFF2-40B4-BE49-F238E27FC236}">
                <a16:creationId xmlns:a16="http://schemas.microsoft.com/office/drawing/2014/main" id="{87A198A7-6B4B-0E8C-414D-ED119CFF2C03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ECF7051-2557-5FA2-66EF-BECB7963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work process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EFD2-A757-3626-9A32-10831DA3842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E2D7-2746-03CF-CA95-FE69F284F6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683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AF2783-99E3-9FCA-8B21-88C63DB6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“GitHub Actions is a continuous integration and continuous delivery (CI/CD) platform that allows you to automate your build, test, and deployment pipeline”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48E6-837B-1C60-DB48-A59AC00269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9814-DCF4-1A0D-5CBA-548A2E687A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CA5A42-FC0F-CFED-706F-A322888171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6724" y="3436904"/>
            <a:ext cx="7381876" cy="447261"/>
          </a:xfrm>
        </p:spPr>
        <p:txBody>
          <a:bodyPr/>
          <a:lstStyle/>
          <a:p>
            <a:pPr algn="r"/>
            <a:r>
              <a:rPr lang="en-US" dirty="0"/>
              <a:t>-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3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D35F6B-B5CC-D3B6-71D8-AEC3381E4404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BA50F5-AD68-7482-7480-D80A5B9F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2F0C-60E2-29BE-DAD7-A46C02A5825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65FE-0B19-95BC-AF94-3D0BB3774E4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1026" name="Picture 2" descr="Diagram of an event triggering Runner 1 to run Job 1, which triggers Runner 2 to run Job 2. Each of the jobs is broken into multiple steps.">
            <a:extLst>
              <a:ext uri="{FF2B5EF4-FFF2-40B4-BE49-F238E27FC236}">
                <a16:creationId xmlns:a16="http://schemas.microsoft.com/office/drawing/2014/main" id="{2BA69DC6-3616-25A1-CFB6-A14FC89D4BA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16122"/>
            <a:ext cx="10882312" cy="381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443692"/>
      </p:ext>
    </p:extLst>
  </p:cSld>
  <p:clrMapOvr>
    <a:masterClrMapping/>
  </p:clrMapOvr>
</p:sld>
</file>

<file path=ppt/theme/theme1.xml><?xml version="1.0" encoding="utf-8"?>
<a:theme xmlns:a="http://schemas.openxmlformats.org/drawingml/2006/main" name="Omegapoint">
  <a:themeElements>
    <a:clrScheme name="Omegapoint">
      <a:dk1>
        <a:srgbClr val="000000"/>
      </a:dk1>
      <a:lt1>
        <a:srgbClr val="FFFFFF"/>
      </a:lt1>
      <a:dk2>
        <a:srgbClr val="383838"/>
      </a:dk2>
      <a:lt2>
        <a:srgbClr val="D7D2CB"/>
      </a:lt2>
      <a:accent1>
        <a:srgbClr val="F9BC2E"/>
      </a:accent1>
      <a:accent2>
        <a:srgbClr val="E87722"/>
      </a:accent2>
      <a:accent3>
        <a:srgbClr val="286166"/>
      </a:accent3>
      <a:accent4>
        <a:srgbClr val="003349"/>
      </a:accent4>
      <a:accent5>
        <a:srgbClr val="383838"/>
      </a:accent5>
      <a:accent6>
        <a:srgbClr val="FFFFFF"/>
      </a:accent6>
      <a:hlink>
        <a:srgbClr val="003349"/>
      </a:hlink>
      <a:folHlink>
        <a:srgbClr val="E87722"/>
      </a:folHlink>
    </a:clrScheme>
    <a:fontScheme name="Omegapoint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L="0" indent="0" algn="l">
          <a:spcBef>
            <a:spcPts val="600"/>
          </a:spcBef>
          <a:buFont typeface="Arial" panose="020B0604020202020204" pitchFamily="34" charset="0"/>
          <a:buNone/>
          <a:defRPr sz="180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B0898D9-461D-4FE6-807A-9140CA0370BC}" vid="{114CA61E-CE65-4C38-A46A-01751DFC405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ffe39aa-d507-463c-bcbf-aa8534762466" xsi:nil="true"/>
    <lcf76f155ced4ddcb4097134ff3c332f xmlns="3271377c-1ead-4ce7-988f-a57cc4b626d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801E138CB8349A8EFB781B70A66CF" ma:contentTypeVersion="14" ma:contentTypeDescription="Create a new document." ma:contentTypeScope="" ma:versionID="c93afcc059a797d24affe2670f083bce">
  <xsd:schema xmlns:xsd="http://www.w3.org/2001/XMLSchema" xmlns:xs="http://www.w3.org/2001/XMLSchema" xmlns:p="http://schemas.microsoft.com/office/2006/metadata/properties" xmlns:ns2="3271377c-1ead-4ce7-988f-a57cc4b626d4" xmlns:ns3="bffe39aa-d507-463c-bcbf-aa8534762466" targetNamespace="http://schemas.microsoft.com/office/2006/metadata/properties" ma:root="true" ma:fieldsID="d4a8fac2847666cc42731b1adc3d96b8" ns2:_="" ns3:_="">
    <xsd:import namespace="3271377c-1ead-4ce7-988f-a57cc4b626d4"/>
    <xsd:import namespace="bffe39aa-d507-463c-bcbf-aa85347624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1377c-1ead-4ce7-988f-a57cc4b626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53cbe0c-7f92-4caa-8d7a-6a36bccc9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e39aa-d507-463c-bcbf-aa85347624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cb0f71d-688b-49ac-90de-a646406f91bd}" ma:internalName="TaxCatchAll" ma:showField="CatchAllData" ma:web="bffe39aa-d507-463c-bcbf-aa85347624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56C71D-643B-4E04-9A6A-F76847701330}">
  <ds:schemaRefs>
    <ds:schemaRef ds:uri="http://schemas.microsoft.com/office/2006/metadata/properties"/>
    <ds:schemaRef ds:uri="http://schemas.microsoft.com/office/infopath/2007/PartnerControls"/>
    <ds:schemaRef ds:uri="bffe39aa-d507-463c-bcbf-aa8534762466"/>
    <ds:schemaRef ds:uri="3271377c-1ead-4ce7-988f-a57cc4b626d4"/>
  </ds:schemaRefs>
</ds:datastoreItem>
</file>

<file path=customXml/itemProps2.xml><?xml version="1.0" encoding="utf-8"?>
<ds:datastoreItem xmlns:ds="http://schemas.openxmlformats.org/officeDocument/2006/customXml" ds:itemID="{DE89EAE4-F0DF-4056-A4B5-87C04EEE6F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732F31-4FDA-44FD-9542-761DD7A1BF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71377c-1ead-4ce7-988f-a57cc4b626d4"/>
    <ds:schemaRef ds:uri="bffe39aa-d507-463c-bcbf-aa85347624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Omegapoint ppt mal</Template>
  <TotalTime>157</TotalTime>
  <Words>500</Words>
  <Application>Microsoft Office PowerPoint</Application>
  <PresentationFormat>Widescreen</PresentationFormat>
  <Paragraphs>159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Roboto</vt:lpstr>
      <vt:lpstr>Roboto Slab</vt:lpstr>
      <vt:lpstr>Omegapoint</vt:lpstr>
      <vt:lpstr>PowerPoint Presentation</vt:lpstr>
      <vt:lpstr>Build and Deploy</vt:lpstr>
      <vt:lpstr>DevOps</vt:lpstr>
      <vt:lpstr>CI &amp; CD</vt:lpstr>
      <vt:lpstr>What is build and deploy?</vt:lpstr>
      <vt:lpstr>Suppliers</vt:lpstr>
      <vt:lpstr>A typical work process</vt:lpstr>
      <vt:lpstr>“GitHub Actions is a continuous integration and continuous delivery (CI/CD) platform that allows you to automate your build, test, and deployment pipeline”</vt:lpstr>
      <vt:lpstr>Workflow</vt:lpstr>
      <vt:lpstr>Example</vt:lpstr>
      <vt:lpstr>Workshop Architecture</vt:lpstr>
      <vt:lpstr>Workshop Cloud architecture</vt:lpstr>
      <vt:lpstr>Workshop Solve Part 1</vt:lpstr>
      <vt:lpstr>Workshop Solve Part 2</vt:lpstr>
      <vt:lpstr>Workshop Solve Part 3</vt:lpstr>
      <vt:lpstr>PR validation</vt:lpstr>
      <vt:lpstr>We are done Keep on learning!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Eivind Jahr Kirkeby</dc:creator>
  <cp:lastModifiedBy>Eivind Jahr Kirkeby</cp:lastModifiedBy>
  <cp:revision>1</cp:revision>
  <dcterms:created xsi:type="dcterms:W3CDTF">2023-09-22T06:42:20Z</dcterms:created>
  <dcterms:modified xsi:type="dcterms:W3CDTF">2023-09-29T13:09:54Z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0x010100D67801E138CB8349A8EFB781B70A66CF</vt:lpwstr>
  </property>
</Properties>
</file>