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a421451a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a421451a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a421451a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a421451a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a421451a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a421451a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a421451a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a421451a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a421451a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a421451a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a421451a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a421451a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Cities Project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Viz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Emmanuel Enock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06225" y="487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 P.E.H. Homeless shelter Data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051175" y="1064550"/>
            <a:ext cx="2779200" cy="3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HISTOGRAM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0" y="1179275"/>
            <a:ext cx="3872520" cy="383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4598725" y="1577725"/>
            <a:ext cx="406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The histograms provides a basic sketch of where outliers occur in the various quantitative data columns. Within the data the graphs basically helps us visualize the amount of outliers in our data for 2019.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230700" y="28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 P.E.H. Homeless shelter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 flipH="1">
            <a:off x="6028650" y="392200"/>
            <a:ext cx="28128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2019 we can see that </a:t>
            </a:r>
            <a:r>
              <a:rPr lang="en"/>
              <a:t>there's</a:t>
            </a:r>
            <a:r>
              <a:rPr lang="en"/>
              <a:t> a good percentage of people coming into </a:t>
            </a:r>
            <a:r>
              <a:rPr lang="en"/>
              <a:t>the homeless shelter and when they leave they go into permanent housing.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see that there’s a larger percentage of people going into permanent housing and temporary housing falls in 2nd.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5961575" y="4513500"/>
            <a:ext cx="27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Permanent Destinations chart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00" y="766200"/>
            <a:ext cx="4386766" cy="233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/>
        </p:nvSpPr>
        <p:spPr>
          <a:xfrm>
            <a:off x="1843000" y="2789700"/>
            <a:ext cx="3093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pie chart on the right further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analyzes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the types of people that are in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permanent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housing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that way we can understand who needs more attention and support. We can establish the fact that people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without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children and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adults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seem to be getting into permanent housing more than homeless people without children and so on.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099" y="2429248"/>
            <a:ext cx="3804599" cy="20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780450" y="4814400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270050" y="307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 P.E.H. Homeless shelter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5685000" y="965475"/>
            <a:ext cx="3014400" cy="3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histograms provides a basic sketch of where outliers occur in the various quantitative data columns. Within the data the graphs basically helps us visualize the amount of outliers in our data for 2020.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50" y="783577"/>
            <a:ext cx="4111394" cy="406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270075" y="262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 P.E.H. Homeless shelter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6091675" y="262875"/>
            <a:ext cx="2655900" cy="4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2020 we see a decrease in people going into permanent housing </a:t>
            </a:r>
            <a:r>
              <a:rPr lang="en"/>
              <a:t>compared</a:t>
            </a:r>
            <a:r>
              <a:rPr lang="en"/>
              <a:t> to 2019, but since we are in the </a:t>
            </a:r>
            <a:r>
              <a:rPr lang="en"/>
              <a:t>pandemic</a:t>
            </a:r>
            <a:r>
              <a:rPr lang="en"/>
              <a:t> this is </a:t>
            </a:r>
            <a:r>
              <a:rPr lang="en"/>
              <a:t>expected</a:t>
            </a:r>
            <a:r>
              <a:rPr lang="en"/>
              <a:t>, also we see an increase in people going into temporary </a:t>
            </a:r>
            <a:r>
              <a:rPr lang="en"/>
              <a:t>housing</a:t>
            </a:r>
            <a:r>
              <a:rPr lang="en"/>
              <a:t> which may have resulted from people coming out of permanent </a:t>
            </a:r>
            <a:r>
              <a:rPr lang="en"/>
              <a:t>housing</a:t>
            </a:r>
            <a:r>
              <a:rPr lang="en"/>
              <a:t> into temporary housing.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</a:t>
            </a:r>
            <a:r>
              <a:rPr lang="en"/>
              <a:t>also</a:t>
            </a:r>
            <a:r>
              <a:rPr lang="en"/>
              <a:t> notice an increase in homeless people going into </a:t>
            </a:r>
            <a:r>
              <a:rPr lang="en"/>
              <a:t>institutional</a:t>
            </a:r>
            <a:r>
              <a:rPr lang="en"/>
              <a:t> setting </a:t>
            </a:r>
            <a:r>
              <a:rPr lang="en"/>
              <a:t>compared</a:t>
            </a:r>
            <a:r>
              <a:rPr lang="en"/>
              <a:t> </a:t>
            </a:r>
            <a:r>
              <a:rPr lang="en"/>
              <a:t>to</a:t>
            </a:r>
            <a:r>
              <a:rPr lang="en"/>
              <a:t> 2019, and </a:t>
            </a:r>
            <a:r>
              <a:rPr lang="en"/>
              <a:t>this not good and since were in the pandemic at this time, we are affected by this.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8271600" y="44717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1114875" y="4534675"/>
            <a:ext cx="22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Permanent Destinations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25" y="758650"/>
            <a:ext cx="3922100" cy="20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90100"/>
            <a:ext cx="3648401" cy="19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3761513" y="2590100"/>
            <a:ext cx="2266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percentage of homeless people going into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permanent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housing has decreased with people without children and adults.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need to looking into these people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without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children and adults and find ways to help more of them find permanent housings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258850" y="28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 P.E.H. Homeless shelter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5076275" y="854975"/>
            <a:ext cx="3753900" cy="3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histograms provides a basic sketch of where outliers occur in the various quantitative data columns. Within the data the graphs basically helps us visualize the amount of outliers in our data for 2021.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25" y="932875"/>
            <a:ext cx="3993775" cy="395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258850" y="117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 P.E.H. Homeless shelter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5771025" y="795625"/>
            <a:ext cx="3148800" cy="4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Unfortunately we see another decrease in people going into permanent housing where it goes from 42.6% in 2020 to 39.1% in 2021. This should indicate that we must make improvements in keeping data </a:t>
            </a:r>
            <a:r>
              <a:rPr lang="en"/>
              <a:t>visualizations</a:t>
            </a:r>
            <a:r>
              <a:rPr lang="en"/>
              <a:t> like these to tell us where we need to improve in the organization.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Also </a:t>
            </a:r>
            <a:r>
              <a:rPr lang="en"/>
              <a:t>there's</a:t>
            </a:r>
            <a:r>
              <a:rPr lang="en"/>
              <a:t> decrease in </a:t>
            </a:r>
            <a:r>
              <a:rPr lang="en"/>
              <a:t>people going</a:t>
            </a:r>
            <a:r>
              <a:rPr lang="en"/>
              <a:t> into institutional setting and </a:t>
            </a:r>
            <a:r>
              <a:rPr lang="en"/>
              <a:t>that's good</a:t>
            </a:r>
            <a:r>
              <a:rPr lang="en"/>
              <a:t>, </a:t>
            </a:r>
            <a:r>
              <a:rPr lang="en"/>
              <a:t>it's</a:t>
            </a:r>
            <a:r>
              <a:rPr lang="en"/>
              <a:t> a very small </a:t>
            </a:r>
            <a:r>
              <a:rPr lang="en"/>
              <a:t>percentage</a:t>
            </a:r>
            <a:r>
              <a:rPr lang="en"/>
              <a:t> but its seems to be decreasing </a:t>
            </a:r>
            <a:r>
              <a:rPr lang="en"/>
              <a:t>compared</a:t>
            </a:r>
            <a:r>
              <a:rPr lang="en"/>
              <a:t> to 2020. Which shows </a:t>
            </a:r>
            <a:r>
              <a:rPr lang="en"/>
              <a:t>how much the pandemic affected people and that we are doing something about it to get them back on there feet into temporary housing and eventually permanent.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564000" y="4357150"/>
            <a:ext cx="39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Permanent Destinations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25" y="576050"/>
            <a:ext cx="3859700" cy="20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0350" y="2372825"/>
            <a:ext cx="3949301" cy="210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