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51" r:id="rId3"/>
    <p:sldId id="353" r:id="rId4"/>
    <p:sldId id="352" r:id="rId5"/>
    <p:sldId id="354" r:id="rId6"/>
    <p:sldId id="355" r:id="rId7"/>
    <p:sldId id="363" r:id="rId8"/>
    <p:sldId id="356" r:id="rId9"/>
    <p:sldId id="358" r:id="rId10"/>
    <p:sldId id="357" r:id="rId11"/>
    <p:sldId id="359" r:id="rId12"/>
    <p:sldId id="364" r:id="rId13"/>
    <p:sldId id="360" r:id="rId14"/>
    <p:sldId id="361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34" autoAdjust="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vanilla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Testap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olatundemma007@gmail.com" TargetMode="External"/><Relationship Id="rId2" Type="http://schemas.openxmlformats.org/officeDocument/2006/relationships/hyperlink" Target="mailto:olatundemma006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seymicheal007@gmail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localhost:8080/vanilla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s/latest/getting_started/index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umentation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uth/realms/demo/account" TargetMode="External"/><Relationship Id="rId2" Type="http://schemas.openxmlformats.org/officeDocument/2006/relationships/hyperlink" Target="mailto:seymicheal007@gmail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uth/realms/demo/accoun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auth/admin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auth/admin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KEYCLOAK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 Test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Create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Client Id: vanilla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Client Protocol: </a:t>
            </a:r>
            <a:r>
              <a:rPr lang="en-US" b="0" i="0" u="none" strike="noStrike" dirty="0" err="1">
                <a:effectLst/>
                <a:latin typeface="Open Sans"/>
              </a:rPr>
              <a:t>openid</a:t>
            </a:r>
            <a:r>
              <a:rPr lang="en-US" b="0" i="0" u="none" strike="noStrike" dirty="0">
                <a:effectLst/>
                <a:latin typeface="Open Sans"/>
              </a:rPr>
              <a:t>-co</a:t>
            </a:r>
            <a:r>
              <a:rPr lang="en-US" dirty="0">
                <a:latin typeface="Open Sans"/>
              </a:rPr>
              <a:t>nnect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Root URL: </a:t>
            </a:r>
            <a:r>
              <a:rPr lang="en-US" b="0" i="0" u="none" strike="noStrike" dirty="0">
                <a:effectLst/>
                <a:latin typeface="Open Sans"/>
                <a:hlinkClick r:id="rId2"/>
              </a:rPr>
              <a:t>http://localhost:8080/vanilla</a:t>
            </a: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Save and click on ‘Installation Tab’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Select </a:t>
            </a:r>
            <a:r>
              <a:rPr lang="en-US" dirty="0">
                <a:latin typeface="Open Sans"/>
              </a:rPr>
              <a:t>‘</a:t>
            </a:r>
            <a:r>
              <a:rPr lang="en-US" dirty="0" err="1">
                <a:latin typeface="Open Sans"/>
              </a:rPr>
              <a:t>Keycloak</a:t>
            </a:r>
            <a:r>
              <a:rPr lang="en-US" dirty="0">
                <a:latin typeface="Open Sans"/>
              </a:rPr>
              <a:t> OIDC JSON’ and download and save to main Directory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Repeat last step for ‘</a:t>
            </a:r>
            <a:r>
              <a:rPr lang="en-US" b="0" i="0" u="none" strike="noStrike" dirty="0" err="1">
                <a:effectLst/>
                <a:latin typeface="Open Sans"/>
              </a:rPr>
              <a:t>Keycloak</a:t>
            </a:r>
            <a:r>
              <a:rPr lang="en-US" b="0" i="0" u="none" strike="noStrike" dirty="0">
                <a:effectLst/>
                <a:latin typeface="Open Sans"/>
              </a:rPr>
              <a:t> OIDC </a:t>
            </a:r>
            <a:r>
              <a:rPr lang="en-US" b="0" i="0" u="none" strike="noStrike" dirty="0" err="1">
                <a:effectLst/>
                <a:latin typeface="Open Sans"/>
              </a:rPr>
              <a:t>Jboss</a:t>
            </a:r>
            <a:r>
              <a:rPr lang="en-US" b="0" i="0" u="none" strike="noStrike" dirty="0">
                <a:effectLst/>
                <a:latin typeface="Open Sans"/>
              </a:rPr>
              <a:t> Subsystem XML’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73223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Testing for an app – new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Client Id: </a:t>
            </a:r>
            <a:r>
              <a:rPr lang="en-US" b="0" i="0" u="none" strike="noStrike" dirty="0" err="1">
                <a:effectLst/>
                <a:latin typeface="Open Sans"/>
              </a:rPr>
              <a:t>Testapp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Client Protocol: </a:t>
            </a:r>
            <a:r>
              <a:rPr lang="en-US" dirty="0" err="1">
                <a:latin typeface="Open Sans"/>
              </a:rPr>
              <a:t>openid</a:t>
            </a:r>
            <a:r>
              <a:rPr lang="en-US" dirty="0">
                <a:latin typeface="Open Sans"/>
              </a:rPr>
              <a:t>-connect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Root Url: </a:t>
            </a:r>
            <a:r>
              <a:rPr lang="en-US" b="0" i="0" u="none" strike="noStrike" dirty="0">
                <a:effectLst/>
                <a:latin typeface="Open Sans"/>
                <a:hlinkClick r:id="rId2"/>
              </a:rPr>
              <a:t>http://localhost:8180/Testapp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54036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IDENTITY PROVIDERS: SOCIAL 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Created Google App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eolatunde@highstep.com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Open Sans"/>
              </a:rPr>
              <a:t>Oauth</a:t>
            </a:r>
            <a:r>
              <a:rPr lang="en-US" b="0" i="0" u="none" strike="noStrike" dirty="0">
                <a:effectLst/>
                <a:latin typeface="Open Sans"/>
              </a:rPr>
              <a:t> </a:t>
            </a:r>
            <a:r>
              <a:rPr lang="en-US" b="0" i="0" u="none" strike="noStrike" dirty="0" err="1">
                <a:effectLst/>
                <a:latin typeface="Open Sans"/>
              </a:rPr>
              <a:t>concent</a:t>
            </a:r>
            <a:r>
              <a:rPr lang="en-US" b="0" i="0" u="none" strike="noStrike" dirty="0">
                <a:effectLst/>
                <a:latin typeface="Open Sans"/>
              </a:rPr>
              <a:t> App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Name: my-</a:t>
            </a:r>
            <a:r>
              <a:rPr lang="en-US" dirty="0" err="1">
                <a:latin typeface="Open Sans"/>
              </a:rPr>
              <a:t>keyclaok</a:t>
            </a:r>
            <a:r>
              <a:rPr lang="en-US" dirty="0">
                <a:latin typeface="Open Sans"/>
              </a:rPr>
              <a:t>-app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Authori</a:t>
            </a:r>
            <a:r>
              <a:rPr lang="en-US" dirty="0">
                <a:latin typeface="Open Sans"/>
              </a:rPr>
              <a:t>zed users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2"/>
              </a:rPr>
              <a:t>olatundemma006@gmail.com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3"/>
              </a:rPr>
              <a:t>olatundemma007@gmail.com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4"/>
              </a:rPr>
              <a:t>seymicheal007@gmail.com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Web Application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Open Sans"/>
              </a:rPr>
              <a:t>Created Azure App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effectLst/>
                <a:latin typeface="Open Sans"/>
              </a:rPr>
              <a:t>My-</a:t>
            </a:r>
            <a:r>
              <a:rPr lang="en-US" b="0" i="0" u="none" strike="noStrike" dirty="0" err="1">
                <a:effectLst/>
                <a:latin typeface="Open Sans"/>
              </a:rPr>
              <a:t>keycloak</a:t>
            </a:r>
            <a:r>
              <a:rPr lang="en-US" b="0" i="0" u="none" strike="noStrike" dirty="0">
                <a:effectLst/>
                <a:latin typeface="Open Sans"/>
              </a:rPr>
              <a:t>-app (</a:t>
            </a:r>
            <a:r>
              <a:rPr lang="en-US" b="0" i="0" u="none" strike="noStrike" dirty="0" err="1">
                <a:effectLst/>
                <a:latin typeface="Open Sans"/>
              </a:rPr>
              <a:t>eolatunde</a:t>
            </a:r>
            <a:r>
              <a:rPr lang="en-US" b="0" i="0" u="none" strike="noStrike" dirty="0">
                <a:effectLst/>
                <a:latin typeface="Open Sans"/>
              </a:rPr>
              <a:t> AZURE AD - Highstep)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slides below are not required: They are simply meant to test </a:t>
            </a:r>
            <a:r>
              <a:rPr lang="en-US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Keycloak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a Client Application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 Code: https://github.com/Emanoid/React-Keycloak-Application.git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21848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Installing sample code to secure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Pre-requisites: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Java JDK 8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Apache Maven 3.1.1 or higher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</a:rPr>
              <a:t>Git</a:t>
            </a:r>
            <a:r>
              <a:rPr lang="en-US" b="0" i="0" u="none" strike="noStrike" dirty="0" err="1">
                <a:effectLst/>
                <a:latin typeface="Open Sans"/>
              </a:rPr>
              <a:t>Pre</a:t>
            </a:r>
            <a:r>
              <a:rPr lang="en-US" b="0" i="0" u="none" strike="noStrike" dirty="0">
                <a:effectLst/>
                <a:latin typeface="Open Sans"/>
              </a:rPr>
              <a:t>-requisites: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In main directory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git clone https://github.com/keycloak/keycloak-quickstarts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cd </a:t>
            </a:r>
            <a:r>
              <a:rPr lang="en-US" dirty="0" err="1">
                <a:latin typeface="Open Sans"/>
              </a:rPr>
              <a:t>keycloak-quickstarts</a:t>
            </a:r>
            <a:r>
              <a:rPr lang="en-US" dirty="0">
                <a:latin typeface="Open Sans"/>
              </a:rPr>
              <a:t>/app-profile-</a:t>
            </a:r>
            <a:r>
              <a:rPr lang="en-US" dirty="0" err="1">
                <a:latin typeface="Open Sans"/>
              </a:rPr>
              <a:t>jee</a:t>
            </a:r>
            <a:r>
              <a:rPr lang="en-US" dirty="0">
                <a:latin typeface="Open Sans"/>
              </a:rPr>
              <a:t>-vanilla/config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Copy the ‘</a:t>
            </a:r>
            <a:r>
              <a:rPr lang="en-US" dirty="0" err="1">
                <a:latin typeface="Open Sans"/>
              </a:rPr>
              <a:t>keycloak.json</a:t>
            </a:r>
            <a:r>
              <a:rPr lang="en-US" dirty="0">
                <a:latin typeface="Open Sans"/>
              </a:rPr>
              <a:t>’ file onto the above directory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jdk</a:t>
            </a:r>
            <a:r>
              <a:rPr lang="en-US" dirty="0"/>
              <a:t> download credentials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seymicheal007@gmail.com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Highstep Login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13334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Modifying the </a:t>
            </a:r>
            <a:r>
              <a:rPr lang="en-US" dirty="0" err="1"/>
              <a:t>wildfly</a:t>
            </a:r>
            <a:r>
              <a:rPr lang="en-US" dirty="0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In the ‘app-profile-</a:t>
            </a:r>
            <a:r>
              <a:rPr lang="en-US" dirty="0" err="1">
                <a:latin typeface="Open Sans"/>
              </a:rPr>
              <a:t>jee</a:t>
            </a:r>
            <a:r>
              <a:rPr lang="en-US" dirty="0">
                <a:latin typeface="Open Sans"/>
              </a:rPr>
              <a:t>-vanilla’ directory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Run: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mvn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clean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wildfly:deploy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Open : </a:t>
            </a:r>
            <a:r>
              <a:rPr lang="en-US" dirty="0">
                <a:latin typeface="Open Sans"/>
                <a:hlinkClick r:id="rId2"/>
              </a:rPr>
              <a:t>http://localhost:8080/vanilla</a:t>
            </a:r>
            <a:endParaRPr lang="en-US" dirty="0"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Did not run cause we didn't add user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In bin of ‘wildfly-23.0.0.Beta1’ directory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Run: add-user.bat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Management User (Realm: </a:t>
            </a:r>
            <a:r>
              <a:rPr lang="en-US" dirty="0" err="1">
                <a:latin typeface="Open Sans"/>
              </a:rPr>
              <a:t>ManagementRealm</a:t>
            </a:r>
            <a:r>
              <a:rPr lang="en-US" dirty="0">
                <a:latin typeface="Open Sans"/>
              </a:rPr>
              <a:t>)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Username: VanillaMngUser1 / (Vanilla_Mng_User1)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Password: !Password1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Open : </a:t>
            </a:r>
            <a:r>
              <a:rPr lang="en-US" dirty="0">
                <a:latin typeface="Open Sans"/>
                <a:hlinkClick r:id="rId3"/>
              </a:rPr>
              <a:t>http://localhost:8080</a:t>
            </a:r>
            <a:endParaRPr lang="en-US" dirty="0">
              <a:latin typeface="Open Sans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Open Admin Console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59285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Installing sample code to secure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Pre-requisites: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Java JDK 8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Apache Maven 3.1.1 or higher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</a:rPr>
              <a:t>Git</a:t>
            </a:r>
            <a:r>
              <a:rPr lang="en-US" b="0" i="0" u="none" strike="noStrike" dirty="0" err="1">
                <a:effectLst/>
                <a:latin typeface="Open Sans"/>
              </a:rPr>
              <a:t>Pre</a:t>
            </a:r>
            <a:r>
              <a:rPr lang="en-US" b="0" i="0" u="none" strike="noStrike" dirty="0">
                <a:effectLst/>
                <a:latin typeface="Open Sans"/>
              </a:rPr>
              <a:t>-requisites: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In main directory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git clone https://github.com/keycloak/keycloak-quickstarts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cd </a:t>
            </a:r>
            <a:r>
              <a:rPr lang="en-US" dirty="0" err="1">
                <a:latin typeface="Open Sans"/>
              </a:rPr>
              <a:t>keycloak-quickstarts</a:t>
            </a:r>
            <a:r>
              <a:rPr lang="en-US" dirty="0">
                <a:latin typeface="Open Sans"/>
              </a:rPr>
              <a:t>/app-profile-</a:t>
            </a:r>
            <a:r>
              <a:rPr lang="en-US" dirty="0" err="1">
                <a:latin typeface="Open Sans"/>
              </a:rPr>
              <a:t>jee</a:t>
            </a:r>
            <a:r>
              <a:rPr lang="en-US" dirty="0">
                <a:latin typeface="Open Sans"/>
              </a:rPr>
              <a:t>-vanilla/config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Copy the ‘</a:t>
            </a:r>
            <a:r>
              <a:rPr lang="en-US" dirty="0" err="1">
                <a:latin typeface="Open Sans"/>
              </a:rPr>
              <a:t>keycloak.json</a:t>
            </a:r>
            <a:r>
              <a:rPr lang="en-US" dirty="0">
                <a:latin typeface="Open Sans"/>
              </a:rPr>
              <a:t>’ file onto the above directory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jdk</a:t>
            </a:r>
            <a:r>
              <a:rPr lang="en-US" dirty="0"/>
              <a:t> download credentials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seymicheal007@gmail.com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Highstep Login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1777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RUN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To get PostgreSQL image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$ docker pull emanoid/postgres</a:t>
            </a: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To get PgAdmin Image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$ docker pull emanoid/pgadmin</a:t>
            </a: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To run PostgreSQL on port 5432 in a container 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$ </a:t>
            </a:r>
            <a:r>
              <a:rPr lang="de-DE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docker run -d -p 5432:5432 --name postgres-wikijs --restart unless-stopped -e "DB_TYPE=postgres" -e "DB_HOST=hs-psql1" -e "DB_PORT=5432" -e "DB_USER=wikijs" -e "DB_PASS=wikijs@highstep" -e "DB_NAME=wikijstest" emanoid/postgres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postgres-wikijs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5432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emanoid/postgres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Database details</a:t>
            </a:r>
          </a:p>
        </p:txBody>
      </p:sp>
    </p:spTree>
    <p:extLst>
      <p:ext uri="{BB962C8B-B14F-4D97-AF65-F5344CB8AC3E}">
        <p14:creationId xmlns:p14="http://schemas.microsoft.com/office/powerpoint/2010/main" val="27895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run pgadmin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To run PgAdmin Image in a container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$ docker run -p 5050:80 -e 'PGADMIN_DEFAULT_EMAIL=wikijs@highstep.com' -e 'PGADMIN_DEFAULT_PASSWORD=wikijs@highstep' --name pgadmin-postgres -d emanoid/pgadmin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PgAdmin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pgadmin-postgres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5050/80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emanoid/pgadmin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Database details</a:t>
            </a:r>
          </a:p>
        </p:txBody>
      </p:sp>
    </p:spTree>
    <p:extLst>
      <p:ext uri="{BB962C8B-B14F-4D97-AF65-F5344CB8AC3E}">
        <p14:creationId xmlns:p14="http://schemas.microsoft.com/office/powerpoint/2010/main" val="275328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Getting Started: 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https://www.keycloak.org/docs/latest/getting_started/index.html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&gt;Download ZIP (12.0.4) 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&gt;\bat\standalone.bat (run in terminal)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Admin Details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09412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Documentation: 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https://www.keycloak.org/documentation.html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&gt;Login to Administration Console with details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&gt;Start adding Realms</a:t>
            </a: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7463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Name: Realm1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User(s):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Username: User1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Firstname: User1Firstname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Lastname: User1Lastname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Password: User1Password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Email: 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seymicheal007@gmail.com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Sign 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3"/>
              </a:rPr>
              <a:t>http://localhost:8080/auth/realms/Realm1/account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16054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Name: Realm1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User(s):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Username: User1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Firstname: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Micheal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Lastname: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Sey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Password: !Micheal5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Email: eolatunde@highstep.com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Sign 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http://localhost:8080/auth/realms/Realm1/account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94369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DownlOAD</a:t>
            </a:r>
            <a:r>
              <a:rPr lang="en-US" dirty="0"/>
              <a:t> WILDFLY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Version: 23.0.0.Beta1 (https://www.keycloak.org/downloads.html)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Go to kycloak-12.0.4 and navigate to run below: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\bin\standalone.bat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Djboss.socket.binding.port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-offset=100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http://localhost:8180/auth/admin/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670"/>
                </a:solidFill>
                <a:latin typeface="Open Sans"/>
              </a:rPr>
              <a:t>Login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50216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 err="1"/>
              <a:t>DownlOAD</a:t>
            </a:r>
            <a:r>
              <a:rPr lang="en-US" dirty="0"/>
              <a:t> WILDFLY OpenID CONNECT CLIENT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Version: 12.0.4 (https://www.keycloak.org/downloads.html)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Go to wildfly-23.0.0.Beta1 folder and unzip file there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Open bin directory and run: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&gt;jboss-cli.bat --file=adapter-install-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offline.cli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</a:rPr>
              <a:t>&gt;standalone.bat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670"/>
                </a:solidFill>
                <a:latin typeface="Open Sans"/>
              </a:rPr>
              <a:t>Login: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http://localhost:8180/auth/admin/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602588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15881</TotalTime>
  <Words>1196</Words>
  <Application>Microsoft Office PowerPoint</Application>
  <PresentationFormat>Widescreen</PresentationFormat>
  <Paragraphs>243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Microsoft YaHei UI Light</vt:lpstr>
      <vt:lpstr>Arial</vt:lpstr>
      <vt:lpstr>Calibri</vt:lpstr>
      <vt:lpstr>Century Gothic</vt:lpstr>
      <vt:lpstr>Droid Sans Mono</vt:lpstr>
      <vt:lpstr>Open Sans</vt:lpstr>
      <vt:lpstr>Times New Roman</vt:lpstr>
      <vt:lpstr>Wingdings</vt:lpstr>
      <vt:lpstr>RetrospectVTI</vt:lpstr>
      <vt:lpstr>KEYCLOAK</vt:lpstr>
      <vt:lpstr>Database details</vt:lpstr>
      <vt:lpstr>Database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Emmanuel I Olatunde</dc:creator>
  <cp:lastModifiedBy>Emmanuel I Olatunde</cp:lastModifiedBy>
  <cp:revision>60</cp:revision>
  <dcterms:created xsi:type="dcterms:W3CDTF">2021-01-18T15:43:40Z</dcterms:created>
  <dcterms:modified xsi:type="dcterms:W3CDTF">2021-03-11T14:47:03Z</dcterms:modified>
</cp:coreProperties>
</file>