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4" r:id="rId5"/>
    <p:sldId id="355" r:id="rId6"/>
    <p:sldId id="363" r:id="rId7"/>
    <p:sldId id="356" r:id="rId8"/>
    <p:sldId id="358" r:id="rId9"/>
    <p:sldId id="357" r:id="rId10"/>
    <p:sldId id="364" r:id="rId11"/>
    <p:sldId id="365" r:id="rId12"/>
    <p:sldId id="3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34" autoAdjust="0"/>
  </p:normalViewPr>
  <p:slideViewPr>
    <p:cSldViewPr snapToGrid="0">
      <p:cViewPr varScale="1">
        <p:scale>
          <a:sx n="58" d="100"/>
          <a:sy n="58" d="100"/>
        </p:scale>
        <p:origin x="90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latundemma007@gmail.com" TargetMode="External"/><Relationship Id="rId2" Type="http://schemas.openxmlformats.org/officeDocument/2006/relationships/hyperlink" Target="mailto:olatundemma006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eymicheal007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latest/server_development/#_them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latest/getting_started/index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umentation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uth/realms/Realm1/account" TargetMode="External"/><Relationship Id="rId2" Type="http://schemas.openxmlformats.org/officeDocument/2006/relationships/hyperlink" Target="mailto:seymicheal007@gmail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uth/realms/Realm1/accoun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vanill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KEYCLOAK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 Test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IDENTITY PROVIDERS: SOCIAL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Created Google 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eolatunde@highstep.com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Open Sans"/>
              </a:rPr>
              <a:t>Oauth</a:t>
            </a:r>
            <a:r>
              <a:rPr lang="en-US" b="0" i="0" u="none" strike="noStrike" dirty="0">
                <a:effectLst/>
                <a:latin typeface="Open Sans"/>
              </a:rPr>
              <a:t> </a:t>
            </a:r>
            <a:r>
              <a:rPr lang="en-US" b="0" i="0" u="none" strike="noStrike" dirty="0" err="1">
                <a:effectLst/>
                <a:latin typeface="Open Sans"/>
              </a:rPr>
              <a:t>concent</a:t>
            </a:r>
            <a:r>
              <a:rPr lang="en-US" b="0" i="0" u="none" strike="noStrike" dirty="0">
                <a:effectLst/>
                <a:latin typeface="Open Sans"/>
              </a:rPr>
              <a:t> 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Name: my-</a:t>
            </a:r>
            <a:r>
              <a:rPr lang="en-US" dirty="0" err="1">
                <a:latin typeface="Open Sans"/>
              </a:rPr>
              <a:t>keyclaok</a:t>
            </a:r>
            <a:r>
              <a:rPr lang="en-US" dirty="0">
                <a:latin typeface="Open Sans"/>
              </a:rPr>
              <a:t>-app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Authori</a:t>
            </a:r>
            <a:r>
              <a:rPr lang="en-US" dirty="0">
                <a:latin typeface="Open Sans"/>
              </a:rPr>
              <a:t>zed users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2"/>
              </a:rPr>
              <a:t>olatundemma006@gmail.com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3"/>
              </a:rPr>
              <a:t>olatundemma007@gmail.com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4"/>
              </a:rPr>
              <a:t>seymicheal007@gmail.com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Web Application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Open Sans"/>
              </a:rPr>
              <a:t>Created Azure App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effectLst/>
                <a:latin typeface="Open Sans"/>
              </a:rPr>
              <a:t>My-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-app (</a:t>
            </a:r>
            <a:r>
              <a:rPr lang="en-US" b="0" i="0" u="none" strike="noStrike" dirty="0" err="1">
                <a:effectLst/>
                <a:latin typeface="Open Sans"/>
              </a:rPr>
              <a:t>eolatunde</a:t>
            </a:r>
            <a:r>
              <a:rPr lang="en-US" b="0" i="0" u="none" strike="noStrike" dirty="0">
                <a:effectLst/>
                <a:latin typeface="Open Sans"/>
              </a:rPr>
              <a:t> AZURE AD - Highstep)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2184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Customize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Navigate to Keycloak-12.0.4/themes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Create a theme ‘</a:t>
            </a:r>
            <a:r>
              <a:rPr lang="en-US" dirty="0" err="1">
                <a:latin typeface="Open Sans"/>
              </a:rPr>
              <a:t>highstep</a:t>
            </a:r>
            <a:r>
              <a:rPr lang="en-US" dirty="0">
                <a:latin typeface="Open Sans"/>
              </a:rPr>
              <a:t>’ duplicated from the ‘</a:t>
            </a:r>
            <a:r>
              <a:rPr lang="en-US" dirty="0" err="1">
                <a:latin typeface="Open Sans"/>
              </a:rPr>
              <a:t>keycloak</a:t>
            </a:r>
            <a:r>
              <a:rPr lang="en-US" dirty="0">
                <a:latin typeface="Open Sans"/>
              </a:rPr>
              <a:t>’ theme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ea typeface="Microsoft YaHei UI Light" panose="020B0502040204020203" pitchFamily="34" charset="-122"/>
              </a:rPr>
              <a:t>Lookup </a:t>
            </a:r>
            <a:r>
              <a:rPr lang="en-US" dirty="0">
                <a:latin typeface="Open Sans"/>
                <a:ea typeface="Microsoft YaHei UI Light" panose="020B0502040204020203" pitchFamily="34" charset="-122"/>
                <a:hlinkClick r:id="rId2"/>
              </a:rPr>
              <a:t>https://www.keycloak.org/docs/latest/server_development/#_themes</a:t>
            </a:r>
            <a:r>
              <a:rPr lang="en-US" dirty="0">
                <a:latin typeface="Open Sans"/>
                <a:ea typeface="Microsoft YaHei UI Light" panose="020B0502040204020203" pitchFamily="34" charset="-122"/>
              </a:rPr>
              <a:t> for more details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32996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More details in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Notes.txt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6229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(EOLATUNDE@HIGHSTEP.COM)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Access: https://console.cloud.google.com/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Go to “Dashboard” and open Project named “my-</a:t>
            </a:r>
            <a:r>
              <a:rPr lang="en-US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keycloak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-app” by clicking “Go to Project settings”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 the Nav-Bar on the left, open “APIs &amp; Services” and select “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Oauth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consent screen”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Click “Edit App”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&gt;You can make changes here or add users here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hs-psql13-prod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keycloak_dev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keycloak_user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K3yCl0@kDev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postgres-wikijs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5432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emanoid/postgres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External identity provider details</a:t>
            </a:r>
          </a:p>
        </p:txBody>
      </p:sp>
    </p:spTree>
    <p:extLst>
      <p:ext uri="{BB962C8B-B14F-4D97-AF65-F5344CB8AC3E}">
        <p14:creationId xmlns:p14="http://schemas.microsoft.com/office/powerpoint/2010/main" val="27895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Getting Started: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https://www.keycloak.org/docs/latest/getting_started/index.html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&gt;Download ZIP (12.0.4) 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&gt;\bat\standalone.bat (run in terminal)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Admin Details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0941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Documentation: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https://www.keycloak.org/documentation.html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&gt;Login to Administration Console with details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&gt;Start adding Realms</a:t>
            </a: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7463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User1Firstname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User1Lastnamewi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User1Password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seymicheal007@gmail.com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3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1605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Micheal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Sey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!Micheal5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eolatunde@highstep.com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9436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23.0.0.Beta1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kycloak-12.0.4 and navigate to run below: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\bin\standalone.bat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Djboss.socket.binding.port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-offset=100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50216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OpenID CONNECT CLIENT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12.0.4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wildfly-23.0.0.Beta1 folder and unzip file there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bin directory and run: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&gt;jboss-cli.bat --file=adapter-install-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offline.cli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</a:rPr>
              <a:t>&gt;standalone.bat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6025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Create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Client Id: vanilla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Client Protocol: </a:t>
            </a:r>
            <a:r>
              <a:rPr lang="en-US" b="0" i="0" u="none" strike="noStrike" dirty="0" err="1">
                <a:effectLst/>
                <a:latin typeface="Open Sans"/>
              </a:rPr>
              <a:t>openid</a:t>
            </a:r>
            <a:r>
              <a:rPr lang="en-US" b="0" i="0" u="none" strike="noStrike" dirty="0">
                <a:effectLst/>
                <a:latin typeface="Open Sans"/>
              </a:rPr>
              <a:t>-co</a:t>
            </a:r>
            <a:r>
              <a:rPr lang="en-US" dirty="0">
                <a:latin typeface="Open Sans"/>
              </a:rPr>
              <a:t>nnect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Root URL: </a:t>
            </a:r>
            <a:r>
              <a:rPr lang="en-US" b="0" i="0" u="none" strike="noStrike" dirty="0">
                <a:effectLst/>
                <a:latin typeface="Open Sans"/>
                <a:hlinkClick r:id="rId2"/>
              </a:rPr>
              <a:t>http://localhost:8080/vanilla</a:t>
            </a: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Save and click on ‘Installation Tab’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Select </a:t>
            </a:r>
            <a:r>
              <a:rPr lang="en-US" dirty="0">
                <a:latin typeface="Open Sans"/>
              </a:rPr>
              <a:t>‘</a:t>
            </a:r>
            <a:r>
              <a:rPr lang="en-US" dirty="0" err="1">
                <a:latin typeface="Open Sans"/>
              </a:rPr>
              <a:t>Keycloak</a:t>
            </a:r>
            <a:r>
              <a:rPr lang="en-US" dirty="0">
                <a:latin typeface="Open Sans"/>
              </a:rPr>
              <a:t> OIDC JSON’ and download and save to main Directory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Repeat last step for ‘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 OIDC </a:t>
            </a:r>
            <a:r>
              <a:rPr lang="en-US" b="0" i="0" u="none" strike="noStrike" dirty="0" err="1">
                <a:effectLst/>
                <a:latin typeface="Open Sans"/>
              </a:rPr>
              <a:t>Jboss</a:t>
            </a:r>
            <a:r>
              <a:rPr lang="en-US" b="0" i="0" u="none" strike="noStrike" dirty="0">
                <a:effectLst/>
                <a:latin typeface="Open Sans"/>
              </a:rPr>
              <a:t> Subsystem XML’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732233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23463</TotalTime>
  <Words>843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YaHei UI Light</vt:lpstr>
      <vt:lpstr>Arial</vt:lpstr>
      <vt:lpstr>Calibri</vt:lpstr>
      <vt:lpstr>Century Gothic</vt:lpstr>
      <vt:lpstr>Droid Sans Mono</vt:lpstr>
      <vt:lpstr>Open Sans</vt:lpstr>
      <vt:lpstr>Times New Roman</vt:lpstr>
      <vt:lpstr>Wingdings</vt:lpstr>
      <vt:lpstr>RetrospectVTI</vt:lpstr>
      <vt:lpstr>KEYCLOAK</vt:lpstr>
      <vt:lpstr>External identity provider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Emmanuel I Olatunde</dc:creator>
  <cp:lastModifiedBy>Emmanuel I Olatunde</cp:lastModifiedBy>
  <cp:revision>70</cp:revision>
  <dcterms:created xsi:type="dcterms:W3CDTF">2021-01-18T15:43:40Z</dcterms:created>
  <dcterms:modified xsi:type="dcterms:W3CDTF">2021-03-23T20:19:06Z</dcterms:modified>
</cp:coreProperties>
</file>