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f9b7e89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f9b7e89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f9b7e8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f9b7e8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da253f4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da253f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cf9b7e8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cf9b7e8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f9b7e8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f9b7e8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f9b7e8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f9b7e8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da253f4f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da253f4f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Niner Rater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9"/>
            <a:ext cx="4242600" cy="1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York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Chaves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Ronnie Johnston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D’Eloia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Van Dreel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 at UNC Charlotte want a better way to rate their professors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Professors play a major role in students’ success in course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Reviewing and rating professors allows students to choose the best fit for them when registering based on feedback from past students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Professors can view their ratings to make changes to their courses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 being specific to UNC Charlotte allows for an overview of professors in a more catered manner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91675" y="1445600"/>
            <a:ext cx="8729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Mission: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To create an interactive database to track Professor Ratings at UNCC. We will use a third party authentication service for user account creation and maintenance.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FOR University of North Carolina at Charlotte students and professors.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Students WHO do not know or can not decide between which UNCC classes to register for.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“Niner Rater” application is an educational and social networking application.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THAT key benefit/compelling reason to use is gaining depth and detailed advice on UNCC courses and professors. We want students to have the best college experience.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UNLIKE other platforms like Rate My Professor because it is strictly for UNCC Professors.  Ratings and Reviews will be much more elaborate and specified within the specific college.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PRODUCT is much closer to home and can be adopted by any University (not just UNCC).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Audience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91675" y="1445600"/>
            <a:ext cx="8729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UNC Charlotte students who are trying to plan their upcoming class schedules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UNC Charlotte students who have taken courses and would like to give feedback on their experience with their professors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UNC Charlotte professors looking to make changes to their class format or teaching style based on feedback directly from past students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UNC Charlotte administrators looking for metrics on student’s opinions of certain professors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75" y="1368875"/>
            <a:ext cx="582585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Ratings based on different metrics instead of only one overall rating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submit </a:t>
            </a:r>
            <a:r>
              <a:rPr lang="en" sz="1600"/>
              <a:t>anonymously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Captcha or other system to prevent false or spam reviews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“Report Rating” feature for users to report abusive or inappropriate ratings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and Lessons Learned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08950" y="1528025"/>
            <a:ext cx="84666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Highly collaborative project environment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Used Trello to manage tasks and user stories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For some, this was their first project done in Python Flask and SQLAlchemy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Delegating work, making sure everyone is working towards the same goal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Lessons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Learning how to work in a collaborative environment using Github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Solving problems collaboratively through branches and merging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Learning to implement databases with a 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Learning to develop API for CRUD operations on a software entity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