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1D9A1E-A979-41C0-92C1-DF5268712B5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6B2FBA-C9C9-473F-8F01-0F187B6B014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6CDF3E-8BCD-42E5-A319-B6AA5EABAC9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4C640F-8768-4531-8819-3E45A0B2D2D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550A53-1346-44BC-8E9F-D95C3194775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5E5595-790A-4018-AAC1-12A27652B6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1900CA-7466-4D6D-839A-AE1A3658C39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48124D-D5DD-4A81-AB33-B8FD6613F8C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0CA7BA-E2E5-43ED-85FA-5FB98E90CCF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608B5F-8A49-4AE9-8F84-59E811B3561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5BE7056-E934-4C42-9C2B-F34D19BC08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B46258-BA8C-4535-B68D-A35D9B725C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EA17D4FB-4C81-4D9C-B36A-DE7E302F56F1}" type="slidenum"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LibreOffice/7.5.0.3$Linux_X86_64 LibreOffice_project/c21113d003cd3efa8c53188764377a8272d9d6de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2023-02-27T17:36:45Z</dcterms:created>
  <dc:creator/>
  <dc:description/>
  <dc:language>pt-BR</dc:language>
  <cp:lastModifiedBy/>
  <cp:revision>0</cp:revision>
  <dc:subject/>
  <dc:title/>
</cp:coreProperties>
</file>