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6" r:id="rId2"/>
    <p:sldId id="260" r:id="rId3"/>
    <p:sldId id="288" r:id="rId4"/>
    <p:sldId id="301" r:id="rId5"/>
    <p:sldId id="302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281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40">
          <p15:clr>
            <a:srgbClr val="A4A3A4"/>
          </p15:clr>
        </p15:guide>
        <p15:guide id="3" pos="1288">
          <p15:clr>
            <a:srgbClr val="A4A3A4"/>
          </p15:clr>
        </p15:guide>
        <p15:guide id="4" pos="5110">
          <p15:clr>
            <a:srgbClr val="A4A3A4"/>
          </p15:clr>
        </p15:guide>
        <p15:guide id="5" pos="2547">
          <p15:clr>
            <a:srgbClr val="A4A3A4"/>
          </p15:clr>
        </p15:guide>
        <p15:guide id="6" pos="6403">
          <p15:clr>
            <a:srgbClr val="A4A3A4"/>
          </p15:clr>
        </p15:guide>
        <p15:guide id="7" pos="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E"/>
    <a:srgbClr val="4BDDE9"/>
    <a:srgbClr val="FFFFFF"/>
    <a:srgbClr val="345692"/>
    <a:srgbClr val="17C0D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35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32"/>
        <p:guide pos="3840"/>
        <p:guide pos="1288"/>
        <p:guide pos="5110"/>
        <p:guide pos="2547"/>
        <p:guide pos="6403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351550" y="627927"/>
            <a:ext cx="292567" cy="2185334"/>
            <a:chOff x="1323824" y="3429000"/>
            <a:chExt cx="292567" cy="2185334"/>
          </a:xfrm>
        </p:grpSpPr>
        <p:sp>
          <p:nvSpPr>
            <p:cNvPr id="3" name="Shape 2637"/>
            <p:cNvSpPr/>
            <p:nvPr/>
          </p:nvSpPr>
          <p:spPr>
            <a:xfrm>
              <a:off x="1387088" y="5309932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4" name="Shape 2639"/>
            <p:cNvSpPr/>
            <p:nvPr/>
          </p:nvSpPr>
          <p:spPr>
            <a:xfrm>
              <a:off x="1323824" y="4381415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5" name="Shape 2645"/>
            <p:cNvSpPr/>
            <p:nvPr/>
          </p:nvSpPr>
          <p:spPr>
            <a:xfrm>
              <a:off x="1325680" y="3429000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cxnSp>
        <p:nvCxnSpPr>
          <p:cNvPr id="6" name="直线连接符 5"/>
          <p:cNvCxnSpPr/>
          <p:nvPr userDrawn="1"/>
        </p:nvCxnSpPr>
        <p:spPr>
          <a:xfrm>
            <a:off x="497833" y="3429000"/>
            <a:ext cx="0" cy="3429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85232" y="1841987"/>
            <a:ext cx="4507832" cy="1034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9175" y="717884"/>
            <a:ext cx="5076825" cy="5422231"/>
          </a:xfrm>
          <a:prstGeom prst="rect">
            <a:avLst/>
          </a:prstGeom>
          <a:noFill/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1718205" y="1010990"/>
            <a:ext cx="343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TB</a:t>
            </a:r>
            <a:r>
              <a:rPr lang="en-US" altLang="zh-CN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2020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：起个名字队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互联网数据库</a:t>
            </a:r>
            <a:r>
              <a:rPr lang="en-US" altLang="zh-CN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项目展示</a:t>
            </a:r>
            <a:endParaRPr lang="en-US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</p:txBody>
      </p:sp>
      <p:sp>
        <p:nvSpPr>
          <p:cNvPr id="9" name="Shape 2637"/>
          <p:cNvSpPr/>
          <p:nvPr/>
        </p:nvSpPr>
        <p:spPr>
          <a:xfrm>
            <a:off x="1385232" y="5309932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639"/>
          <p:cNvSpPr/>
          <p:nvPr/>
        </p:nvSpPr>
        <p:spPr>
          <a:xfrm>
            <a:off x="2215855" y="5409480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645"/>
          <p:cNvSpPr/>
          <p:nvPr/>
        </p:nvSpPr>
        <p:spPr>
          <a:xfrm>
            <a:off x="3173006" y="5392072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B2EA3CD8-F653-402A-A180-09A6F248071F}"/>
              </a:ext>
            </a:extLst>
          </p:cNvPr>
          <p:cNvSpPr txBox="1"/>
          <p:nvPr/>
        </p:nvSpPr>
        <p:spPr>
          <a:xfrm>
            <a:off x="2596669" y="3132917"/>
            <a:ext cx="3100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组长：董佳霖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组员</a:t>
            </a:r>
            <a:r>
              <a:rPr lang="zh-CN" altLang="en-US" sz="32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：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常珂源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en-US" altLang="zh-CN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     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孙一丁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     鲁含章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     翟江天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r"/>
            <a:r>
              <a:rPr lang="zh-CN" altLang="en-US" sz="20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（以姓氏首字母为序）</a:t>
            </a:r>
            <a:endParaRPr lang="en-US" sz="20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7623C9-6CB1-4F88-BB6D-29CC8408B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94" y="1844681"/>
            <a:ext cx="5210175" cy="347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5" grpId="0"/>
      <p:bldP spid="9" grpId="0" animBg="1"/>
      <p:bldP spid="10" grpId="0" animBg="1"/>
      <p:bldP spid="11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144069" y="642794"/>
            <a:ext cx="4761410" cy="984885"/>
            <a:chOff x="7562911" y="1039547"/>
            <a:chExt cx="4761410" cy="984885"/>
          </a:xfrm>
        </p:grpSpPr>
        <p:sp>
          <p:nvSpPr>
            <p:cNvPr id="5" name="TextBox 14"/>
            <p:cNvSpPr txBox="1"/>
            <p:nvPr/>
          </p:nvSpPr>
          <p:spPr>
            <a:xfrm>
              <a:off x="7562911" y="1039547"/>
              <a:ext cx="4100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后端功能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富裕物资信息展示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Tb-weal-goods</a:t>
              </a:r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pic>
        <p:nvPicPr>
          <p:cNvPr id="13" name="图片 12" descr="电脑屏幕截图&#10;&#10;描述已自动生成">
            <a:extLst>
              <a:ext uri="{FF2B5EF4-FFF2-40B4-BE49-F238E27FC236}">
                <a16:creationId xmlns:a16="http://schemas.microsoft.com/office/drawing/2014/main" id="{C8A37AD9-DE40-4018-92E5-6A9E44A84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62" y="2042244"/>
            <a:ext cx="8353838" cy="48157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用户点击“数据信息”</a:t>
            </a:r>
            <a:r>
              <a:rPr lang="en-US" altLang="zh-CN" dirty="0"/>
              <a:t>-&gt;</a:t>
            </a:r>
            <a:r>
              <a:rPr lang="zh-CN" altLang="zh-CN" dirty="0"/>
              <a:t>“富裕数据表”，展示富裕物资信息。</a:t>
            </a:r>
          </a:p>
          <a:p>
            <a:r>
              <a:rPr lang="zh-CN" altLang="zh-CN" dirty="0"/>
              <a:t>点击各列的上下按钮，可以根据各列进行升序或降序排列；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在表格的</a:t>
            </a:r>
            <a:r>
              <a:rPr lang="en-US" altLang="zh-CN" dirty="0"/>
              <a:t>Search</a:t>
            </a:r>
            <a:r>
              <a:rPr lang="zh-CN" altLang="zh-CN" dirty="0"/>
              <a:t>区域输入搜索内容，点击“搜索”，将显示表中有字段匹配到搜索内容的元组信息；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144068" y="642794"/>
            <a:ext cx="4761411" cy="984885"/>
            <a:chOff x="7562910" y="1039547"/>
            <a:chExt cx="4761411" cy="984885"/>
          </a:xfrm>
        </p:grpSpPr>
        <p:sp>
          <p:nvSpPr>
            <p:cNvPr id="5" name="TextBox 14"/>
            <p:cNvSpPr txBox="1"/>
            <p:nvPr/>
          </p:nvSpPr>
          <p:spPr>
            <a:xfrm>
              <a:off x="7562910" y="1039547"/>
              <a:ext cx="4100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后端功能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富裕物资信息展示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Tb-weal-goods</a:t>
              </a:r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在管理员模式下，点击</a:t>
            </a:r>
            <a:r>
              <a:rPr lang="en-US" altLang="zh-CN" dirty="0"/>
              <a:t>Add Row</a:t>
            </a:r>
            <a:r>
              <a:rPr lang="zh-CN" altLang="zh-CN" dirty="0"/>
              <a:t>按钮，可以添加富裕物资数据信息。</a:t>
            </a:r>
            <a:endParaRPr lang="en-US" altLang="zh-CN" dirty="0"/>
          </a:p>
          <a:p>
            <a:r>
              <a:rPr lang="zh-CN" altLang="zh-CN" dirty="0"/>
              <a:t>填写完毕后，可以选择</a:t>
            </a:r>
            <a:r>
              <a:rPr lang="en-US" altLang="zh-CN" dirty="0"/>
              <a:t>Add</a:t>
            </a:r>
            <a:r>
              <a:rPr lang="zh-CN" altLang="zh-CN" dirty="0"/>
              <a:t>或者</a:t>
            </a:r>
            <a:r>
              <a:rPr lang="en-US" altLang="zh-CN" dirty="0"/>
              <a:t>Close</a:t>
            </a:r>
            <a:r>
              <a:rPr lang="zh-CN" altLang="zh-CN" dirty="0"/>
              <a:t>：</a:t>
            </a:r>
            <a:endParaRPr lang="en-US" altLang="zh-CN" dirty="0"/>
          </a:p>
          <a:p>
            <a:r>
              <a:rPr lang="zh-CN" altLang="zh-CN" dirty="0"/>
              <a:t>若选择</a:t>
            </a:r>
            <a:r>
              <a:rPr lang="en-US" altLang="zh-CN" dirty="0"/>
              <a:t>Add</a:t>
            </a:r>
            <a:r>
              <a:rPr lang="zh-CN" altLang="zh-CN" dirty="0"/>
              <a:t>，则后台验证数据填写后，将填入数据库中，并重新跳转到“富裕数据信息页”；</a:t>
            </a:r>
            <a:endParaRPr lang="en-US" altLang="zh-CN" dirty="0"/>
          </a:p>
          <a:p>
            <a:r>
              <a:rPr lang="zh-CN" altLang="zh-CN" dirty="0"/>
              <a:t>若选择</a:t>
            </a:r>
            <a:r>
              <a:rPr lang="en-US" altLang="zh-CN" dirty="0"/>
              <a:t>Close</a:t>
            </a:r>
            <a:r>
              <a:rPr lang="zh-CN" altLang="zh-CN" dirty="0"/>
              <a:t>，则返回当前“富裕数据信息页”。</a:t>
            </a:r>
            <a:endParaRPr lang="zh-CN" altLang="en-US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DE475821-432C-4A19-ABBF-E151E6D2E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242" y="0"/>
            <a:ext cx="4019757" cy="3968954"/>
          </a:xfrm>
          <a:prstGeom prst="rect">
            <a:avLst/>
          </a:prstGeom>
        </p:spPr>
      </p:pic>
      <p:pic>
        <p:nvPicPr>
          <p:cNvPr id="3" name="图片 2" descr="社交网络的手机截图&#10;&#10;描述已自动生成">
            <a:extLst>
              <a:ext uri="{FF2B5EF4-FFF2-40B4-BE49-F238E27FC236}">
                <a16:creationId xmlns:a16="http://schemas.microsoft.com/office/drawing/2014/main" id="{E65607BF-2196-42EB-B5CE-2879B134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98" y="2615982"/>
            <a:ext cx="8758701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144068" y="642794"/>
            <a:ext cx="4761411" cy="984885"/>
            <a:chOff x="7562910" y="1039547"/>
            <a:chExt cx="4761411" cy="984885"/>
          </a:xfrm>
        </p:grpSpPr>
        <p:sp>
          <p:nvSpPr>
            <p:cNvPr id="5" name="TextBox 14"/>
            <p:cNvSpPr txBox="1"/>
            <p:nvPr/>
          </p:nvSpPr>
          <p:spPr>
            <a:xfrm>
              <a:off x="7562910" y="1039547"/>
              <a:ext cx="4100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后端功能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用户上传富裕物资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Tb-weal-goods</a:t>
              </a:r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用户点击“表单提交”</a:t>
            </a:r>
            <a:r>
              <a:rPr lang="en-US" altLang="zh-CN" dirty="0"/>
              <a:t>-&gt;</a:t>
            </a:r>
            <a:r>
              <a:rPr lang="zh-CN" altLang="zh-CN" dirty="0"/>
              <a:t>“填写需求物资表单”按钮，跳转进入</a:t>
            </a:r>
            <a:r>
              <a:rPr lang="en-US" altLang="zh-CN" dirty="0"/>
              <a:t>“</a:t>
            </a:r>
            <a:r>
              <a:rPr lang="zh-CN" altLang="zh-CN" dirty="0"/>
              <a:t>填写需求物资表单页</a:t>
            </a:r>
            <a:r>
              <a:rPr lang="en-US" altLang="zh-CN" dirty="0"/>
              <a:t>”</a:t>
            </a:r>
            <a:r>
              <a:rPr lang="zh-CN" altLang="zh-CN" dirty="0"/>
              <a:t>，填写物资描述。填写后，点击上传按钮，后台对信息进行验证。验证成功后，将跳转回</a:t>
            </a:r>
            <a:r>
              <a:rPr lang="en-US" altLang="zh-CN" dirty="0"/>
              <a:t>“</a:t>
            </a:r>
            <a:r>
              <a:rPr lang="zh-CN" altLang="zh-CN" dirty="0"/>
              <a:t>富裕数据信息页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D1D2BF-CF9D-4617-89C2-20B6760D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99" y="1549292"/>
            <a:ext cx="8758700" cy="53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05735" y="642794"/>
            <a:ext cx="4299744" cy="984885"/>
            <a:chOff x="8024577" y="1039547"/>
            <a:chExt cx="4299744" cy="984885"/>
          </a:xfrm>
        </p:grpSpPr>
        <p:sp>
          <p:nvSpPr>
            <p:cNvPr id="5" name="TextBox 14"/>
            <p:cNvSpPr txBox="1"/>
            <p:nvPr/>
          </p:nvSpPr>
          <p:spPr>
            <a:xfrm>
              <a:off x="8024577" y="1039547"/>
              <a:ext cx="3177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后端功能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公告板展示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Tb-</a:t>
              </a:r>
              <a:r>
                <a:rPr lang="en-US" altLang="zh-CN" sz="1600" i="1" dirty="0" err="1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bulletinboard</a:t>
              </a:r>
              <a:endParaRPr lang="en-US" altLang="zh-CN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用户点击“公告详情”</a:t>
            </a:r>
            <a:r>
              <a:rPr lang="en-US" altLang="zh-CN" dirty="0"/>
              <a:t>-&gt;</a:t>
            </a:r>
            <a:r>
              <a:rPr lang="zh-CN" altLang="zh-CN" dirty="0"/>
              <a:t>“公告板”按钮，进入“公告详情页”，将以</a:t>
            </a:r>
            <a:r>
              <a:rPr lang="en-US" altLang="zh-CN" dirty="0"/>
              <a:t>timeline</a:t>
            </a:r>
            <a:r>
              <a:rPr lang="zh-CN" altLang="zh-CN" dirty="0"/>
              <a:t>的形式展示最近发布的五条公告信息。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E856B8-FCA8-4042-8944-AA91D20047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3300" y="1812345"/>
            <a:ext cx="8758700" cy="5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383181" y="682166"/>
            <a:ext cx="4212197" cy="984885"/>
            <a:chOff x="8112124" y="1039547"/>
            <a:chExt cx="4212197" cy="984885"/>
          </a:xfrm>
        </p:grpSpPr>
        <p:sp>
          <p:nvSpPr>
            <p:cNvPr id="5" name="TextBox 14"/>
            <p:cNvSpPr txBox="1"/>
            <p:nvPr/>
          </p:nvSpPr>
          <p:spPr>
            <a:xfrm>
              <a:off x="8178465" y="1039547"/>
              <a:ext cx="2869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后端功能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发布公告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Tb-</a:t>
              </a:r>
              <a:r>
                <a:rPr lang="en-US" altLang="zh-CN" sz="1600" i="1" dirty="0" err="1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bulletinboard</a:t>
              </a:r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用户点击“公告详情”</a:t>
            </a:r>
            <a:r>
              <a:rPr lang="en-US" altLang="zh-CN" dirty="0"/>
              <a:t>-&gt;</a:t>
            </a:r>
            <a:r>
              <a:rPr lang="zh-CN" altLang="zh-CN" dirty="0"/>
              <a:t>“发布公告”按钮，进入“公告发布页”，需要填写内容：发布者</a:t>
            </a:r>
            <a:r>
              <a:rPr lang="en-US" altLang="zh-CN" dirty="0"/>
              <a:t>ID</a:t>
            </a:r>
            <a:r>
              <a:rPr lang="zh-CN" altLang="zh-CN" dirty="0"/>
              <a:t>、以及发布公告的内容。点击</a:t>
            </a:r>
            <a:r>
              <a:rPr lang="en-US" altLang="zh-CN" dirty="0"/>
              <a:t>SUBMIT</a:t>
            </a:r>
            <a:r>
              <a:rPr lang="zh-CN" altLang="zh-CN" dirty="0"/>
              <a:t>按钮后，程序将核验填写内容的格式正确性，并写入数据库中，然后跳转到“公告详情页”。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34018F-D497-425B-ABD3-B20B042AB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3298" y="1667051"/>
            <a:ext cx="8758701" cy="51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590182" y="61011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后端功能：上传、查看需求物资</a:t>
            </a:r>
            <a:endParaRPr lang="en-US" altLang="zh-CN" sz="2400" b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点击侧边栏的“数据信息”，选择新弹出下拉框中的需求数据表，进入。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下半部是管理员增删富裕物资记录的部分。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A6071D-D863-4389-9AD8-7CE1B6887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8"/>
          <a:stretch/>
        </p:blipFill>
        <p:spPr bwMode="auto">
          <a:xfrm>
            <a:off x="3800840" y="1864311"/>
            <a:ext cx="7217499" cy="42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40D927A-F871-4C43-AE3C-07FB1FA397E2}"/>
              </a:ext>
            </a:extLst>
          </p:cNvPr>
          <p:cNvCxnSpPr/>
          <p:nvPr/>
        </p:nvCxnSpPr>
        <p:spPr>
          <a:xfrm flipH="1">
            <a:off x="4669654" y="3160450"/>
            <a:ext cx="328474" cy="2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C35614-1AF2-4FA9-B809-1919DAE3BBD0}"/>
              </a:ext>
            </a:extLst>
          </p:cNvPr>
          <p:cNvCxnSpPr/>
          <p:nvPr/>
        </p:nvCxnSpPr>
        <p:spPr>
          <a:xfrm flipH="1">
            <a:off x="4561065" y="3568823"/>
            <a:ext cx="250632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F1EF00-3810-4560-B665-290E1EA0B59C}"/>
              </a:ext>
            </a:extLst>
          </p:cNvPr>
          <p:cNvCxnSpPr/>
          <p:nvPr/>
        </p:nvCxnSpPr>
        <p:spPr>
          <a:xfrm>
            <a:off x="4669654" y="3835153"/>
            <a:ext cx="976544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462018" y="610117"/>
            <a:ext cx="449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后端功能：上传、查看需求物资</a:t>
            </a:r>
            <a:endParaRPr lang="en-US" altLang="zh-CN" sz="2400" b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下半部是管理员增删富裕物资记录的部分。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点击“</a:t>
            </a:r>
            <a:r>
              <a:rPr lang="en-US" altLang="zh-CN" dirty="0"/>
              <a:t>+ </a:t>
            </a:r>
            <a:r>
              <a:rPr lang="zh-CN" altLang="en-US" dirty="0"/>
              <a:t>添加”按钮。会跳出添加表单的页面，填写后，点击</a:t>
            </a:r>
            <a:r>
              <a:rPr lang="en-US" altLang="zh-CN" dirty="0"/>
              <a:t>Add</a:t>
            </a:r>
            <a:r>
              <a:rPr lang="zh-CN" altLang="en-US" dirty="0"/>
              <a:t>，可以发现新的需求物资信息已经被添加到需求库中了。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点击对应需求物资的</a:t>
            </a:r>
            <a:r>
              <a:rPr lang="en-US" altLang="zh-CN" dirty="0"/>
              <a:t>X</a:t>
            </a:r>
            <a:r>
              <a:rPr lang="zh-CN" altLang="en-US" dirty="0"/>
              <a:t>健，即可进行删除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BCAFE-36CE-46A2-9E93-064D023B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85" y="1661075"/>
            <a:ext cx="7815687" cy="44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8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510109" y="73051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后端功能：上传、编辑、查看订单</a:t>
            </a:r>
            <a:endParaRPr lang="en-US" altLang="zh-CN" sz="2400" b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在侧边栏，依次点击“订单详情”，“现有订单”，即可跳转到订单库页面。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通过点击动态生成的订单项右侧的编辑按钮，即可弹出编辑模态框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B2DE91-A1A8-41D4-96F3-DD4DEABF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62" y="1846018"/>
            <a:ext cx="8459103" cy="39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CB3FF26-A1B8-4108-AF8D-B3D8E4900E5D}"/>
              </a:ext>
            </a:extLst>
          </p:cNvPr>
          <p:cNvCxnSpPr/>
          <p:nvPr/>
        </p:nvCxnSpPr>
        <p:spPr>
          <a:xfrm flipH="1">
            <a:off x="4748463" y="3208421"/>
            <a:ext cx="272716" cy="10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5FE2FF-C5D2-4850-AAE2-DF3B7D0B9592}"/>
              </a:ext>
            </a:extLst>
          </p:cNvPr>
          <p:cNvCxnSpPr/>
          <p:nvPr/>
        </p:nvCxnSpPr>
        <p:spPr>
          <a:xfrm flipH="1">
            <a:off x="4203032" y="4523874"/>
            <a:ext cx="192505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4A13AB-0AFF-4B5A-A6EF-736FAF87B655}"/>
              </a:ext>
            </a:extLst>
          </p:cNvPr>
          <p:cNvCxnSpPr/>
          <p:nvPr/>
        </p:nvCxnSpPr>
        <p:spPr>
          <a:xfrm flipV="1">
            <a:off x="4395537" y="3713747"/>
            <a:ext cx="1395663" cy="11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1045789" y="73051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查看红十字会数据</a:t>
            </a:r>
            <a:endParaRPr lang="en-US" altLang="zh-CN" sz="2400" b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2838" y="1212281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B70862-12B8-4919-89AB-BE40C748C42A}"/>
              </a:ext>
            </a:extLst>
          </p:cNvPr>
          <p:cNvSpPr txBox="1"/>
          <p:nvPr/>
        </p:nvSpPr>
        <p:spPr>
          <a:xfrm>
            <a:off x="1119125" y="1968133"/>
            <a:ext cx="2314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在侧边栏，依次点击</a:t>
            </a:r>
            <a:r>
              <a:rPr lang="en-US" altLang="zh-CN" dirty="0"/>
              <a:t>’</a:t>
            </a:r>
            <a:r>
              <a:rPr lang="zh-CN" altLang="en-US" dirty="0"/>
              <a:t>红十字接受物资情况</a:t>
            </a:r>
            <a:r>
              <a:rPr lang="en-US" altLang="zh-CN" dirty="0"/>
              <a:t>’,</a:t>
            </a:r>
            <a:r>
              <a:rPr lang="zh-CN" altLang="en-US" dirty="0"/>
              <a:t>即可查看我们爬取的红十字会数据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9C3B9C-41C2-4D1C-95E1-B38A5E8E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17" y="1801571"/>
            <a:ext cx="7970790" cy="4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85232" y="3034603"/>
            <a:ext cx="4507832" cy="103476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9175" y="717884"/>
            <a:ext cx="5076825" cy="5422231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pic>
        <p:nvPicPr>
          <p:cNvPr id="5" name="图片 4" descr="C:\Users\asus\Desktop\南开PPT\南开图片\e624238f-452f-461e-9ade-f4a4f60c65be.jpge624238f-452f-461e-9ade-f4a4f60c65be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51609" y="1135613"/>
            <a:ext cx="6906895" cy="4588043"/>
          </a:xfrm>
          <a:prstGeom prst="rect">
            <a:avLst/>
          </a:prstGeom>
        </p:spPr>
      </p:pic>
      <p:sp>
        <p:nvSpPr>
          <p:cNvPr id="6" name="TextBox 32"/>
          <p:cNvSpPr txBox="1"/>
          <p:nvPr/>
        </p:nvSpPr>
        <p:spPr>
          <a:xfrm>
            <a:off x="1468251" y="1114073"/>
            <a:ext cx="3588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tx2"/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THANKS FOR </a:t>
            </a:r>
          </a:p>
          <a:p>
            <a:pPr algn="ctr"/>
            <a:r>
              <a:rPr lang="en-US" sz="4800" b="1" i="1" dirty="0">
                <a:solidFill>
                  <a:schemeClr val="tx2"/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WATCHING</a:t>
            </a:r>
          </a:p>
        </p:txBody>
      </p:sp>
      <p:sp>
        <p:nvSpPr>
          <p:cNvPr id="8" name="Shape 2637"/>
          <p:cNvSpPr/>
          <p:nvPr/>
        </p:nvSpPr>
        <p:spPr>
          <a:xfrm>
            <a:off x="1385232" y="5309932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9" name="Shape 2639"/>
          <p:cNvSpPr/>
          <p:nvPr/>
        </p:nvSpPr>
        <p:spPr>
          <a:xfrm>
            <a:off x="2215855" y="5409480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10" name="Shape 2645"/>
          <p:cNvSpPr/>
          <p:nvPr/>
        </p:nvSpPr>
        <p:spPr>
          <a:xfrm>
            <a:off x="3173006" y="5392072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533166-C331-4388-832E-65A819B59B4C}"/>
              </a:ext>
            </a:extLst>
          </p:cNvPr>
          <p:cNvSpPr txBox="1"/>
          <p:nvPr/>
        </p:nvSpPr>
        <p:spPr>
          <a:xfrm>
            <a:off x="2862469" y="4790947"/>
            <a:ext cx="252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why we code.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/>
      <p:bldP spid="8" grpId="0" bldLvl="0" animBg="1"/>
      <p:bldP spid="9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351550" y="627927"/>
            <a:ext cx="292567" cy="2185334"/>
            <a:chOff x="1323824" y="3429000"/>
            <a:chExt cx="292567" cy="2185334"/>
          </a:xfrm>
        </p:grpSpPr>
        <p:sp>
          <p:nvSpPr>
            <p:cNvPr id="4" name="Shape 2637"/>
            <p:cNvSpPr/>
            <p:nvPr/>
          </p:nvSpPr>
          <p:spPr>
            <a:xfrm>
              <a:off x="1387088" y="5309932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5" name="Shape 2639"/>
            <p:cNvSpPr/>
            <p:nvPr/>
          </p:nvSpPr>
          <p:spPr>
            <a:xfrm>
              <a:off x="1323824" y="4381415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6" name="Shape 2645"/>
            <p:cNvSpPr/>
            <p:nvPr/>
          </p:nvSpPr>
          <p:spPr>
            <a:xfrm>
              <a:off x="1325680" y="3429000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497833" y="3429000"/>
            <a:ext cx="0" cy="3429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C:\Users\asus\Desktop\6e5fd4c1jw1enik66072xj20fk078mzg.jpg6e5fd4c1jw1enik66072xj20fk078mzg"/>
          <p:cNvPicPr>
            <a:picLocks noChangeAspect="1"/>
          </p:cNvPicPr>
          <p:nvPr/>
        </p:nvPicPr>
        <p:blipFill rotWithShape="1">
          <a:blip r:embed="rId2"/>
          <a:srcRect r="27229"/>
          <a:stretch>
            <a:fillRect/>
          </a:stretch>
        </p:blipFill>
        <p:spPr>
          <a:xfrm>
            <a:off x="991986" y="1766521"/>
            <a:ext cx="6909435" cy="4408805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8425862" y="11694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</a:rPr>
              <a:t>小组分工</a:t>
            </a:r>
            <a:endParaRPr lang="en-US" sz="2400" b="1" dirty="0">
              <a:solidFill>
                <a:schemeClr val="tx2"/>
              </a:solidFill>
              <a:latin typeface="Avenir Medium Oblique" charset="0"/>
            </a:endParaRPr>
          </a:p>
        </p:txBody>
      </p:sp>
      <p:sp>
        <p:nvSpPr>
          <p:cNvPr id="28" name="TextBox 14"/>
          <p:cNvSpPr txBox="1"/>
          <p:nvPr/>
        </p:nvSpPr>
        <p:spPr>
          <a:xfrm>
            <a:off x="8425862" y="2461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</a:rPr>
              <a:t>项目亮点</a:t>
            </a:r>
            <a:endParaRPr lang="en-US" altLang="zh-CN" sz="2400" b="1" dirty="0">
              <a:solidFill>
                <a:schemeClr val="tx2"/>
              </a:solidFill>
              <a:latin typeface="Avenir Medium Oblique" charset="0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8112125" y="380306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Avenir Medium Oblique" charset="0"/>
              </a:rPr>
              <a:t>各模块展示：前端</a:t>
            </a:r>
            <a:endParaRPr lang="en-US" altLang="zh-CN" sz="2400" b="1" dirty="0">
              <a:solidFill>
                <a:schemeClr val="tx2"/>
              </a:solidFill>
              <a:latin typeface="Avenir Medium Oblique" charset="0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8103008" y="5071914"/>
            <a:ext cx="3672317" cy="670816"/>
            <a:chOff x="7647254" y="1293664"/>
            <a:chExt cx="3672317" cy="670816"/>
          </a:xfrm>
        </p:grpSpPr>
        <p:sp>
          <p:nvSpPr>
            <p:cNvPr id="34" name="TextBox 14"/>
            <p:cNvSpPr txBox="1"/>
            <p:nvPr/>
          </p:nvSpPr>
          <p:spPr>
            <a:xfrm>
              <a:off x="7647254" y="129366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</a:rPr>
                <a:t>各模块展示：后端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</a:endParaRPr>
            </a:p>
          </p:txBody>
        </p:sp>
        <p:sp>
          <p:nvSpPr>
            <p:cNvPr id="35" name="TextBox 27"/>
            <p:cNvSpPr txBox="1"/>
            <p:nvPr/>
          </p:nvSpPr>
          <p:spPr>
            <a:xfrm>
              <a:off x="8112125" y="1685878"/>
              <a:ext cx="3207446" cy="27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900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</p:grpSp>
      <p:sp>
        <p:nvSpPr>
          <p:cNvPr id="20" name="TextBox 25">
            <a:extLst>
              <a:ext uri="{FF2B5EF4-FFF2-40B4-BE49-F238E27FC236}">
                <a16:creationId xmlns:a16="http://schemas.microsoft.com/office/drawing/2014/main" id="{09DCB17F-B478-4587-89E5-CFA679D0D43B}"/>
              </a:ext>
            </a:extLst>
          </p:cNvPr>
          <p:cNvSpPr txBox="1"/>
          <p:nvPr/>
        </p:nvSpPr>
        <p:spPr>
          <a:xfrm>
            <a:off x="1745072" y="46158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目录</a:t>
            </a:r>
            <a:endParaRPr lang="en-US" sz="4000" b="1" dirty="0">
              <a:solidFill>
                <a:schemeClr val="tx2"/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85232" y="1841987"/>
            <a:ext cx="4507832" cy="1034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9175" y="717884"/>
            <a:ext cx="5076825" cy="5422231"/>
          </a:xfrm>
          <a:prstGeom prst="rect">
            <a:avLst/>
          </a:prstGeom>
          <a:noFill/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1948236" y="1010990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TB</a:t>
            </a:r>
            <a:r>
              <a:rPr lang="en-US" altLang="zh-CN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2020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：起个名字队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互联网数据库</a:t>
            </a:r>
            <a:endParaRPr lang="en-US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</p:txBody>
      </p:sp>
      <p:sp>
        <p:nvSpPr>
          <p:cNvPr id="9" name="Shape 2637"/>
          <p:cNvSpPr/>
          <p:nvPr/>
        </p:nvSpPr>
        <p:spPr>
          <a:xfrm>
            <a:off x="1385232" y="5309932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639"/>
          <p:cNvSpPr/>
          <p:nvPr/>
        </p:nvSpPr>
        <p:spPr>
          <a:xfrm>
            <a:off x="2215855" y="5409480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645"/>
          <p:cNvSpPr/>
          <p:nvPr/>
        </p:nvSpPr>
        <p:spPr>
          <a:xfrm>
            <a:off x="3173006" y="5392072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B2EA3CD8-F653-402A-A180-09A6F248071F}"/>
              </a:ext>
            </a:extLst>
          </p:cNvPr>
          <p:cNvSpPr txBox="1"/>
          <p:nvPr/>
        </p:nvSpPr>
        <p:spPr>
          <a:xfrm>
            <a:off x="2596669" y="3132917"/>
            <a:ext cx="3100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组长：董佳霖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组员</a:t>
            </a:r>
            <a:r>
              <a:rPr lang="zh-CN" altLang="en-US" sz="32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：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常珂源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en-US" altLang="zh-CN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     </a:t>
            </a:r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孙一丁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     鲁含章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ctr"/>
            <a:r>
              <a:rPr lang="zh-CN" altLang="en-US" sz="36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      翟江天</a:t>
            </a:r>
            <a:endParaRPr lang="en-US" altLang="zh-CN" sz="36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  <a:p>
            <a:pPr algn="r"/>
            <a:r>
              <a:rPr lang="zh-CN" altLang="en-US" sz="20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（以姓氏首字母为序）</a:t>
            </a:r>
            <a:endParaRPr lang="en-US" sz="20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7623C9-6CB1-4F88-BB6D-29CC8408B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94" y="1844681"/>
            <a:ext cx="5210175" cy="34734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DA0817-D1AD-4693-BD00-227D05DD32A3}"/>
              </a:ext>
            </a:extLst>
          </p:cNvPr>
          <p:cNvSpPr/>
          <p:nvPr/>
        </p:nvSpPr>
        <p:spPr>
          <a:xfrm>
            <a:off x="5893064" y="8417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4800" b="1" baseline="30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Avenir Heavy Oblique" charset="0"/>
              </a:rPr>
              <a:t>项目部署视频</a:t>
            </a:r>
            <a:endParaRPr lang="en-US" altLang="zh-CN" sz="4800" b="1" baseline="300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Avenir Heavy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5" grpId="0"/>
      <p:bldP spid="9" grpId="0" animBg="1"/>
      <p:bldP spid="10" grpId="0" animBg="1"/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E700BD-1914-4351-8A65-FE0061CA8284}"/>
              </a:ext>
            </a:extLst>
          </p:cNvPr>
          <p:cNvGrpSpPr/>
          <p:nvPr/>
        </p:nvGrpSpPr>
        <p:grpSpPr>
          <a:xfrm>
            <a:off x="687967" y="5707426"/>
            <a:ext cx="11883603" cy="121986"/>
            <a:chOff x="-935271" y="5389814"/>
            <a:chExt cx="11883603" cy="121986"/>
          </a:xfrm>
          <a:solidFill>
            <a:schemeClr val="tx1"/>
          </a:solidFill>
        </p:grpSpPr>
        <p:sp>
          <p:nvSpPr>
            <p:cNvPr id="12" name="Rectangle 884">
              <a:extLst>
                <a:ext uri="{FF2B5EF4-FFF2-40B4-BE49-F238E27FC236}">
                  <a16:creationId xmlns:a16="http://schemas.microsoft.com/office/drawing/2014/main" id="{F24CD8B0-436C-4E8F-B1E7-BCC9F9286148}"/>
                </a:ext>
              </a:extLst>
            </p:cNvPr>
            <p:cNvSpPr/>
            <p:nvPr/>
          </p:nvSpPr>
          <p:spPr>
            <a:xfrm flipV="1">
              <a:off x="-93527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" name="Rectangle 885">
              <a:extLst>
                <a:ext uri="{FF2B5EF4-FFF2-40B4-BE49-F238E27FC236}">
                  <a16:creationId xmlns:a16="http://schemas.microsoft.com/office/drawing/2014/main" id="{D1086662-F420-4CB8-BC92-BF1E82669B0B}"/>
                </a:ext>
              </a:extLst>
            </p:cNvPr>
            <p:cNvSpPr/>
            <p:nvPr/>
          </p:nvSpPr>
          <p:spPr>
            <a:xfrm flipV="1">
              <a:off x="-93527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" name="Rectangle 886">
              <a:extLst>
                <a:ext uri="{FF2B5EF4-FFF2-40B4-BE49-F238E27FC236}">
                  <a16:creationId xmlns:a16="http://schemas.microsoft.com/office/drawing/2014/main" id="{01C86ED5-4B14-4DFE-885F-06273C25FA74}"/>
                </a:ext>
              </a:extLst>
            </p:cNvPr>
            <p:cNvSpPr/>
            <p:nvPr/>
          </p:nvSpPr>
          <p:spPr>
            <a:xfrm flipV="1">
              <a:off x="-820584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" name="Rectangle 887">
              <a:extLst>
                <a:ext uri="{FF2B5EF4-FFF2-40B4-BE49-F238E27FC236}">
                  <a16:creationId xmlns:a16="http://schemas.microsoft.com/office/drawing/2014/main" id="{94D56F1A-1265-4DDC-B3D1-1444916C0482}"/>
                </a:ext>
              </a:extLst>
            </p:cNvPr>
            <p:cNvSpPr/>
            <p:nvPr/>
          </p:nvSpPr>
          <p:spPr>
            <a:xfrm flipV="1">
              <a:off x="-820584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" name="Rectangle 888">
              <a:extLst>
                <a:ext uri="{FF2B5EF4-FFF2-40B4-BE49-F238E27FC236}">
                  <a16:creationId xmlns:a16="http://schemas.microsoft.com/office/drawing/2014/main" id="{72CB307C-A81C-4D44-9F81-0D8832ADACD7}"/>
                </a:ext>
              </a:extLst>
            </p:cNvPr>
            <p:cNvSpPr/>
            <p:nvPr/>
          </p:nvSpPr>
          <p:spPr>
            <a:xfrm flipV="1">
              <a:off x="-70902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" name="Rectangle 889">
              <a:extLst>
                <a:ext uri="{FF2B5EF4-FFF2-40B4-BE49-F238E27FC236}">
                  <a16:creationId xmlns:a16="http://schemas.microsoft.com/office/drawing/2014/main" id="{74817FB9-E467-43B2-B919-17906BF898FC}"/>
                </a:ext>
              </a:extLst>
            </p:cNvPr>
            <p:cNvSpPr/>
            <p:nvPr/>
          </p:nvSpPr>
          <p:spPr>
            <a:xfrm flipV="1">
              <a:off x="-70902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" name="Rectangle 890">
              <a:extLst>
                <a:ext uri="{FF2B5EF4-FFF2-40B4-BE49-F238E27FC236}">
                  <a16:creationId xmlns:a16="http://schemas.microsoft.com/office/drawing/2014/main" id="{2F9AFB98-CDAA-46F3-8653-BDF2B66BD214}"/>
                </a:ext>
              </a:extLst>
            </p:cNvPr>
            <p:cNvSpPr/>
            <p:nvPr/>
          </p:nvSpPr>
          <p:spPr>
            <a:xfrm flipV="1">
              <a:off x="-59850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" name="Rectangle 891">
              <a:extLst>
                <a:ext uri="{FF2B5EF4-FFF2-40B4-BE49-F238E27FC236}">
                  <a16:creationId xmlns:a16="http://schemas.microsoft.com/office/drawing/2014/main" id="{522F4B63-9EDE-42C1-8120-858F2AE6E9BE}"/>
                </a:ext>
              </a:extLst>
            </p:cNvPr>
            <p:cNvSpPr/>
            <p:nvPr/>
          </p:nvSpPr>
          <p:spPr>
            <a:xfrm flipV="1">
              <a:off x="-59850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" name="Rectangle 892">
              <a:extLst>
                <a:ext uri="{FF2B5EF4-FFF2-40B4-BE49-F238E27FC236}">
                  <a16:creationId xmlns:a16="http://schemas.microsoft.com/office/drawing/2014/main" id="{FC5A8FAA-5408-4DCD-BA36-318F06DB3345}"/>
                </a:ext>
              </a:extLst>
            </p:cNvPr>
            <p:cNvSpPr/>
            <p:nvPr/>
          </p:nvSpPr>
          <p:spPr>
            <a:xfrm flipV="1">
              <a:off x="-48694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" name="Rectangle 893">
              <a:extLst>
                <a:ext uri="{FF2B5EF4-FFF2-40B4-BE49-F238E27FC236}">
                  <a16:creationId xmlns:a16="http://schemas.microsoft.com/office/drawing/2014/main" id="{334A7973-ADA4-4A70-8BEF-8F9CFD723948}"/>
                </a:ext>
              </a:extLst>
            </p:cNvPr>
            <p:cNvSpPr/>
            <p:nvPr/>
          </p:nvSpPr>
          <p:spPr>
            <a:xfrm flipV="1">
              <a:off x="-48694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" name="Rectangle 894">
              <a:extLst>
                <a:ext uri="{FF2B5EF4-FFF2-40B4-BE49-F238E27FC236}">
                  <a16:creationId xmlns:a16="http://schemas.microsoft.com/office/drawing/2014/main" id="{C90C8F12-9CBF-4627-947D-E66B3D38B372}"/>
                </a:ext>
              </a:extLst>
            </p:cNvPr>
            <p:cNvSpPr/>
            <p:nvPr/>
          </p:nvSpPr>
          <p:spPr>
            <a:xfrm flipV="1">
              <a:off x="-3753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3" name="Rectangle 895">
              <a:extLst>
                <a:ext uri="{FF2B5EF4-FFF2-40B4-BE49-F238E27FC236}">
                  <a16:creationId xmlns:a16="http://schemas.microsoft.com/office/drawing/2014/main" id="{F5388453-2560-41AD-934B-3026091842A9}"/>
                </a:ext>
              </a:extLst>
            </p:cNvPr>
            <p:cNvSpPr/>
            <p:nvPr/>
          </p:nvSpPr>
          <p:spPr>
            <a:xfrm flipV="1">
              <a:off x="-3753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4" name="Rectangle 896">
              <a:extLst>
                <a:ext uri="{FF2B5EF4-FFF2-40B4-BE49-F238E27FC236}">
                  <a16:creationId xmlns:a16="http://schemas.microsoft.com/office/drawing/2014/main" id="{FE5EB386-83B2-4648-9745-910813DBB473}"/>
                </a:ext>
              </a:extLst>
            </p:cNvPr>
            <p:cNvSpPr/>
            <p:nvPr/>
          </p:nvSpPr>
          <p:spPr>
            <a:xfrm flipV="1">
              <a:off x="-26382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5" name="Rectangle 897">
              <a:extLst>
                <a:ext uri="{FF2B5EF4-FFF2-40B4-BE49-F238E27FC236}">
                  <a16:creationId xmlns:a16="http://schemas.microsoft.com/office/drawing/2014/main" id="{E081C34D-0FE8-496F-A33F-34A97142BB35}"/>
                </a:ext>
              </a:extLst>
            </p:cNvPr>
            <p:cNvSpPr/>
            <p:nvPr/>
          </p:nvSpPr>
          <p:spPr>
            <a:xfrm flipV="1">
              <a:off x="-26382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6" name="Rectangle 898">
              <a:extLst>
                <a:ext uri="{FF2B5EF4-FFF2-40B4-BE49-F238E27FC236}">
                  <a16:creationId xmlns:a16="http://schemas.microsoft.com/office/drawing/2014/main" id="{31DEE849-34B2-4593-9DDF-1FD94F9290E3}"/>
                </a:ext>
              </a:extLst>
            </p:cNvPr>
            <p:cNvSpPr/>
            <p:nvPr/>
          </p:nvSpPr>
          <p:spPr>
            <a:xfrm flipV="1">
              <a:off x="-150182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7" name="Rectangle 899">
              <a:extLst>
                <a:ext uri="{FF2B5EF4-FFF2-40B4-BE49-F238E27FC236}">
                  <a16:creationId xmlns:a16="http://schemas.microsoft.com/office/drawing/2014/main" id="{F3BDC105-1682-453B-9543-8BECAF140023}"/>
                </a:ext>
              </a:extLst>
            </p:cNvPr>
            <p:cNvSpPr/>
            <p:nvPr/>
          </p:nvSpPr>
          <p:spPr>
            <a:xfrm flipV="1">
              <a:off x="-150182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8" name="Rectangle 900">
              <a:extLst>
                <a:ext uri="{FF2B5EF4-FFF2-40B4-BE49-F238E27FC236}">
                  <a16:creationId xmlns:a16="http://schemas.microsoft.com/office/drawing/2014/main" id="{024383AB-AF93-4F6C-9FB0-69CCEAAB5765}"/>
                </a:ext>
              </a:extLst>
            </p:cNvPr>
            <p:cNvSpPr/>
            <p:nvPr/>
          </p:nvSpPr>
          <p:spPr>
            <a:xfrm flipV="1">
              <a:off x="-3862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9" name="Rectangle 901">
              <a:extLst>
                <a:ext uri="{FF2B5EF4-FFF2-40B4-BE49-F238E27FC236}">
                  <a16:creationId xmlns:a16="http://schemas.microsoft.com/office/drawing/2014/main" id="{79795AF7-B530-4696-A2E7-A9D7CFAF09F5}"/>
                </a:ext>
              </a:extLst>
            </p:cNvPr>
            <p:cNvSpPr/>
            <p:nvPr/>
          </p:nvSpPr>
          <p:spPr>
            <a:xfrm flipV="1">
              <a:off x="-3862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0" name="Rectangle 902">
              <a:extLst>
                <a:ext uri="{FF2B5EF4-FFF2-40B4-BE49-F238E27FC236}">
                  <a16:creationId xmlns:a16="http://schemas.microsoft.com/office/drawing/2014/main" id="{07831ED3-53AD-4EC0-9901-40B0AB5EE3F3}"/>
                </a:ext>
              </a:extLst>
            </p:cNvPr>
            <p:cNvSpPr/>
            <p:nvPr/>
          </p:nvSpPr>
          <p:spPr>
            <a:xfrm flipV="1">
              <a:off x="7293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1" name="Rectangle 903">
              <a:extLst>
                <a:ext uri="{FF2B5EF4-FFF2-40B4-BE49-F238E27FC236}">
                  <a16:creationId xmlns:a16="http://schemas.microsoft.com/office/drawing/2014/main" id="{42B5D2CE-C877-4DDE-B18D-399AB311154D}"/>
                </a:ext>
              </a:extLst>
            </p:cNvPr>
            <p:cNvSpPr/>
            <p:nvPr/>
          </p:nvSpPr>
          <p:spPr>
            <a:xfrm flipV="1">
              <a:off x="7293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2" name="Rectangle 904">
              <a:extLst>
                <a:ext uri="{FF2B5EF4-FFF2-40B4-BE49-F238E27FC236}">
                  <a16:creationId xmlns:a16="http://schemas.microsoft.com/office/drawing/2014/main" id="{6D2AFF79-B4B2-4B2D-ABCF-2142F0FF58AF}"/>
                </a:ext>
              </a:extLst>
            </p:cNvPr>
            <p:cNvSpPr/>
            <p:nvPr/>
          </p:nvSpPr>
          <p:spPr>
            <a:xfrm flipV="1">
              <a:off x="18449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3" name="Rectangle 905">
              <a:extLst>
                <a:ext uri="{FF2B5EF4-FFF2-40B4-BE49-F238E27FC236}">
                  <a16:creationId xmlns:a16="http://schemas.microsoft.com/office/drawing/2014/main" id="{DD4D0C23-CB74-4E81-8E72-610A26428DAF}"/>
                </a:ext>
              </a:extLst>
            </p:cNvPr>
            <p:cNvSpPr/>
            <p:nvPr/>
          </p:nvSpPr>
          <p:spPr>
            <a:xfrm flipV="1">
              <a:off x="18449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4" name="Rectangle 906">
              <a:extLst>
                <a:ext uri="{FF2B5EF4-FFF2-40B4-BE49-F238E27FC236}">
                  <a16:creationId xmlns:a16="http://schemas.microsoft.com/office/drawing/2014/main" id="{929CC579-168B-49DB-BA92-91FD8ACF965F}"/>
                </a:ext>
              </a:extLst>
            </p:cNvPr>
            <p:cNvSpPr/>
            <p:nvPr/>
          </p:nvSpPr>
          <p:spPr>
            <a:xfrm flipV="1">
              <a:off x="296056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5" name="Rectangle 907">
              <a:extLst>
                <a:ext uri="{FF2B5EF4-FFF2-40B4-BE49-F238E27FC236}">
                  <a16:creationId xmlns:a16="http://schemas.microsoft.com/office/drawing/2014/main" id="{009FEA60-E407-4400-962F-85D51A3F323B}"/>
                </a:ext>
              </a:extLst>
            </p:cNvPr>
            <p:cNvSpPr/>
            <p:nvPr/>
          </p:nvSpPr>
          <p:spPr>
            <a:xfrm flipV="1">
              <a:off x="296056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6" name="Rectangle 908">
              <a:extLst>
                <a:ext uri="{FF2B5EF4-FFF2-40B4-BE49-F238E27FC236}">
                  <a16:creationId xmlns:a16="http://schemas.microsoft.com/office/drawing/2014/main" id="{59A167B6-9F20-4BA6-98FD-69CB330BFE1C}"/>
                </a:ext>
              </a:extLst>
            </p:cNvPr>
            <p:cNvSpPr/>
            <p:nvPr/>
          </p:nvSpPr>
          <p:spPr>
            <a:xfrm flipV="1">
              <a:off x="40761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7" name="Rectangle 909">
              <a:extLst>
                <a:ext uri="{FF2B5EF4-FFF2-40B4-BE49-F238E27FC236}">
                  <a16:creationId xmlns:a16="http://schemas.microsoft.com/office/drawing/2014/main" id="{0FB3806E-1E6D-4836-845C-815E92F5B8AE}"/>
                </a:ext>
              </a:extLst>
            </p:cNvPr>
            <p:cNvSpPr/>
            <p:nvPr/>
          </p:nvSpPr>
          <p:spPr>
            <a:xfrm flipV="1">
              <a:off x="40761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8" name="Rectangle 910">
              <a:extLst>
                <a:ext uri="{FF2B5EF4-FFF2-40B4-BE49-F238E27FC236}">
                  <a16:creationId xmlns:a16="http://schemas.microsoft.com/office/drawing/2014/main" id="{F6AFE844-4D93-452E-957B-8BBA26EE53CA}"/>
                </a:ext>
              </a:extLst>
            </p:cNvPr>
            <p:cNvSpPr/>
            <p:nvPr/>
          </p:nvSpPr>
          <p:spPr>
            <a:xfrm flipV="1">
              <a:off x="521263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39" name="Rectangle 911">
              <a:extLst>
                <a:ext uri="{FF2B5EF4-FFF2-40B4-BE49-F238E27FC236}">
                  <a16:creationId xmlns:a16="http://schemas.microsoft.com/office/drawing/2014/main" id="{974AA18D-0DA5-4594-9868-2C3338A98E99}"/>
                </a:ext>
              </a:extLst>
            </p:cNvPr>
            <p:cNvSpPr/>
            <p:nvPr/>
          </p:nvSpPr>
          <p:spPr>
            <a:xfrm flipV="1">
              <a:off x="521263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0" name="Rectangle 912">
              <a:extLst>
                <a:ext uri="{FF2B5EF4-FFF2-40B4-BE49-F238E27FC236}">
                  <a16:creationId xmlns:a16="http://schemas.microsoft.com/office/drawing/2014/main" id="{7CF1B980-EC93-45A7-8CB9-BCFF74EE5259}"/>
                </a:ext>
              </a:extLst>
            </p:cNvPr>
            <p:cNvSpPr/>
            <p:nvPr/>
          </p:nvSpPr>
          <p:spPr>
            <a:xfrm flipV="1">
              <a:off x="63282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1" name="Rectangle 913">
              <a:extLst>
                <a:ext uri="{FF2B5EF4-FFF2-40B4-BE49-F238E27FC236}">
                  <a16:creationId xmlns:a16="http://schemas.microsoft.com/office/drawing/2014/main" id="{B05E3337-A326-4026-884E-749CFD9C8232}"/>
                </a:ext>
              </a:extLst>
            </p:cNvPr>
            <p:cNvSpPr/>
            <p:nvPr/>
          </p:nvSpPr>
          <p:spPr>
            <a:xfrm flipV="1">
              <a:off x="63282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2" name="Rectangle 914">
              <a:extLst>
                <a:ext uri="{FF2B5EF4-FFF2-40B4-BE49-F238E27FC236}">
                  <a16:creationId xmlns:a16="http://schemas.microsoft.com/office/drawing/2014/main" id="{520B661B-2C79-474B-B633-AAB05E63500F}"/>
                </a:ext>
              </a:extLst>
            </p:cNvPr>
            <p:cNvSpPr/>
            <p:nvPr/>
          </p:nvSpPr>
          <p:spPr>
            <a:xfrm flipV="1">
              <a:off x="744382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3" name="Rectangle 915">
              <a:extLst>
                <a:ext uri="{FF2B5EF4-FFF2-40B4-BE49-F238E27FC236}">
                  <a16:creationId xmlns:a16="http://schemas.microsoft.com/office/drawing/2014/main" id="{6E3E0667-F9BA-4671-89C7-6EE44C00010A}"/>
                </a:ext>
              </a:extLst>
            </p:cNvPr>
            <p:cNvSpPr/>
            <p:nvPr/>
          </p:nvSpPr>
          <p:spPr>
            <a:xfrm flipV="1">
              <a:off x="744382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4" name="Rectangle 916">
              <a:extLst>
                <a:ext uri="{FF2B5EF4-FFF2-40B4-BE49-F238E27FC236}">
                  <a16:creationId xmlns:a16="http://schemas.microsoft.com/office/drawing/2014/main" id="{569BD93A-2426-4A47-9AFB-D0723013E4CE}"/>
                </a:ext>
              </a:extLst>
            </p:cNvPr>
            <p:cNvSpPr/>
            <p:nvPr/>
          </p:nvSpPr>
          <p:spPr>
            <a:xfrm flipV="1">
              <a:off x="8559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5" name="Rectangle 917">
              <a:extLst>
                <a:ext uri="{FF2B5EF4-FFF2-40B4-BE49-F238E27FC236}">
                  <a16:creationId xmlns:a16="http://schemas.microsoft.com/office/drawing/2014/main" id="{90D7515C-1F90-4519-91D5-1B7EA29E283B}"/>
                </a:ext>
              </a:extLst>
            </p:cNvPr>
            <p:cNvSpPr/>
            <p:nvPr/>
          </p:nvSpPr>
          <p:spPr>
            <a:xfrm flipV="1">
              <a:off x="8559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6" name="Rectangle 918">
              <a:extLst>
                <a:ext uri="{FF2B5EF4-FFF2-40B4-BE49-F238E27FC236}">
                  <a16:creationId xmlns:a16="http://schemas.microsoft.com/office/drawing/2014/main" id="{0F433D74-AEB5-4255-9B2A-7AFD45CFBD66}"/>
                </a:ext>
              </a:extLst>
            </p:cNvPr>
            <p:cNvSpPr/>
            <p:nvPr/>
          </p:nvSpPr>
          <p:spPr>
            <a:xfrm flipV="1">
              <a:off x="96750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7" name="Rectangle 919">
              <a:extLst>
                <a:ext uri="{FF2B5EF4-FFF2-40B4-BE49-F238E27FC236}">
                  <a16:creationId xmlns:a16="http://schemas.microsoft.com/office/drawing/2014/main" id="{0AF60C5D-5221-488C-AFD8-174C9E0BEB62}"/>
                </a:ext>
              </a:extLst>
            </p:cNvPr>
            <p:cNvSpPr/>
            <p:nvPr/>
          </p:nvSpPr>
          <p:spPr>
            <a:xfrm flipV="1">
              <a:off x="96750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8" name="Rectangle 920">
              <a:extLst>
                <a:ext uri="{FF2B5EF4-FFF2-40B4-BE49-F238E27FC236}">
                  <a16:creationId xmlns:a16="http://schemas.microsoft.com/office/drawing/2014/main" id="{C0959390-EAA3-4BAC-BA21-50576AE019C1}"/>
                </a:ext>
              </a:extLst>
            </p:cNvPr>
            <p:cNvSpPr/>
            <p:nvPr/>
          </p:nvSpPr>
          <p:spPr>
            <a:xfrm flipV="1">
              <a:off x="107801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49" name="Rectangle 921">
              <a:extLst>
                <a:ext uri="{FF2B5EF4-FFF2-40B4-BE49-F238E27FC236}">
                  <a16:creationId xmlns:a16="http://schemas.microsoft.com/office/drawing/2014/main" id="{1D94F58F-4249-4C6A-BB78-C4F580631F8C}"/>
                </a:ext>
              </a:extLst>
            </p:cNvPr>
            <p:cNvSpPr/>
            <p:nvPr/>
          </p:nvSpPr>
          <p:spPr>
            <a:xfrm flipV="1">
              <a:off x="107801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0" name="Rectangle 922">
              <a:extLst>
                <a:ext uri="{FF2B5EF4-FFF2-40B4-BE49-F238E27FC236}">
                  <a16:creationId xmlns:a16="http://schemas.microsoft.com/office/drawing/2014/main" id="{C2C0F852-C08D-4BF4-B80D-49DEA363D332}"/>
                </a:ext>
              </a:extLst>
            </p:cNvPr>
            <p:cNvSpPr/>
            <p:nvPr/>
          </p:nvSpPr>
          <p:spPr>
            <a:xfrm flipV="1">
              <a:off x="1192706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1" name="Rectangle 923">
              <a:extLst>
                <a:ext uri="{FF2B5EF4-FFF2-40B4-BE49-F238E27FC236}">
                  <a16:creationId xmlns:a16="http://schemas.microsoft.com/office/drawing/2014/main" id="{1DE8CA4F-9B6C-4F63-8F0B-C1ED54C13602}"/>
                </a:ext>
              </a:extLst>
            </p:cNvPr>
            <p:cNvSpPr/>
            <p:nvPr/>
          </p:nvSpPr>
          <p:spPr>
            <a:xfrm flipV="1">
              <a:off x="1192706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2" name="Rectangle 924">
              <a:extLst>
                <a:ext uri="{FF2B5EF4-FFF2-40B4-BE49-F238E27FC236}">
                  <a16:creationId xmlns:a16="http://schemas.microsoft.com/office/drawing/2014/main" id="{890E3DBA-4BC7-447F-B45C-91B9045C804E}"/>
                </a:ext>
              </a:extLst>
            </p:cNvPr>
            <p:cNvSpPr/>
            <p:nvPr/>
          </p:nvSpPr>
          <p:spPr>
            <a:xfrm flipV="1">
              <a:off x="130426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3" name="Rectangle 925">
              <a:extLst>
                <a:ext uri="{FF2B5EF4-FFF2-40B4-BE49-F238E27FC236}">
                  <a16:creationId xmlns:a16="http://schemas.microsoft.com/office/drawing/2014/main" id="{C9496A9E-0C36-42C0-B969-F1E6E93CFF96}"/>
                </a:ext>
              </a:extLst>
            </p:cNvPr>
            <p:cNvSpPr/>
            <p:nvPr/>
          </p:nvSpPr>
          <p:spPr>
            <a:xfrm flipV="1">
              <a:off x="130426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4" name="Rectangle 926">
              <a:extLst>
                <a:ext uri="{FF2B5EF4-FFF2-40B4-BE49-F238E27FC236}">
                  <a16:creationId xmlns:a16="http://schemas.microsoft.com/office/drawing/2014/main" id="{67C052C0-570D-408B-ABB8-0B10D7047739}"/>
                </a:ext>
              </a:extLst>
            </p:cNvPr>
            <p:cNvSpPr/>
            <p:nvPr/>
          </p:nvSpPr>
          <p:spPr>
            <a:xfrm flipV="1">
              <a:off x="141582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5" name="Rectangle 927">
              <a:extLst>
                <a:ext uri="{FF2B5EF4-FFF2-40B4-BE49-F238E27FC236}">
                  <a16:creationId xmlns:a16="http://schemas.microsoft.com/office/drawing/2014/main" id="{D8BDC066-87B2-4381-A76B-5A7E9A66D82F}"/>
                </a:ext>
              </a:extLst>
            </p:cNvPr>
            <p:cNvSpPr/>
            <p:nvPr/>
          </p:nvSpPr>
          <p:spPr>
            <a:xfrm flipV="1">
              <a:off x="141582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6" name="Rectangle 928">
              <a:extLst>
                <a:ext uri="{FF2B5EF4-FFF2-40B4-BE49-F238E27FC236}">
                  <a16:creationId xmlns:a16="http://schemas.microsoft.com/office/drawing/2014/main" id="{0DCE54D3-6B0B-4EBA-81E5-0E1825085CB9}"/>
                </a:ext>
              </a:extLst>
            </p:cNvPr>
            <p:cNvSpPr/>
            <p:nvPr/>
          </p:nvSpPr>
          <p:spPr>
            <a:xfrm flipV="1">
              <a:off x="1526344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7" name="Rectangle 929">
              <a:extLst>
                <a:ext uri="{FF2B5EF4-FFF2-40B4-BE49-F238E27FC236}">
                  <a16:creationId xmlns:a16="http://schemas.microsoft.com/office/drawing/2014/main" id="{393D3018-6837-4444-AA5F-78ADAF99609D}"/>
                </a:ext>
              </a:extLst>
            </p:cNvPr>
            <p:cNvSpPr/>
            <p:nvPr/>
          </p:nvSpPr>
          <p:spPr>
            <a:xfrm flipV="1">
              <a:off x="1526344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8" name="Rectangle 930">
              <a:extLst>
                <a:ext uri="{FF2B5EF4-FFF2-40B4-BE49-F238E27FC236}">
                  <a16:creationId xmlns:a16="http://schemas.microsoft.com/office/drawing/2014/main" id="{C2CE661E-D021-4777-AB56-E515741DBC27}"/>
                </a:ext>
              </a:extLst>
            </p:cNvPr>
            <p:cNvSpPr/>
            <p:nvPr/>
          </p:nvSpPr>
          <p:spPr>
            <a:xfrm flipV="1">
              <a:off x="1637903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59" name="Rectangle 931">
              <a:extLst>
                <a:ext uri="{FF2B5EF4-FFF2-40B4-BE49-F238E27FC236}">
                  <a16:creationId xmlns:a16="http://schemas.microsoft.com/office/drawing/2014/main" id="{8D0A8572-3A07-4269-B49F-749E81674AB4}"/>
                </a:ext>
              </a:extLst>
            </p:cNvPr>
            <p:cNvSpPr/>
            <p:nvPr/>
          </p:nvSpPr>
          <p:spPr>
            <a:xfrm flipV="1">
              <a:off x="1637903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0" name="Rectangle 932">
              <a:extLst>
                <a:ext uri="{FF2B5EF4-FFF2-40B4-BE49-F238E27FC236}">
                  <a16:creationId xmlns:a16="http://schemas.microsoft.com/office/drawing/2014/main" id="{21238BA1-1406-4AF2-BB62-676DF526F678}"/>
                </a:ext>
              </a:extLst>
            </p:cNvPr>
            <p:cNvSpPr/>
            <p:nvPr/>
          </p:nvSpPr>
          <p:spPr>
            <a:xfrm flipV="1">
              <a:off x="174946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1" name="Rectangle 933">
              <a:extLst>
                <a:ext uri="{FF2B5EF4-FFF2-40B4-BE49-F238E27FC236}">
                  <a16:creationId xmlns:a16="http://schemas.microsoft.com/office/drawing/2014/main" id="{C320C9DF-6D09-4438-84D7-6EA1C364BF47}"/>
                </a:ext>
              </a:extLst>
            </p:cNvPr>
            <p:cNvSpPr/>
            <p:nvPr/>
          </p:nvSpPr>
          <p:spPr>
            <a:xfrm flipV="1">
              <a:off x="174946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2" name="Rectangle 934">
              <a:extLst>
                <a:ext uri="{FF2B5EF4-FFF2-40B4-BE49-F238E27FC236}">
                  <a16:creationId xmlns:a16="http://schemas.microsoft.com/office/drawing/2014/main" id="{462235BD-8236-4775-B2E3-F3207FA36167}"/>
                </a:ext>
              </a:extLst>
            </p:cNvPr>
            <p:cNvSpPr/>
            <p:nvPr/>
          </p:nvSpPr>
          <p:spPr>
            <a:xfrm flipV="1">
              <a:off x="1864151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3" name="Rectangle 935">
              <a:extLst>
                <a:ext uri="{FF2B5EF4-FFF2-40B4-BE49-F238E27FC236}">
                  <a16:creationId xmlns:a16="http://schemas.microsoft.com/office/drawing/2014/main" id="{E84A68C4-3B2F-436D-8619-15C26F0B033C}"/>
                </a:ext>
              </a:extLst>
            </p:cNvPr>
            <p:cNvSpPr/>
            <p:nvPr/>
          </p:nvSpPr>
          <p:spPr>
            <a:xfrm flipV="1">
              <a:off x="1864151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4" name="Rectangle 936">
              <a:extLst>
                <a:ext uri="{FF2B5EF4-FFF2-40B4-BE49-F238E27FC236}">
                  <a16:creationId xmlns:a16="http://schemas.microsoft.com/office/drawing/2014/main" id="{5C4A6566-E628-4738-9649-70FB0949FD75}"/>
                </a:ext>
              </a:extLst>
            </p:cNvPr>
            <p:cNvSpPr/>
            <p:nvPr/>
          </p:nvSpPr>
          <p:spPr>
            <a:xfrm flipV="1">
              <a:off x="197466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5" name="Rectangle 937">
              <a:extLst>
                <a:ext uri="{FF2B5EF4-FFF2-40B4-BE49-F238E27FC236}">
                  <a16:creationId xmlns:a16="http://schemas.microsoft.com/office/drawing/2014/main" id="{F081F026-FA6D-47D0-933B-3BEDB986D739}"/>
                </a:ext>
              </a:extLst>
            </p:cNvPr>
            <p:cNvSpPr/>
            <p:nvPr/>
          </p:nvSpPr>
          <p:spPr>
            <a:xfrm flipV="1">
              <a:off x="197466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6" name="Rectangle 882">
              <a:extLst>
                <a:ext uri="{FF2B5EF4-FFF2-40B4-BE49-F238E27FC236}">
                  <a16:creationId xmlns:a16="http://schemas.microsoft.com/office/drawing/2014/main" id="{3A399D4B-09F2-4622-BE6C-CE4534E15725}"/>
                </a:ext>
              </a:extLst>
            </p:cNvPr>
            <p:cNvSpPr/>
            <p:nvPr/>
          </p:nvSpPr>
          <p:spPr>
            <a:xfrm flipV="1">
              <a:off x="2095438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7" name="Rectangle 883">
              <a:extLst>
                <a:ext uri="{FF2B5EF4-FFF2-40B4-BE49-F238E27FC236}">
                  <a16:creationId xmlns:a16="http://schemas.microsoft.com/office/drawing/2014/main" id="{CDE77FFA-E5FF-42FD-8BE7-3FCCAE5A351D}"/>
                </a:ext>
              </a:extLst>
            </p:cNvPr>
            <p:cNvSpPr/>
            <p:nvPr/>
          </p:nvSpPr>
          <p:spPr>
            <a:xfrm flipV="1">
              <a:off x="2095438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8" name="Rectangle 884">
              <a:extLst>
                <a:ext uri="{FF2B5EF4-FFF2-40B4-BE49-F238E27FC236}">
                  <a16:creationId xmlns:a16="http://schemas.microsoft.com/office/drawing/2014/main" id="{8E15F1E7-7F97-4844-A9BC-9F5C69CFFFF2}"/>
                </a:ext>
              </a:extLst>
            </p:cNvPr>
            <p:cNvSpPr/>
            <p:nvPr/>
          </p:nvSpPr>
          <p:spPr>
            <a:xfrm flipV="1">
              <a:off x="220699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69" name="Rectangle 885">
              <a:extLst>
                <a:ext uri="{FF2B5EF4-FFF2-40B4-BE49-F238E27FC236}">
                  <a16:creationId xmlns:a16="http://schemas.microsoft.com/office/drawing/2014/main" id="{FD9E93A6-BDDE-4266-8381-C5F52993871D}"/>
                </a:ext>
              </a:extLst>
            </p:cNvPr>
            <p:cNvSpPr/>
            <p:nvPr/>
          </p:nvSpPr>
          <p:spPr>
            <a:xfrm flipV="1">
              <a:off x="220699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0" name="Rectangle 886">
              <a:extLst>
                <a:ext uri="{FF2B5EF4-FFF2-40B4-BE49-F238E27FC236}">
                  <a16:creationId xmlns:a16="http://schemas.microsoft.com/office/drawing/2014/main" id="{81270774-C9D3-4923-94CA-CFA39B70E870}"/>
                </a:ext>
              </a:extLst>
            </p:cNvPr>
            <p:cNvSpPr/>
            <p:nvPr/>
          </p:nvSpPr>
          <p:spPr>
            <a:xfrm flipV="1">
              <a:off x="2321685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1" name="Rectangle 887">
              <a:extLst>
                <a:ext uri="{FF2B5EF4-FFF2-40B4-BE49-F238E27FC236}">
                  <a16:creationId xmlns:a16="http://schemas.microsoft.com/office/drawing/2014/main" id="{18E447CA-2B96-416D-AFE4-609BEEBA4611}"/>
                </a:ext>
              </a:extLst>
            </p:cNvPr>
            <p:cNvSpPr/>
            <p:nvPr/>
          </p:nvSpPr>
          <p:spPr>
            <a:xfrm flipV="1">
              <a:off x="2321685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2" name="Rectangle 888">
              <a:extLst>
                <a:ext uri="{FF2B5EF4-FFF2-40B4-BE49-F238E27FC236}">
                  <a16:creationId xmlns:a16="http://schemas.microsoft.com/office/drawing/2014/main" id="{ECFA04E2-7E72-4F60-8533-65DE11853930}"/>
                </a:ext>
              </a:extLst>
            </p:cNvPr>
            <p:cNvSpPr/>
            <p:nvPr/>
          </p:nvSpPr>
          <p:spPr>
            <a:xfrm flipV="1">
              <a:off x="243324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3" name="Rectangle 889">
              <a:extLst>
                <a:ext uri="{FF2B5EF4-FFF2-40B4-BE49-F238E27FC236}">
                  <a16:creationId xmlns:a16="http://schemas.microsoft.com/office/drawing/2014/main" id="{52596F7A-8D0A-4D0E-BA0C-733F1323FBF3}"/>
                </a:ext>
              </a:extLst>
            </p:cNvPr>
            <p:cNvSpPr/>
            <p:nvPr/>
          </p:nvSpPr>
          <p:spPr>
            <a:xfrm flipV="1">
              <a:off x="243324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4" name="Rectangle 890">
              <a:extLst>
                <a:ext uri="{FF2B5EF4-FFF2-40B4-BE49-F238E27FC236}">
                  <a16:creationId xmlns:a16="http://schemas.microsoft.com/office/drawing/2014/main" id="{EBFBEC3B-F1D7-4AF5-B449-36FEC07D32B0}"/>
                </a:ext>
              </a:extLst>
            </p:cNvPr>
            <p:cNvSpPr/>
            <p:nvPr/>
          </p:nvSpPr>
          <p:spPr>
            <a:xfrm flipV="1">
              <a:off x="2543762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5" name="Rectangle 891">
              <a:extLst>
                <a:ext uri="{FF2B5EF4-FFF2-40B4-BE49-F238E27FC236}">
                  <a16:creationId xmlns:a16="http://schemas.microsoft.com/office/drawing/2014/main" id="{15503CB2-1AE6-4264-BA79-B1BED00419C4}"/>
                </a:ext>
              </a:extLst>
            </p:cNvPr>
            <p:cNvSpPr/>
            <p:nvPr/>
          </p:nvSpPr>
          <p:spPr>
            <a:xfrm flipV="1">
              <a:off x="2543762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6" name="Rectangle 892">
              <a:extLst>
                <a:ext uri="{FF2B5EF4-FFF2-40B4-BE49-F238E27FC236}">
                  <a16:creationId xmlns:a16="http://schemas.microsoft.com/office/drawing/2014/main" id="{42407BA0-1B48-45CC-8613-A530DE48E0F9}"/>
                </a:ext>
              </a:extLst>
            </p:cNvPr>
            <p:cNvSpPr/>
            <p:nvPr/>
          </p:nvSpPr>
          <p:spPr>
            <a:xfrm flipV="1">
              <a:off x="265532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7" name="Rectangle 893">
              <a:extLst>
                <a:ext uri="{FF2B5EF4-FFF2-40B4-BE49-F238E27FC236}">
                  <a16:creationId xmlns:a16="http://schemas.microsoft.com/office/drawing/2014/main" id="{49B0C9AA-EAF5-44FB-8E06-4BC86ED4081B}"/>
                </a:ext>
              </a:extLst>
            </p:cNvPr>
            <p:cNvSpPr/>
            <p:nvPr/>
          </p:nvSpPr>
          <p:spPr>
            <a:xfrm flipV="1">
              <a:off x="265532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8" name="Rectangle 894">
              <a:extLst>
                <a:ext uri="{FF2B5EF4-FFF2-40B4-BE49-F238E27FC236}">
                  <a16:creationId xmlns:a16="http://schemas.microsoft.com/office/drawing/2014/main" id="{29150D25-D7E4-43BB-B69A-7A42C4FA7D87}"/>
                </a:ext>
              </a:extLst>
            </p:cNvPr>
            <p:cNvSpPr/>
            <p:nvPr/>
          </p:nvSpPr>
          <p:spPr>
            <a:xfrm flipV="1">
              <a:off x="276688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79" name="Rectangle 895">
              <a:extLst>
                <a:ext uri="{FF2B5EF4-FFF2-40B4-BE49-F238E27FC236}">
                  <a16:creationId xmlns:a16="http://schemas.microsoft.com/office/drawing/2014/main" id="{78FCFC29-EA97-41D5-A264-8935B9DC62FA}"/>
                </a:ext>
              </a:extLst>
            </p:cNvPr>
            <p:cNvSpPr/>
            <p:nvPr/>
          </p:nvSpPr>
          <p:spPr>
            <a:xfrm flipV="1">
              <a:off x="276688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0" name="Rectangle 896">
              <a:extLst>
                <a:ext uri="{FF2B5EF4-FFF2-40B4-BE49-F238E27FC236}">
                  <a16:creationId xmlns:a16="http://schemas.microsoft.com/office/drawing/2014/main" id="{38EC5CE9-2D2A-45D6-B907-E44CCD01527F}"/>
                </a:ext>
              </a:extLst>
            </p:cNvPr>
            <p:cNvSpPr/>
            <p:nvPr/>
          </p:nvSpPr>
          <p:spPr>
            <a:xfrm flipV="1">
              <a:off x="28784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1" name="Rectangle 897">
              <a:extLst>
                <a:ext uri="{FF2B5EF4-FFF2-40B4-BE49-F238E27FC236}">
                  <a16:creationId xmlns:a16="http://schemas.microsoft.com/office/drawing/2014/main" id="{2F449105-5CDC-40A1-A308-F5B907F7DE74}"/>
                </a:ext>
              </a:extLst>
            </p:cNvPr>
            <p:cNvSpPr/>
            <p:nvPr/>
          </p:nvSpPr>
          <p:spPr>
            <a:xfrm flipV="1">
              <a:off x="28784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2" name="Rectangle 898">
              <a:extLst>
                <a:ext uri="{FF2B5EF4-FFF2-40B4-BE49-F238E27FC236}">
                  <a16:creationId xmlns:a16="http://schemas.microsoft.com/office/drawing/2014/main" id="{21A12DE6-8273-4B60-9B24-E0BBC2387FF8}"/>
                </a:ext>
              </a:extLst>
            </p:cNvPr>
            <p:cNvSpPr/>
            <p:nvPr/>
          </p:nvSpPr>
          <p:spPr>
            <a:xfrm flipV="1">
              <a:off x="2992087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3" name="Rectangle 899">
              <a:extLst>
                <a:ext uri="{FF2B5EF4-FFF2-40B4-BE49-F238E27FC236}">
                  <a16:creationId xmlns:a16="http://schemas.microsoft.com/office/drawing/2014/main" id="{7C610734-BD16-494A-B2F0-981CBCB4E4BA}"/>
                </a:ext>
              </a:extLst>
            </p:cNvPr>
            <p:cNvSpPr/>
            <p:nvPr/>
          </p:nvSpPr>
          <p:spPr>
            <a:xfrm flipV="1">
              <a:off x="2992087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4" name="Rectangle 900">
              <a:extLst>
                <a:ext uri="{FF2B5EF4-FFF2-40B4-BE49-F238E27FC236}">
                  <a16:creationId xmlns:a16="http://schemas.microsoft.com/office/drawing/2014/main" id="{8D335A07-12D7-4E24-9292-4DACBCD15D6F}"/>
                </a:ext>
              </a:extLst>
            </p:cNvPr>
            <p:cNvSpPr/>
            <p:nvPr/>
          </p:nvSpPr>
          <p:spPr>
            <a:xfrm flipV="1">
              <a:off x="310364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5" name="Rectangle 901">
              <a:extLst>
                <a:ext uri="{FF2B5EF4-FFF2-40B4-BE49-F238E27FC236}">
                  <a16:creationId xmlns:a16="http://schemas.microsoft.com/office/drawing/2014/main" id="{B3C1D60B-C202-4EB9-97E2-8B7128FE7559}"/>
                </a:ext>
              </a:extLst>
            </p:cNvPr>
            <p:cNvSpPr/>
            <p:nvPr/>
          </p:nvSpPr>
          <p:spPr>
            <a:xfrm flipV="1">
              <a:off x="310364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6" name="Rectangle 902">
              <a:extLst>
                <a:ext uri="{FF2B5EF4-FFF2-40B4-BE49-F238E27FC236}">
                  <a16:creationId xmlns:a16="http://schemas.microsoft.com/office/drawing/2014/main" id="{B2A536B6-4A64-4507-BA66-4A7E49DBA1E2}"/>
                </a:ext>
              </a:extLst>
            </p:cNvPr>
            <p:cNvSpPr/>
            <p:nvPr/>
          </p:nvSpPr>
          <p:spPr>
            <a:xfrm flipV="1">
              <a:off x="321520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7" name="Rectangle 903">
              <a:extLst>
                <a:ext uri="{FF2B5EF4-FFF2-40B4-BE49-F238E27FC236}">
                  <a16:creationId xmlns:a16="http://schemas.microsoft.com/office/drawing/2014/main" id="{BEF3E4DC-0F81-443A-9448-C242165A52AE}"/>
                </a:ext>
              </a:extLst>
            </p:cNvPr>
            <p:cNvSpPr/>
            <p:nvPr/>
          </p:nvSpPr>
          <p:spPr>
            <a:xfrm flipV="1">
              <a:off x="321520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8" name="Rectangle 904">
              <a:extLst>
                <a:ext uri="{FF2B5EF4-FFF2-40B4-BE49-F238E27FC236}">
                  <a16:creationId xmlns:a16="http://schemas.microsoft.com/office/drawing/2014/main" id="{BBDF80F5-C6C4-4088-8531-23DF4B72B88D}"/>
                </a:ext>
              </a:extLst>
            </p:cNvPr>
            <p:cNvSpPr/>
            <p:nvPr/>
          </p:nvSpPr>
          <p:spPr>
            <a:xfrm flipV="1">
              <a:off x="332676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89" name="Rectangle 905">
              <a:extLst>
                <a:ext uri="{FF2B5EF4-FFF2-40B4-BE49-F238E27FC236}">
                  <a16:creationId xmlns:a16="http://schemas.microsoft.com/office/drawing/2014/main" id="{2BB4E20F-96D9-4A1B-8AF5-BB53CEB76C3D}"/>
                </a:ext>
              </a:extLst>
            </p:cNvPr>
            <p:cNvSpPr/>
            <p:nvPr/>
          </p:nvSpPr>
          <p:spPr>
            <a:xfrm flipV="1">
              <a:off x="332676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0" name="Rectangle 906">
              <a:extLst>
                <a:ext uri="{FF2B5EF4-FFF2-40B4-BE49-F238E27FC236}">
                  <a16:creationId xmlns:a16="http://schemas.microsoft.com/office/drawing/2014/main" id="{2BDE4E7C-03A2-4B38-AA45-A5BF647E85A8}"/>
                </a:ext>
              </a:extLst>
            </p:cNvPr>
            <p:cNvSpPr/>
            <p:nvPr/>
          </p:nvSpPr>
          <p:spPr>
            <a:xfrm flipV="1">
              <a:off x="3438325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1" name="Rectangle 907">
              <a:extLst>
                <a:ext uri="{FF2B5EF4-FFF2-40B4-BE49-F238E27FC236}">
                  <a16:creationId xmlns:a16="http://schemas.microsoft.com/office/drawing/2014/main" id="{628C219B-38A3-4CFC-87A3-18A3F5DACA76}"/>
                </a:ext>
              </a:extLst>
            </p:cNvPr>
            <p:cNvSpPr/>
            <p:nvPr/>
          </p:nvSpPr>
          <p:spPr>
            <a:xfrm flipV="1">
              <a:off x="3438325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2" name="Rectangle 908">
              <a:extLst>
                <a:ext uri="{FF2B5EF4-FFF2-40B4-BE49-F238E27FC236}">
                  <a16:creationId xmlns:a16="http://schemas.microsoft.com/office/drawing/2014/main" id="{91CD660E-2737-4046-8AF8-E78BA998CB4E}"/>
                </a:ext>
              </a:extLst>
            </p:cNvPr>
            <p:cNvSpPr/>
            <p:nvPr/>
          </p:nvSpPr>
          <p:spPr>
            <a:xfrm flipV="1">
              <a:off x="35498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3" name="Rectangle 909">
              <a:extLst>
                <a:ext uri="{FF2B5EF4-FFF2-40B4-BE49-F238E27FC236}">
                  <a16:creationId xmlns:a16="http://schemas.microsoft.com/office/drawing/2014/main" id="{205F1184-8D4B-4957-BC8B-2CEA594CD10A}"/>
                </a:ext>
              </a:extLst>
            </p:cNvPr>
            <p:cNvSpPr/>
            <p:nvPr/>
          </p:nvSpPr>
          <p:spPr>
            <a:xfrm flipV="1">
              <a:off x="35498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4" name="Rectangle 910">
              <a:extLst>
                <a:ext uri="{FF2B5EF4-FFF2-40B4-BE49-F238E27FC236}">
                  <a16:creationId xmlns:a16="http://schemas.microsoft.com/office/drawing/2014/main" id="{3B80A569-C23A-4FEA-AB2A-45435F365E09}"/>
                </a:ext>
              </a:extLst>
            </p:cNvPr>
            <p:cNvSpPr/>
            <p:nvPr/>
          </p:nvSpPr>
          <p:spPr>
            <a:xfrm flipV="1">
              <a:off x="3663532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5" name="Rectangle 911">
              <a:extLst>
                <a:ext uri="{FF2B5EF4-FFF2-40B4-BE49-F238E27FC236}">
                  <a16:creationId xmlns:a16="http://schemas.microsoft.com/office/drawing/2014/main" id="{038B2AB9-E75D-4B2D-BEDC-C81FF22C1A0D}"/>
                </a:ext>
              </a:extLst>
            </p:cNvPr>
            <p:cNvSpPr/>
            <p:nvPr/>
          </p:nvSpPr>
          <p:spPr>
            <a:xfrm flipV="1">
              <a:off x="3663532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6" name="Rectangle 912">
              <a:extLst>
                <a:ext uri="{FF2B5EF4-FFF2-40B4-BE49-F238E27FC236}">
                  <a16:creationId xmlns:a16="http://schemas.microsoft.com/office/drawing/2014/main" id="{60797840-66C0-4167-B523-AC1D99F9E11C}"/>
                </a:ext>
              </a:extLst>
            </p:cNvPr>
            <p:cNvSpPr/>
            <p:nvPr/>
          </p:nvSpPr>
          <p:spPr>
            <a:xfrm flipV="1">
              <a:off x="377509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7" name="Rectangle 913">
              <a:extLst>
                <a:ext uri="{FF2B5EF4-FFF2-40B4-BE49-F238E27FC236}">
                  <a16:creationId xmlns:a16="http://schemas.microsoft.com/office/drawing/2014/main" id="{B022AED0-DCE3-4D6B-B434-47F8D06DFE81}"/>
                </a:ext>
              </a:extLst>
            </p:cNvPr>
            <p:cNvSpPr/>
            <p:nvPr/>
          </p:nvSpPr>
          <p:spPr>
            <a:xfrm flipV="1">
              <a:off x="377509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8" name="Rectangle 914">
              <a:extLst>
                <a:ext uri="{FF2B5EF4-FFF2-40B4-BE49-F238E27FC236}">
                  <a16:creationId xmlns:a16="http://schemas.microsoft.com/office/drawing/2014/main" id="{FC90A1A3-52EB-4ED1-8991-0D78E33E31B9}"/>
                </a:ext>
              </a:extLst>
            </p:cNvPr>
            <p:cNvSpPr/>
            <p:nvPr/>
          </p:nvSpPr>
          <p:spPr>
            <a:xfrm flipV="1">
              <a:off x="3886651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99" name="Rectangle 915">
              <a:extLst>
                <a:ext uri="{FF2B5EF4-FFF2-40B4-BE49-F238E27FC236}">
                  <a16:creationId xmlns:a16="http://schemas.microsoft.com/office/drawing/2014/main" id="{CB9E5D31-1C00-4967-A8EE-32CE2A110AE3}"/>
                </a:ext>
              </a:extLst>
            </p:cNvPr>
            <p:cNvSpPr/>
            <p:nvPr/>
          </p:nvSpPr>
          <p:spPr>
            <a:xfrm flipV="1">
              <a:off x="3886651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0" name="Rectangle 916">
              <a:extLst>
                <a:ext uri="{FF2B5EF4-FFF2-40B4-BE49-F238E27FC236}">
                  <a16:creationId xmlns:a16="http://schemas.microsoft.com/office/drawing/2014/main" id="{6CDAD5D5-A1DD-47CB-A5DB-33A806FF6CC9}"/>
                </a:ext>
              </a:extLst>
            </p:cNvPr>
            <p:cNvSpPr/>
            <p:nvPr/>
          </p:nvSpPr>
          <p:spPr>
            <a:xfrm flipV="1">
              <a:off x="399821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1" name="Rectangle 917">
              <a:extLst>
                <a:ext uri="{FF2B5EF4-FFF2-40B4-BE49-F238E27FC236}">
                  <a16:creationId xmlns:a16="http://schemas.microsoft.com/office/drawing/2014/main" id="{E10202D1-AE59-4B54-93D5-648C64B9DE92}"/>
                </a:ext>
              </a:extLst>
            </p:cNvPr>
            <p:cNvSpPr/>
            <p:nvPr/>
          </p:nvSpPr>
          <p:spPr>
            <a:xfrm flipV="1">
              <a:off x="399821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2" name="Rectangle 918">
              <a:extLst>
                <a:ext uri="{FF2B5EF4-FFF2-40B4-BE49-F238E27FC236}">
                  <a16:creationId xmlns:a16="http://schemas.microsoft.com/office/drawing/2014/main" id="{2D33A476-2FDD-4D0D-BDAA-A405486CB795}"/>
                </a:ext>
              </a:extLst>
            </p:cNvPr>
            <p:cNvSpPr/>
            <p:nvPr/>
          </p:nvSpPr>
          <p:spPr>
            <a:xfrm flipV="1">
              <a:off x="4109770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3" name="Rectangle 919">
              <a:extLst>
                <a:ext uri="{FF2B5EF4-FFF2-40B4-BE49-F238E27FC236}">
                  <a16:creationId xmlns:a16="http://schemas.microsoft.com/office/drawing/2014/main" id="{2FC6C3B9-2ED7-4AC2-AF0D-5B048F6B8E14}"/>
                </a:ext>
              </a:extLst>
            </p:cNvPr>
            <p:cNvSpPr/>
            <p:nvPr/>
          </p:nvSpPr>
          <p:spPr>
            <a:xfrm flipV="1">
              <a:off x="4109770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4" name="Rectangle 920">
              <a:extLst>
                <a:ext uri="{FF2B5EF4-FFF2-40B4-BE49-F238E27FC236}">
                  <a16:creationId xmlns:a16="http://schemas.microsoft.com/office/drawing/2014/main" id="{475586B2-16CA-40FB-84BA-34A57C81DE8B}"/>
                </a:ext>
              </a:extLst>
            </p:cNvPr>
            <p:cNvSpPr/>
            <p:nvPr/>
          </p:nvSpPr>
          <p:spPr>
            <a:xfrm flipV="1">
              <a:off x="42202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5" name="Rectangle 921">
              <a:extLst>
                <a:ext uri="{FF2B5EF4-FFF2-40B4-BE49-F238E27FC236}">
                  <a16:creationId xmlns:a16="http://schemas.microsoft.com/office/drawing/2014/main" id="{5E6D04FC-D338-49ED-8D0A-3C3DEFD147DE}"/>
                </a:ext>
              </a:extLst>
            </p:cNvPr>
            <p:cNvSpPr/>
            <p:nvPr/>
          </p:nvSpPr>
          <p:spPr>
            <a:xfrm flipV="1">
              <a:off x="42202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6" name="Rectangle 922">
              <a:extLst>
                <a:ext uri="{FF2B5EF4-FFF2-40B4-BE49-F238E27FC236}">
                  <a16:creationId xmlns:a16="http://schemas.microsoft.com/office/drawing/2014/main" id="{CCF53E32-DC6D-4122-93F5-7E02529E41B7}"/>
                </a:ext>
              </a:extLst>
            </p:cNvPr>
            <p:cNvSpPr/>
            <p:nvPr/>
          </p:nvSpPr>
          <p:spPr>
            <a:xfrm flipV="1">
              <a:off x="4334975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7" name="Rectangle 923">
              <a:extLst>
                <a:ext uri="{FF2B5EF4-FFF2-40B4-BE49-F238E27FC236}">
                  <a16:creationId xmlns:a16="http://schemas.microsoft.com/office/drawing/2014/main" id="{65B136D0-2FF4-4E73-B0B7-E84F922867EB}"/>
                </a:ext>
              </a:extLst>
            </p:cNvPr>
            <p:cNvSpPr/>
            <p:nvPr/>
          </p:nvSpPr>
          <p:spPr>
            <a:xfrm flipV="1">
              <a:off x="4334975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8" name="Rectangle 924">
              <a:extLst>
                <a:ext uri="{FF2B5EF4-FFF2-40B4-BE49-F238E27FC236}">
                  <a16:creationId xmlns:a16="http://schemas.microsoft.com/office/drawing/2014/main" id="{BB3834F4-9A6A-4A86-8505-6671668E0C99}"/>
                </a:ext>
              </a:extLst>
            </p:cNvPr>
            <p:cNvSpPr/>
            <p:nvPr/>
          </p:nvSpPr>
          <p:spPr>
            <a:xfrm flipV="1">
              <a:off x="4446535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09" name="Rectangle 925">
              <a:extLst>
                <a:ext uri="{FF2B5EF4-FFF2-40B4-BE49-F238E27FC236}">
                  <a16:creationId xmlns:a16="http://schemas.microsoft.com/office/drawing/2014/main" id="{708C6651-F011-4912-9987-2FD75D338B6E}"/>
                </a:ext>
              </a:extLst>
            </p:cNvPr>
            <p:cNvSpPr/>
            <p:nvPr/>
          </p:nvSpPr>
          <p:spPr>
            <a:xfrm flipV="1">
              <a:off x="4446535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0" name="Rectangle 926">
              <a:extLst>
                <a:ext uri="{FF2B5EF4-FFF2-40B4-BE49-F238E27FC236}">
                  <a16:creationId xmlns:a16="http://schemas.microsoft.com/office/drawing/2014/main" id="{5C055ADC-8EBF-4A45-8BE7-275A729ACC1A}"/>
                </a:ext>
              </a:extLst>
            </p:cNvPr>
            <p:cNvSpPr/>
            <p:nvPr/>
          </p:nvSpPr>
          <p:spPr>
            <a:xfrm flipV="1">
              <a:off x="4558095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1" name="Rectangle 927">
              <a:extLst>
                <a:ext uri="{FF2B5EF4-FFF2-40B4-BE49-F238E27FC236}">
                  <a16:creationId xmlns:a16="http://schemas.microsoft.com/office/drawing/2014/main" id="{418A7D8B-2818-4F47-9DE9-1FCAF12514B3}"/>
                </a:ext>
              </a:extLst>
            </p:cNvPr>
            <p:cNvSpPr/>
            <p:nvPr/>
          </p:nvSpPr>
          <p:spPr>
            <a:xfrm flipV="1">
              <a:off x="4558095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2" name="Rectangle 928">
              <a:extLst>
                <a:ext uri="{FF2B5EF4-FFF2-40B4-BE49-F238E27FC236}">
                  <a16:creationId xmlns:a16="http://schemas.microsoft.com/office/drawing/2014/main" id="{764A2DC7-47C2-484F-9DCB-00D022DB50CF}"/>
                </a:ext>
              </a:extLst>
            </p:cNvPr>
            <p:cNvSpPr/>
            <p:nvPr/>
          </p:nvSpPr>
          <p:spPr>
            <a:xfrm flipV="1">
              <a:off x="466861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3" name="Rectangle 929">
              <a:extLst>
                <a:ext uri="{FF2B5EF4-FFF2-40B4-BE49-F238E27FC236}">
                  <a16:creationId xmlns:a16="http://schemas.microsoft.com/office/drawing/2014/main" id="{7816BF60-3B16-4226-B87B-B4536367720F}"/>
                </a:ext>
              </a:extLst>
            </p:cNvPr>
            <p:cNvSpPr/>
            <p:nvPr/>
          </p:nvSpPr>
          <p:spPr>
            <a:xfrm flipV="1">
              <a:off x="466861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4" name="Rectangle 930">
              <a:extLst>
                <a:ext uri="{FF2B5EF4-FFF2-40B4-BE49-F238E27FC236}">
                  <a16:creationId xmlns:a16="http://schemas.microsoft.com/office/drawing/2014/main" id="{99DEEC4A-47CC-49EB-8C23-1E50E18C6796}"/>
                </a:ext>
              </a:extLst>
            </p:cNvPr>
            <p:cNvSpPr/>
            <p:nvPr/>
          </p:nvSpPr>
          <p:spPr>
            <a:xfrm flipV="1">
              <a:off x="4780172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5" name="Rectangle 931">
              <a:extLst>
                <a:ext uri="{FF2B5EF4-FFF2-40B4-BE49-F238E27FC236}">
                  <a16:creationId xmlns:a16="http://schemas.microsoft.com/office/drawing/2014/main" id="{30886AC4-47DB-44D9-BFED-537E13379D16}"/>
                </a:ext>
              </a:extLst>
            </p:cNvPr>
            <p:cNvSpPr/>
            <p:nvPr/>
          </p:nvSpPr>
          <p:spPr>
            <a:xfrm flipV="1">
              <a:off x="4780172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6" name="Rectangle 932">
              <a:extLst>
                <a:ext uri="{FF2B5EF4-FFF2-40B4-BE49-F238E27FC236}">
                  <a16:creationId xmlns:a16="http://schemas.microsoft.com/office/drawing/2014/main" id="{A4F4A86E-6FA4-4F40-9CBE-548C173B36A1}"/>
                </a:ext>
              </a:extLst>
            </p:cNvPr>
            <p:cNvSpPr/>
            <p:nvPr/>
          </p:nvSpPr>
          <p:spPr>
            <a:xfrm flipV="1">
              <a:off x="489173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7" name="Rectangle 933">
              <a:extLst>
                <a:ext uri="{FF2B5EF4-FFF2-40B4-BE49-F238E27FC236}">
                  <a16:creationId xmlns:a16="http://schemas.microsoft.com/office/drawing/2014/main" id="{A383A682-DA9F-4580-B91C-7A3A906DCB1D}"/>
                </a:ext>
              </a:extLst>
            </p:cNvPr>
            <p:cNvSpPr/>
            <p:nvPr/>
          </p:nvSpPr>
          <p:spPr>
            <a:xfrm flipV="1">
              <a:off x="489173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8" name="Rectangle 934">
              <a:extLst>
                <a:ext uri="{FF2B5EF4-FFF2-40B4-BE49-F238E27FC236}">
                  <a16:creationId xmlns:a16="http://schemas.microsoft.com/office/drawing/2014/main" id="{F74C00DA-4EC8-4309-87FB-A9A3EDBB142E}"/>
                </a:ext>
              </a:extLst>
            </p:cNvPr>
            <p:cNvSpPr/>
            <p:nvPr/>
          </p:nvSpPr>
          <p:spPr>
            <a:xfrm flipV="1">
              <a:off x="5006420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19" name="Rectangle 935">
              <a:extLst>
                <a:ext uri="{FF2B5EF4-FFF2-40B4-BE49-F238E27FC236}">
                  <a16:creationId xmlns:a16="http://schemas.microsoft.com/office/drawing/2014/main" id="{3B10FE68-F220-4B72-A7A7-A2B336BC334A}"/>
                </a:ext>
              </a:extLst>
            </p:cNvPr>
            <p:cNvSpPr/>
            <p:nvPr/>
          </p:nvSpPr>
          <p:spPr>
            <a:xfrm flipV="1">
              <a:off x="5006420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0" name="Rectangle 936">
              <a:extLst>
                <a:ext uri="{FF2B5EF4-FFF2-40B4-BE49-F238E27FC236}">
                  <a16:creationId xmlns:a16="http://schemas.microsoft.com/office/drawing/2014/main" id="{415E8257-B1EB-4DA3-B78E-99E4DB150F97}"/>
                </a:ext>
              </a:extLst>
            </p:cNvPr>
            <p:cNvSpPr/>
            <p:nvPr/>
          </p:nvSpPr>
          <p:spPr>
            <a:xfrm flipV="1">
              <a:off x="511693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1" name="Rectangle 937">
              <a:extLst>
                <a:ext uri="{FF2B5EF4-FFF2-40B4-BE49-F238E27FC236}">
                  <a16:creationId xmlns:a16="http://schemas.microsoft.com/office/drawing/2014/main" id="{32ED7ACE-3A5A-4395-A2E3-C3E3112E7F6F}"/>
                </a:ext>
              </a:extLst>
            </p:cNvPr>
            <p:cNvSpPr/>
            <p:nvPr/>
          </p:nvSpPr>
          <p:spPr>
            <a:xfrm flipV="1">
              <a:off x="511693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2" name="Rectangle 890">
              <a:extLst>
                <a:ext uri="{FF2B5EF4-FFF2-40B4-BE49-F238E27FC236}">
                  <a16:creationId xmlns:a16="http://schemas.microsoft.com/office/drawing/2014/main" id="{184F618F-3261-47CB-B86E-CDFDF03C1963}"/>
                </a:ext>
              </a:extLst>
            </p:cNvPr>
            <p:cNvSpPr/>
            <p:nvPr/>
          </p:nvSpPr>
          <p:spPr>
            <a:xfrm flipV="1">
              <a:off x="5224548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3" name="Rectangle 891">
              <a:extLst>
                <a:ext uri="{FF2B5EF4-FFF2-40B4-BE49-F238E27FC236}">
                  <a16:creationId xmlns:a16="http://schemas.microsoft.com/office/drawing/2014/main" id="{462AB94B-9603-46AB-AE39-2E1EF54B2D11}"/>
                </a:ext>
              </a:extLst>
            </p:cNvPr>
            <p:cNvSpPr/>
            <p:nvPr/>
          </p:nvSpPr>
          <p:spPr>
            <a:xfrm flipV="1">
              <a:off x="5224548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4" name="Rectangle 892">
              <a:extLst>
                <a:ext uri="{FF2B5EF4-FFF2-40B4-BE49-F238E27FC236}">
                  <a16:creationId xmlns:a16="http://schemas.microsoft.com/office/drawing/2014/main" id="{09472248-6ACD-4047-AF94-7133F4EE6C3F}"/>
                </a:ext>
              </a:extLst>
            </p:cNvPr>
            <p:cNvSpPr/>
            <p:nvPr/>
          </p:nvSpPr>
          <p:spPr>
            <a:xfrm flipV="1">
              <a:off x="5336109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5" name="Rectangle 893">
              <a:extLst>
                <a:ext uri="{FF2B5EF4-FFF2-40B4-BE49-F238E27FC236}">
                  <a16:creationId xmlns:a16="http://schemas.microsoft.com/office/drawing/2014/main" id="{173C87BB-225E-445F-9CD3-0DB3716F7A00}"/>
                </a:ext>
              </a:extLst>
            </p:cNvPr>
            <p:cNvSpPr/>
            <p:nvPr/>
          </p:nvSpPr>
          <p:spPr>
            <a:xfrm flipV="1">
              <a:off x="5336109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6" name="Rectangle 894">
              <a:extLst>
                <a:ext uri="{FF2B5EF4-FFF2-40B4-BE49-F238E27FC236}">
                  <a16:creationId xmlns:a16="http://schemas.microsoft.com/office/drawing/2014/main" id="{1D6EB1E9-58E2-4CD1-A86A-0854A3DF7445}"/>
                </a:ext>
              </a:extLst>
            </p:cNvPr>
            <p:cNvSpPr/>
            <p:nvPr/>
          </p:nvSpPr>
          <p:spPr>
            <a:xfrm flipV="1">
              <a:off x="544766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7" name="Rectangle 895">
              <a:extLst>
                <a:ext uri="{FF2B5EF4-FFF2-40B4-BE49-F238E27FC236}">
                  <a16:creationId xmlns:a16="http://schemas.microsoft.com/office/drawing/2014/main" id="{FED6662F-16A5-416D-9DA9-6D09F9F3C121}"/>
                </a:ext>
              </a:extLst>
            </p:cNvPr>
            <p:cNvSpPr/>
            <p:nvPr/>
          </p:nvSpPr>
          <p:spPr>
            <a:xfrm flipV="1">
              <a:off x="544766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8" name="Rectangle 896">
              <a:extLst>
                <a:ext uri="{FF2B5EF4-FFF2-40B4-BE49-F238E27FC236}">
                  <a16:creationId xmlns:a16="http://schemas.microsoft.com/office/drawing/2014/main" id="{85882998-0169-4E66-9357-88D2EFAC3289}"/>
                </a:ext>
              </a:extLst>
            </p:cNvPr>
            <p:cNvSpPr/>
            <p:nvPr/>
          </p:nvSpPr>
          <p:spPr>
            <a:xfrm flipV="1">
              <a:off x="555922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29" name="Rectangle 897">
              <a:extLst>
                <a:ext uri="{FF2B5EF4-FFF2-40B4-BE49-F238E27FC236}">
                  <a16:creationId xmlns:a16="http://schemas.microsoft.com/office/drawing/2014/main" id="{FC018C4F-6723-4879-A148-29C4803AE5A7}"/>
                </a:ext>
              </a:extLst>
            </p:cNvPr>
            <p:cNvSpPr/>
            <p:nvPr/>
          </p:nvSpPr>
          <p:spPr>
            <a:xfrm flipV="1">
              <a:off x="555922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0" name="Rectangle 898">
              <a:extLst>
                <a:ext uri="{FF2B5EF4-FFF2-40B4-BE49-F238E27FC236}">
                  <a16:creationId xmlns:a16="http://schemas.microsoft.com/office/drawing/2014/main" id="{9425B988-26D1-4065-86E6-821F495E2ABC}"/>
                </a:ext>
              </a:extLst>
            </p:cNvPr>
            <p:cNvSpPr/>
            <p:nvPr/>
          </p:nvSpPr>
          <p:spPr>
            <a:xfrm flipV="1">
              <a:off x="5672873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1" name="Rectangle 899">
              <a:extLst>
                <a:ext uri="{FF2B5EF4-FFF2-40B4-BE49-F238E27FC236}">
                  <a16:creationId xmlns:a16="http://schemas.microsoft.com/office/drawing/2014/main" id="{D6D889B9-BE94-4EAE-A4C9-DC31A430EF5A}"/>
                </a:ext>
              </a:extLst>
            </p:cNvPr>
            <p:cNvSpPr/>
            <p:nvPr/>
          </p:nvSpPr>
          <p:spPr>
            <a:xfrm flipV="1">
              <a:off x="5672873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2" name="Rectangle 900">
              <a:extLst>
                <a:ext uri="{FF2B5EF4-FFF2-40B4-BE49-F238E27FC236}">
                  <a16:creationId xmlns:a16="http://schemas.microsoft.com/office/drawing/2014/main" id="{04F91372-3A67-49BD-854E-B6091027707B}"/>
                </a:ext>
              </a:extLst>
            </p:cNvPr>
            <p:cNvSpPr/>
            <p:nvPr/>
          </p:nvSpPr>
          <p:spPr>
            <a:xfrm flipV="1">
              <a:off x="578443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3" name="Rectangle 901">
              <a:extLst>
                <a:ext uri="{FF2B5EF4-FFF2-40B4-BE49-F238E27FC236}">
                  <a16:creationId xmlns:a16="http://schemas.microsoft.com/office/drawing/2014/main" id="{7EDBCC7F-7F7C-4717-91AD-C07950B11344}"/>
                </a:ext>
              </a:extLst>
            </p:cNvPr>
            <p:cNvSpPr/>
            <p:nvPr/>
          </p:nvSpPr>
          <p:spPr>
            <a:xfrm flipV="1">
              <a:off x="578443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4" name="Rectangle 902">
              <a:extLst>
                <a:ext uri="{FF2B5EF4-FFF2-40B4-BE49-F238E27FC236}">
                  <a16:creationId xmlns:a16="http://schemas.microsoft.com/office/drawing/2014/main" id="{D76589DF-E952-4797-A996-A83CFC4E5009}"/>
                </a:ext>
              </a:extLst>
            </p:cNvPr>
            <p:cNvSpPr/>
            <p:nvPr/>
          </p:nvSpPr>
          <p:spPr>
            <a:xfrm flipV="1">
              <a:off x="589599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5" name="Rectangle 903">
              <a:extLst>
                <a:ext uri="{FF2B5EF4-FFF2-40B4-BE49-F238E27FC236}">
                  <a16:creationId xmlns:a16="http://schemas.microsoft.com/office/drawing/2014/main" id="{B6B93848-639C-4D83-8CBF-83FE5D958F13}"/>
                </a:ext>
              </a:extLst>
            </p:cNvPr>
            <p:cNvSpPr/>
            <p:nvPr/>
          </p:nvSpPr>
          <p:spPr>
            <a:xfrm flipV="1">
              <a:off x="589599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6" name="Rectangle 904">
              <a:extLst>
                <a:ext uri="{FF2B5EF4-FFF2-40B4-BE49-F238E27FC236}">
                  <a16:creationId xmlns:a16="http://schemas.microsoft.com/office/drawing/2014/main" id="{B186C68E-EDC9-4CD1-BE61-358FE8807C2C}"/>
                </a:ext>
              </a:extLst>
            </p:cNvPr>
            <p:cNvSpPr/>
            <p:nvPr/>
          </p:nvSpPr>
          <p:spPr>
            <a:xfrm flipV="1">
              <a:off x="600755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7" name="Rectangle 905">
              <a:extLst>
                <a:ext uri="{FF2B5EF4-FFF2-40B4-BE49-F238E27FC236}">
                  <a16:creationId xmlns:a16="http://schemas.microsoft.com/office/drawing/2014/main" id="{8EF74068-25E6-4794-B0F6-254750BA9BBE}"/>
                </a:ext>
              </a:extLst>
            </p:cNvPr>
            <p:cNvSpPr/>
            <p:nvPr/>
          </p:nvSpPr>
          <p:spPr>
            <a:xfrm flipV="1">
              <a:off x="600755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8" name="Rectangle 906">
              <a:extLst>
                <a:ext uri="{FF2B5EF4-FFF2-40B4-BE49-F238E27FC236}">
                  <a16:creationId xmlns:a16="http://schemas.microsoft.com/office/drawing/2014/main" id="{538152A3-8429-47BD-83A1-9BB488B5665D}"/>
                </a:ext>
              </a:extLst>
            </p:cNvPr>
            <p:cNvSpPr/>
            <p:nvPr/>
          </p:nvSpPr>
          <p:spPr>
            <a:xfrm flipV="1">
              <a:off x="6119111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39" name="Rectangle 907">
              <a:extLst>
                <a:ext uri="{FF2B5EF4-FFF2-40B4-BE49-F238E27FC236}">
                  <a16:creationId xmlns:a16="http://schemas.microsoft.com/office/drawing/2014/main" id="{4C0BAECF-1BBF-4CA0-A193-6AECE31CD5D0}"/>
                </a:ext>
              </a:extLst>
            </p:cNvPr>
            <p:cNvSpPr/>
            <p:nvPr/>
          </p:nvSpPr>
          <p:spPr>
            <a:xfrm flipV="1">
              <a:off x="6119111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0" name="Rectangle 908">
              <a:extLst>
                <a:ext uri="{FF2B5EF4-FFF2-40B4-BE49-F238E27FC236}">
                  <a16:creationId xmlns:a16="http://schemas.microsoft.com/office/drawing/2014/main" id="{C0C7355F-3685-42E9-9C38-6BFF9162C168}"/>
                </a:ext>
              </a:extLst>
            </p:cNvPr>
            <p:cNvSpPr/>
            <p:nvPr/>
          </p:nvSpPr>
          <p:spPr>
            <a:xfrm flipV="1">
              <a:off x="623067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1" name="Rectangle 909">
              <a:extLst>
                <a:ext uri="{FF2B5EF4-FFF2-40B4-BE49-F238E27FC236}">
                  <a16:creationId xmlns:a16="http://schemas.microsoft.com/office/drawing/2014/main" id="{C7181D2E-34E5-40F1-BDE6-752DC1F48408}"/>
                </a:ext>
              </a:extLst>
            </p:cNvPr>
            <p:cNvSpPr/>
            <p:nvPr/>
          </p:nvSpPr>
          <p:spPr>
            <a:xfrm flipV="1">
              <a:off x="623067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2" name="Rectangle 910">
              <a:extLst>
                <a:ext uri="{FF2B5EF4-FFF2-40B4-BE49-F238E27FC236}">
                  <a16:creationId xmlns:a16="http://schemas.microsoft.com/office/drawing/2014/main" id="{3CAE75D5-1288-405B-ACE6-47EA4CF4CC4D}"/>
                </a:ext>
              </a:extLst>
            </p:cNvPr>
            <p:cNvSpPr/>
            <p:nvPr/>
          </p:nvSpPr>
          <p:spPr>
            <a:xfrm flipV="1">
              <a:off x="6344318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3" name="Rectangle 911">
              <a:extLst>
                <a:ext uri="{FF2B5EF4-FFF2-40B4-BE49-F238E27FC236}">
                  <a16:creationId xmlns:a16="http://schemas.microsoft.com/office/drawing/2014/main" id="{46857D3E-F476-48E5-8670-827D93CDAC9F}"/>
                </a:ext>
              </a:extLst>
            </p:cNvPr>
            <p:cNvSpPr/>
            <p:nvPr/>
          </p:nvSpPr>
          <p:spPr>
            <a:xfrm flipV="1">
              <a:off x="6344318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4" name="Rectangle 912">
              <a:extLst>
                <a:ext uri="{FF2B5EF4-FFF2-40B4-BE49-F238E27FC236}">
                  <a16:creationId xmlns:a16="http://schemas.microsoft.com/office/drawing/2014/main" id="{CFC97393-2B05-4ADC-B1D4-5B81A33375BF}"/>
                </a:ext>
              </a:extLst>
            </p:cNvPr>
            <p:cNvSpPr/>
            <p:nvPr/>
          </p:nvSpPr>
          <p:spPr>
            <a:xfrm flipV="1">
              <a:off x="645587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5" name="Rectangle 913">
              <a:extLst>
                <a:ext uri="{FF2B5EF4-FFF2-40B4-BE49-F238E27FC236}">
                  <a16:creationId xmlns:a16="http://schemas.microsoft.com/office/drawing/2014/main" id="{D80055D4-2411-4719-844D-9849973408C2}"/>
                </a:ext>
              </a:extLst>
            </p:cNvPr>
            <p:cNvSpPr/>
            <p:nvPr/>
          </p:nvSpPr>
          <p:spPr>
            <a:xfrm flipV="1">
              <a:off x="645587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6" name="Rectangle 914">
              <a:extLst>
                <a:ext uri="{FF2B5EF4-FFF2-40B4-BE49-F238E27FC236}">
                  <a16:creationId xmlns:a16="http://schemas.microsoft.com/office/drawing/2014/main" id="{D1F7A14A-7D09-4CE2-9520-8B50B3E82EEB}"/>
                </a:ext>
              </a:extLst>
            </p:cNvPr>
            <p:cNvSpPr/>
            <p:nvPr/>
          </p:nvSpPr>
          <p:spPr>
            <a:xfrm flipV="1">
              <a:off x="656743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7" name="Rectangle 915">
              <a:extLst>
                <a:ext uri="{FF2B5EF4-FFF2-40B4-BE49-F238E27FC236}">
                  <a16:creationId xmlns:a16="http://schemas.microsoft.com/office/drawing/2014/main" id="{656A637E-A80D-4B65-AE7A-793E1ED98944}"/>
                </a:ext>
              </a:extLst>
            </p:cNvPr>
            <p:cNvSpPr/>
            <p:nvPr/>
          </p:nvSpPr>
          <p:spPr>
            <a:xfrm flipV="1">
              <a:off x="656743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8" name="Rectangle 916">
              <a:extLst>
                <a:ext uri="{FF2B5EF4-FFF2-40B4-BE49-F238E27FC236}">
                  <a16:creationId xmlns:a16="http://schemas.microsoft.com/office/drawing/2014/main" id="{D9CFBAF1-6C53-4C3B-B0CD-C0A44B05DF73}"/>
                </a:ext>
              </a:extLst>
            </p:cNvPr>
            <p:cNvSpPr/>
            <p:nvPr/>
          </p:nvSpPr>
          <p:spPr>
            <a:xfrm flipV="1">
              <a:off x="667899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49" name="Rectangle 917">
              <a:extLst>
                <a:ext uri="{FF2B5EF4-FFF2-40B4-BE49-F238E27FC236}">
                  <a16:creationId xmlns:a16="http://schemas.microsoft.com/office/drawing/2014/main" id="{8DCF8641-D278-4B91-A443-BECF884F5EBD}"/>
                </a:ext>
              </a:extLst>
            </p:cNvPr>
            <p:cNvSpPr/>
            <p:nvPr/>
          </p:nvSpPr>
          <p:spPr>
            <a:xfrm flipV="1">
              <a:off x="667899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0" name="Rectangle 918">
              <a:extLst>
                <a:ext uri="{FF2B5EF4-FFF2-40B4-BE49-F238E27FC236}">
                  <a16:creationId xmlns:a16="http://schemas.microsoft.com/office/drawing/2014/main" id="{754DCE95-9030-4DBC-AFB5-131B55B71052}"/>
                </a:ext>
              </a:extLst>
            </p:cNvPr>
            <p:cNvSpPr/>
            <p:nvPr/>
          </p:nvSpPr>
          <p:spPr>
            <a:xfrm flipV="1">
              <a:off x="679055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1" name="Rectangle 919">
              <a:extLst>
                <a:ext uri="{FF2B5EF4-FFF2-40B4-BE49-F238E27FC236}">
                  <a16:creationId xmlns:a16="http://schemas.microsoft.com/office/drawing/2014/main" id="{9773518D-94DC-45C1-B448-588E02BE1A82}"/>
                </a:ext>
              </a:extLst>
            </p:cNvPr>
            <p:cNvSpPr/>
            <p:nvPr/>
          </p:nvSpPr>
          <p:spPr>
            <a:xfrm flipV="1">
              <a:off x="679055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2" name="Rectangle 920">
              <a:extLst>
                <a:ext uri="{FF2B5EF4-FFF2-40B4-BE49-F238E27FC236}">
                  <a16:creationId xmlns:a16="http://schemas.microsoft.com/office/drawing/2014/main" id="{BBADCE07-F643-45DB-8A22-7A062CFB5EBF}"/>
                </a:ext>
              </a:extLst>
            </p:cNvPr>
            <p:cNvSpPr/>
            <p:nvPr/>
          </p:nvSpPr>
          <p:spPr>
            <a:xfrm flipV="1">
              <a:off x="690107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3" name="Rectangle 921">
              <a:extLst>
                <a:ext uri="{FF2B5EF4-FFF2-40B4-BE49-F238E27FC236}">
                  <a16:creationId xmlns:a16="http://schemas.microsoft.com/office/drawing/2014/main" id="{C9C7A719-FFE5-4B30-B267-80A4F2EA81E2}"/>
                </a:ext>
              </a:extLst>
            </p:cNvPr>
            <p:cNvSpPr/>
            <p:nvPr/>
          </p:nvSpPr>
          <p:spPr>
            <a:xfrm flipV="1">
              <a:off x="690107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4" name="Rectangle 922">
              <a:extLst>
                <a:ext uri="{FF2B5EF4-FFF2-40B4-BE49-F238E27FC236}">
                  <a16:creationId xmlns:a16="http://schemas.microsoft.com/office/drawing/2014/main" id="{367E2C95-8F9F-4882-A26F-2CD85EA77609}"/>
                </a:ext>
              </a:extLst>
            </p:cNvPr>
            <p:cNvSpPr/>
            <p:nvPr/>
          </p:nvSpPr>
          <p:spPr>
            <a:xfrm flipV="1">
              <a:off x="7015761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5" name="Rectangle 923">
              <a:extLst>
                <a:ext uri="{FF2B5EF4-FFF2-40B4-BE49-F238E27FC236}">
                  <a16:creationId xmlns:a16="http://schemas.microsoft.com/office/drawing/2014/main" id="{882856C1-B6AD-4C55-8673-6024384AD18D}"/>
                </a:ext>
              </a:extLst>
            </p:cNvPr>
            <p:cNvSpPr/>
            <p:nvPr/>
          </p:nvSpPr>
          <p:spPr>
            <a:xfrm flipV="1">
              <a:off x="7015761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6" name="Rectangle 924">
              <a:extLst>
                <a:ext uri="{FF2B5EF4-FFF2-40B4-BE49-F238E27FC236}">
                  <a16:creationId xmlns:a16="http://schemas.microsoft.com/office/drawing/2014/main" id="{FE0BF9FA-B681-4619-8A88-69F862D3598E}"/>
                </a:ext>
              </a:extLst>
            </p:cNvPr>
            <p:cNvSpPr/>
            <p:nvPr/>
          </p:nvSpPr>
          <p:spPr>
            <a:xfrm flipV="1">
              <a:off x="712732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7" name="Rectangle 925">
              <a:extLst>
                <a:ext uri="{FF2B5EF4-FFF2-40B4-BE49-F238E27FC236}">
                  <a16:creationId xmlns:a16="http://schemas.microsoft.com/office/drawing/2014/main" id="{D3BDEFDA-8786-4E4B-B148-777192B6AA2E}"/>
                </a:ext>
              </a:extLst>
            </p:cNvPr>
            <p:cNvSpPr/>
            <p:nvPr/>
          </p:nvSpPr>
          <p:spPr>
            <a:xfrm flipV="1">
              <a:off x="712732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8" name="Rectangle 926">
              <a:extLst>
                <a:ext uri="{FF2B5EF4-FFF2-40B4-BE49-F238E27FC236}">
                  <a16:creationId xmlns:a16="http://schemas.microsoft.com/office/drawing/2014/main" id="{9B6B57AA-3324-4B1A-AD8E-9E8ACC2D2806}"/>
                </a:ext>
              </a:extLst>
            </p:cNvPr>
            <p:cNvSpPr/>
            <p:nvPr/>
          </p:nvSpPr>
          <p:spPr>
            <a:xfrm flipV="1">
              <a:off x="723888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59" name="Rectangle 927">
              <a:extLst>
                <a:ext uri="{FF2B5EF4-FFF2-40B4-BE49-F238E27FC236}">
                  <a16:creationId xmlns:a16="http://schemas.microsoft.com/office/drawing/2014/main" id="{11C89D24-6ED7-412A-A102-B48CF6B78819}"/>
                </a:ext>
              </a:extLst>
            </p:cNvPr>
            <p:cNvSpPr/>
            <p:nvPr/>
          </p:nvSpPr>
          <p:spPr>
            <a:xfrm flipV="1">
              <a:off x="723888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0" name="Rectangle 928">
              <a:extLst>
                <a:ext uri="{FF2B5EF4-FFF2-40B4-BE49-F238E27FC236}">
                  <a16:creationId xmlns:a16="http://schemas.microsoft.com/office/drawing/2014/main" id="{9CB078AE-CAF1-474F-98F9-9BC5B9791415}"/>
                </a:ext>
              </a:extLst>
            </p:cNvPr>
            <p:cNvSpPr/>
            <p:nvPr/>
          </p:nvSpPr>
          <p:spPr>
            <a:xfrm flipV="1">
              <a:off x="7349399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1" name="Rectangle 929">
              <a:extLst>
                <a:ext uri="{FF2B5EF4-FFF2-40B4-BE49-F238E27FC236}">
                  <a16:creationId xmlns:a16="http://schemas.microsoft.com/office/drawing/2014/main" id="{74B56F6C-D5FE-42A6-9337-ED90F995CAE9}"/>
                </a:ext>
              </a:extLst>
            </p:cNvPr>
            <p:cNvSpPr/>
            <p:nvPr/>
          </p:nvSpPr>
          <p:spPr>
            <a:xfrm flipV="1">
              <a:off x="7349399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2" name="Rectangle 930">
              <a:extLst>
                <a:ext uri="{FF2B5EF4-FFF2-40B4-BE49-F238E27FC236}">
                  <a16:creationId xmlns:a16="http://schemas.microsoft.com/office/drawing/2014/main" id="{10AA9167-6C07-4CB6-A30F-3148D2F9F5C1}"/>
                </a:ext>
              </a:extLst>
            </p:cNvPr>
            <p:cNvSpPr/>
            <p:nvPr/>
          </p:nvSpPr>
          <p:spPr>
            <a:xfrm flipV="1">
              <a:off x="7460958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3" name="Rectangle 931">
              <a:extLst>
                <a:ext uri="{FF2B5EF4-FFF2-40B4-BE49-F238E27FC236}">
                  <a16:creationId xmlns:a16="http://schemas.microsoft.com/office/drawing/2014/main" id="{9169C770-D795-41AA-B220-2B90515AC64C}"/>
                </a:ext>
              </a:extLst>
            </p:cNvPr>
            <p:cNvSpPr/>
            <p:nvPr/>
          </p:nvSpPr>
          <p:spPr>
            <a:xfrm flipV="1">
              <a:off x="7460958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4" name="Rectangle 932">
              <a:extLst>
                <a:ext uri="{FF2B5EF4-FFF2-40B4-BE49-F238E27FC236}">
                  <a16:creationId xmlns:a16="http://schemas.microsoft.com/office/drawing/2014/main" id="{CB475360-D67F-4AE4-BB01-2D753B5DC226}"/>
                </a:ext>
              </a:extLst>
            </p:cNvPr>
            <p:cNvSpPr/>
            <p:nvPr/>
          </p:nvSpPr>
          <p:spPr>
            <a:xfrm flipV="1">
              <a:off x="757251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5" name="Rectangle 933">
              <a:extLst>
                <a:ext uri="{FF2B5EF4-FFF2-40B4-BE49-F238E27FC236}">
                  <a16:creationId xmlns:a16="http://schemas.microsoft.com/office/drawing/2014/main" id="{0A2E78AB-1C58-48C3-84DE-6D57AD659623}"/>
                </a:ext>
              </a:extLst>
            </p:cNvPr>
            <p:cNvSpPr/>
            <p:nvPr/>
          </p:nvSpPr>
          <p:spPr>
            <a:xfrm flipV="1">
              <a:off x="757251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6" name="Rectangle 934">
              <a:extLst>
                <a:ext uri="{FF2B5EF4-FFF2-40B4-BE49-F238E27FC236}">
                  <a16:creationId xmlns:a16="http://schemas.microsoft.com/office/drawing/2014/main" id="{F66B2D50-8FF2-4CF9-9929-A0D48291163C}"/>
                </a:ext>
              </a:extLst>
            </p:cNvPr>
            <p:cNvSpPr/>
            <p:nvPr/>
          </p:nvSpPr>
          <p:spPr>
            <a:xfrm flipV="1">
              <a:off x="7687206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7" name="Rectangle 935">
              <a:extLst>
                <a:ext uri="{FF2B5EF4-FFF2-40B4-BE49-F238E27FC236}">
                  <a16:creationId xmlns:a16="http://schemas.microsoft.com/office/drawing/2014/main" id="{DF28FF06-2139-43AB-AAE8-C80BC173CC53}"/>
                </a:ext>
              </a:extLst>
            </p:cNvPr>
            <p:cNvSpPr/>
            <p:nvPr/>
          </p:nvSpPr>
          <p:spPr>
            <a:xfrm flipV="1">
              <a:off x="7687206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8" name="Rectangle 936">
              <a:extLst>
                <a:ext uri="{FF2B5EF4-FFF2-40B4-BE49-F238E27FC236}">
                  <a16:creationId xmlns:a16="http://schemas.microsoft.com/office/drawing/2014/main" id="{ACC50727-98D9-44E7-8415-23BDCF63A385}"/>
                </a:ext>
              </a:extLst>
            </p:cNvPr>
            <p:cNvSpPr/>
            <p:nvPr/>
          </p:nvSpPr>
          <p:spPr>
            <a:xfrm flipV="1">
              <a:off x="779772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69" name="Rectangle 937">
              <a:extLst>
                <a:ext uri="{FF2B5EF4-FFF2-40B4-BE49-F238E27FC236}">
                  <a16:creationId xmlns:a16="http://schemas.microsoft.com/office/drawing/2014/main" id="{33BB3B9F-FFE0-4511-B789-1A98517243E3}"/>
                </a:ext>
              </a:extLst>
            </p:cNvPr>
            <p:cNvSpPr/>
            <p:nvPr/>
          </p:nvSpPr>
          <p:spPr>
            <a:xfrm flipV="1">
              <a:off x="779772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0" name="Rectangle 882">
              <a:extLst>
                <a:ext uri="{FF2B5EF4-FFF2-40B4-BE49-F238E27FC236}">
                  <a16:creationId xmlns:a16="http://schemas.microsoft.com/office/drawing/2014/main" id="{0CCDD1F9-8E6B-46E1-AC1B-D271BB0F5FBA}"/>
                </a:ext>
              </a:extLst>
            </p:cNvPr>
            <p:cNvSpPr/>
            <p:nvPr/>
          </p:nvSpPr>
          <p:spPr>
            <a:xfrm flipV="1">
              <a:off x="7918493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1" name="Rectangle 883">
              <a:extLst>
                <a:ext uri="{FF2B5EF4-FFF2-40B4-BE49-F238E27FC236}">
                  <a16:creationId xmlns:a16="http://schemas.microsoft.com/office/drawing/2014/main" id="{58F7B7B2-F3D2-4315-9CB3-CCB085DFD723}"/>
                </a:ext>
              </a:extLst>
            </p:cNvPr>
            <p:cNvSpPr/>
            <p:nvPr/>
          </p:nvSpPr>
          <p:spPr>
            <a:xfrm flipV="1">
              <a:off x="7918493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2" name="Rectangle 884">
              <a:extLst>
                <a:ext uri="{FF2B5EF4-FFF2-40B4-BE49-F238E27FC236}">
                  <a16:creationId xmlns:a16="http://schemas.microsoft.com/office/drawing/2014/main" id="{30BA056D-785E-499F-8739-C47EAD69AD52}"/>
                </a:ext>
              </a:extLst>
            </p:cNvPr>
            <p:cNvSpPr/>
            <p:nvPr/>
          </p:nvSpPr>
          <p:spPr>
            <a:xfrm flipV="1">
              <a:off x="803005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3" name="Rectangle 885">
              <a:extLst>
                <a:ext uri="{FF2B5EF4-FFF2-40B4-BE49-F238E27FC236}">
                  <a16:creationId xmlns:a16="http://schemas.microsoft.com/office/drawing/2014/main" id="{5938FD1A-D658-4F63-84F1-0A6BA8517C71}"/>
                </a:ext>
              </a:extLst>
            </p:cNvPr>
            <p:cNvSpPr/>
            <p:nvPr/>
          </p:nvSpPr>
          <p:spPr>
            <a:xfrm flipV="1">
              <a:off x="8030053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4" name="Rectangle 886">
              <a:extLst>
                <a:ext uri="{FF2B5EF4-FFF2-40B4-BE49-F238E27FC236}">
                  <a16:creationId xmlns:a16="http://schemas.microsoft.com/office/drawing/2014/main" id="{FB72C585-6840-429E-9B19-59CFEBE5AF11}"/>
                </a:ext>
              </a:extLst>
            </p:cNvPr>
            <p:cNvSpPr/>
            <p:nvPr/>
          </p:nvSpPr>
          <p:spPr>
            <a:xfrm flipV="1">
              <a:off x="8144740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5" name="Rectangle 887">
              <a:extLst>
                <a:ext uri="{FF2B5EF4-FFF2-40B4-BE49-F238E27FC236}">
                  <a16:creationId xmlns:a16="http://schemas.microsoft.com/office/drawing/2014/main" id="{0F3EB5A1-ED05-46CB-B705-E574ED75BB54}"/>
                </a:ext>
              </a:extLst>
            </p:cNvPr>
            <p:cNvSpPr/>
            <p:nvPr/>
          </p:nvSpPr>
          <p:spPr>
            <a:xfrm flipV="1">
              <a:off x="8144740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6" name="Rectangle 888">
              <a:extLst>
                <a:ext uri="{FF2B5EF4-FFF2-40B4-BE49-F238E27FC236}">
                  <a16:creationId xmlns:a16="http://schemas.microsoft.com/office/drawing/2014/main" id="{85B7CC11-3ABB-4F2C-A61F-EFEB99429EB2}"/>
                </a:ext>
              </a:extLst>
            </p:cNvPr>
            <p:cNvSpPr/>
            <p:nvPr/>
          </p:nvSpPr>
          <p:spPr>
            <a:xfrm flipV="1">
              <a:off x="825630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7" name="Rectangle 889">
              <a:extLst>
                <a:ext uri="{FF2B5EF4-FFF2-40B4-BE49-F238E27FC236}">
                  <a16:creationId xmlns:a16="http://schemas.microsoft.com/office/drawing/2014/main" id="{09D18D8E-6AF4-4DF3-AE6D-06B5163125B8}"/>
                </a:ext>
              </a:extLst>
            </p:cNvPr>
            <p:cNvSpPr/>
            <p:nvPr/>
          </p:nvSpPr>
          <p:spPr>
            <a:xfrm flipV="1">
              <a:off x="825630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8" name="Rectangle 890">
              <a:extLst>
                <a:ext uri="{FF2B5EF4-FFF2-40B4-BE49-F238E27FC236}">
                  <a16:creationId xmlns:a16="http://schemas.microsoft.com/office/drawing/2014/main" id="{FD8EB246-4648-4C91-9F4F-CDCB3A33A337}"/>
                </a:ext>
              </a:extLst>
            </p:cNvPr>
            <p:cNvSpPr/>
            <p:nvPr/>
          </p:nvSpPr>
          <p:spPr>
            <a:xfrm flipV="1">
              <a:off x="836681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79" name="Rectangle 891">
              <a:extLst>
                <a:ext uri="{FF2B5EF4-FFF2-40B4-BE49-F238E27FC236}">
                  <a16:creationId xmlns:a16="http://schemas.microsoft.com/office/drawing/2014/main" id="{A819C6F2-00F9-4DC7-B064-9F7D71ADB753}"/>
                </a:ext>
              </a:extLst>
            </p:cNvPr>
            <p:cNvSpPr/>
            <p:nvPr/>
          </p:nvSpPr>
          <p:spPr>
            <a:xfrm flipV="1">
              <a:off x="836681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0" name="Rectangle 892">
              <a:extLst>
                <a:ext uri="{FF2B5EF4-FFF2-40B4-BE49-F238E27FC236}">
                  <a16:creationId xmlns:a16="http://schemas.microsoft.com/office/drawing/2014/main" id="{ED6B79BC-3835-4ABF-B991-1EF04C353955}"/>
                </a:ext>
              </a:extLst>
            </p:cNvPr>
            <p:cNvSpPr/>
            <p:nvPr/>
          </p:nvSpPr>
          <p:spPr>
            <a:xfrm flipV="1">
              <a:off x="847837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1" name="Rectangle 893">
              <a:extLst>
                <a:ext uri="{FF2B5EF4-FFF2-40B4-BE49-F238E27FC236}">
                  <a16:creationId xmlns:a16="http://schemas.microsoft.com/office/drawing/2014/main" id="{08B2DBE9-575C-46BF-9084-DCDAD9D9B606}"/>
                </a:ext>
              </a:extLst>
            </p:cNvPr>
            <p:cNvSpPr/>
            <p:nvPr/>
          </p:nvSpPr>
          <p:spPr>
            <a:xfrm flipV="1">
              <a:off x="847837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2" name="Rectangle 894">
              <a:extLst>
                <a:ext uri="{FF2B5EF4-FFF2-40B4-BE49-F238E27FC236}">
                  <a16:creationId xmlns:a16="http://schemas.microsoft.com/office/drawing/2014/main" id="{C7C96246-5764-4740-AD45-3D753ADF6E3B}"/>
                </a:ext>
              </a:extLst>
            </p:cNvPr>
            <p:cNvSpPr/>
            <p:nvPr/>
          </p:nvSpPr>
          <p:spPr>
            <a:xfrm flipV="1">
              <a:off x="858993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3" name="Rectangle 895">
              <a:extLst>
                <a:ext uri="{FF2B5EF4-FFF2-40B4-BE49-F238E27FC236}">
                  <a16:creationId xmlns:a16="http://schemas.microsoft.com/office/drawing/2014/main" id="{492D10C9-6BA5-4C48-AE51-BAED851A8621}"/>
                </a:ext>
              </a:extLst>
            </p:cNvPr>
            <p:cNvSpPr/>
            <p:nvPr/>
          </p:nvSpPr>
          <p:spPr>
            <a:xfrm flipV="1">
              <a:off x="858993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4" name="Rectangle 896">
              <a:extLst>
                <a:ext uri="{FF2B5EF4-FFF2-40B4-BE49-F238E27FC236}">
                  <a16:creationId xmlns:a16="http://schemas.microsoft.com/office/drawing/2014/main" id="{CF9F4567-F21A-4DE1-96E8-B95CD2FA0ADD}"/>
                </a:ext>
              </a:extLst>
            </p:cNvPr>
            <p:cNvSpPr/>
            <p:nvPr/>
          </p:nvSpPr>
          <p:spPr>
            <a:xfrm flipV="1">
              <a:off x="870149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5" name="Rectangle 897">
              <a:extLst>
                <a:ext uri="{FF2B5EF4-FFF2-40B4-BE49-F238E27FC236}">
                  <a16:creationId xmlns:a16="http://schemas.microsoft.com/office/drawing/2014/main" id="{399918E4-5D2E-4364-A2B7-9A4B85FE8B4E}"/>
                </a:ext>
              </a:extLst>
            </p:cNvPr>
            <p:cNvSpPr/>
            <p:nvPr/>
          </p:nvSpPr>
          <p:spPr>
            <a:xfrm flipV="1">
              <a:off x="870149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6" name="Rectangle 898">
              <a:extLst>
                <a:ext uri="{FF2B5EF4-FFF2-40B4-BE49-F238E27FC236}">
                  <a16:creationId xmlns:a16="http://schemas.microsoft.com/office/drawing/2014/main" id="{7F4E99E3-9370-4E65-9F7D-07C498262B59}"/>
                </a:ext>
              </a:extLst>
            </p:cNvPr>
            <p:cNvSpPr/>
            <p:nvPr/>
          </p:nvSpPr>
          <p:spPr>
            <a:xfrm flipV="1">
              <a:off x="8815142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7" name="Rectangle 899">
              <a:extLst>
                <a:ext uri="{FF2B5EF4-FFF2-40B4-BE49-F238E27FC236}">
                  <a16:creationId xmlns:a16="http://schemas.microsoft.com/office/drawing/2014/main" id="{22C8ABB2-7B6C-4C29-AF26-D3C83E9328D8}"/>
                </a:ext>
              </a:extLst>
            </p:cNvPr>
            <p:cNvSpPr/>
            <p:nvPr/>
          </p:nvSpPr>
          <p:spPr>
            <a:xfrm flipV="1">
              <a:off x="8815142" y="5389814"/>
              <a:ext cx="6256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8" name="Rectangle 900">
              <a:extLst>
                <a:ext uri="{FF2B5EF4-FFF2-40B4-BE49-F238E27FC236}">
                  <a16:creationId xmlns:a16="http://schemas.microsoft.com/office/drawing/2014/main" id="{4B17A3C0-D251-434C-B0D6-716C066AEA22}"/>
                </a:ext>
              </a:extLst>
            </p:cNvPr>
            <p:cNvSpPr/>
            <p:nvPr/>
          </p:nvSpPr>
          <p:spPr>
            <a:xfrm flipV="1">
              <a:off x="892670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89" name="Rectangle 901">
              <a:extLst>
                <a:ext uri="{FF2B5EF4-FFF2-40B4-BE49-F238E27FC236}">
                  <a16:creationId xmlns:a16="http://schemas.microsoft.com/office/drawing/2014/main" id="{7CD317B6-81C5-4938-B1E1-0B95C3C63783}"/>
                </a:ext>
              </a:extLst>
            </p:cNvPr>
            <p:cNvSpPr/>
            <p:nvPr/>
          </p:nvSpPr>
          <p:spPr>
            <a:xfrm flipV="1">
              <a:off x="892670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0" name="Rectangle 902">
              <a:extLst>
                <a:ext uri="{FF2B5EF4-FFF2-40B4-BE49-F238E27FC236}">
                  <a16:creationId xmlns:a16="http://schemas.microsoft.com/office/drawing/2014/main" id="{07CFC8B2-FF65-4042-8904-3D558E23E23B}"/>
                </a:ext>
              </a:extLst>
            </p:cNvPr>
            <p:cNvSpPr/>
            <p:nvPr/>
          </p:nvSpPr>
          <p:spPr>
            <a:xfrm flipV="1">
              <a:off x="903826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1" name="Rectangle 903">
              <a:extLst>
                <a:ext uri="{FF2B5EF4-FFF2-40B4-BE49-F238E27FC236}">
                  <a16:creationId xmlns:a16="http://schemas.microsoft.com/office/drawing/2014/main" id="{855BB79E-4FAB-41CE-9475-0697B7AE18CA}"/>
                </a:ext>
              </a:extLst>
            </p:cNvPr>
            <p:cNvSpPr/>
            <p:nvPr/>
          </p:nvSpPr>
          <p:spPr>
            <a:xfrm flipV="1">
              <a:off x="9038261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2" name="Rectangle 904">
              <a:extLst>
                <a:ext uri="{FF2B5EF4-FFF2-40B4-BE49-F238E27FC236}">
                  <a16:creationId xmlns:a16="http://schemas.microsoft.com/office/drawing/2014/main" id="{53B596FE-D8AE-4311-AB12-FF10953C22C7}"/>
                </a:ext>
              </a:extLst>
            </p:cNvPr>
            <p:cNvSpPr/>
            <p:nvPr/>
          </p:nvSpPr>
          <p:spPr>
            <a:xfrm flipV="1">
              <a:off x="914982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3" name="Rectangle 905">
              <a:extLst>
                <a:ext uri="{FF2B5EF4-FFF2-40B4-BE49-F238E27FC236}">
                  <a16:creationId xmlns:a16="http://schemas.microsoft.com/office/drawing/2014/main" id="{F730FDC9-7DF9-494E-B5AE-0AFF2191954C}"/>
                </a:ext>
              </a:extLst>
            </p:cNvPr>
            <p:cNvSpPr/>
            <p:nvPr/>
          </p:nvSpPr>
          <p:spPr>
            <a:xfrm flipV="1">
              <a:off x="914982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4" name="Rectangle 906">
              <a:extLst>
                <a:ext uri="{FF2B5EF4-FFF2-40B4-BE49-F238E27FC236}">
                  <a16:creationId xmlns:a16="http://schemas.microsoft.com/office/drawing/2014/main" id="{937ECF1D-3B17-41E1-8B9E-1D196C255394}"/>
                </a:ext>
              </a:extLst>
            </p:cNvPr>
            <p:cNvSpPr/>
            <p:nvPr/>
          </p:nvSpPr>
          <p:spPr>
            <a:xfrm flipV="1">
              <a:off x="9261380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5" name="Rectangle 907">
              <a:extLst>
                <a:ext uri="{FF2B5EF4-FFF2-40B4-BE49-F238E27FC236}">
                  <a16:creationId xmlns:a16="http://schemas.microsoft.com/office/drawing/2014/main" id="{CC4C1CD0-E636-4FF9-8451-656E3ACAE626}"/>
                </a:ext>
              </a:extLst>
            </p:cNvPr>
            <p:cNvSpPr/>
            <p:nvPr/>
          </p:nvSpPr>
          <p:spPr>
            <a:xfrm flipV="1">
              <a:off x="9261380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6" name="Rectangle 908">
              <a:extLst>
                <a:ext uri="{FF2B5EF4-FFF2-40B4-BE49-F238E27FC236}">
                  <a16:creationId xmlns:a16="http://schemas.microsoft.com/office/drawing/2014/main" id="{646E40BA-A20E-4678-8D39-943B0AF8932B}"/>
                </a:ext>
              </a:extLst>
            </p:cNvPr>
            <p:cNvSpPr/>
            <p:nvPr/>
          </p:nvSpPr>
          <p:spPr>
            <a:xfrm flipV="1">
              <a:off x="93729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7" name="Rectangle 909">
              <a:extLst>
                <a:ext uri="{FF2B5EF4-FFF2-40B4-BE49-F238E27FC236}">
                  <a16:creationId xmlns:a16="http://schemas.microsoft.com/office/drawing/2014/main" id="{587AF6AB-D1D1-43BD-8DB7-395EA4BB5B52}"/>
                </a:ext>
              </a:extLst>
            </p:cNvPr>
            <p:cNvSpPr/>
            <p:nvPr/>
          </p:nvSpPr>
          <p:spPr>
            <a:xfrm flipV="1">
              <a:off x="93729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8" name="Rectangle 910">
              <a:extLst>
                <a:ext uri="{FF2B5EF4-FFF2-40B4-BE49-F238E27FC236}">
                  <a16:creationId xmlns:a16="http://schemas.microsoft.com/office/drawing/2014/main" id="{4112692F-BCDF-49AC-A532-4B165BA3BED2}"/>
                </a:ext>
              </a:extLst>
            </p:cNvPr>
            <p:cNvSpPr/>
            <p:nvPr/>
          </p:nvSpPr>
          <p:spPr>
            <a:xfrm flipV="1">
              <a:off x="9486587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199" name="Rectangle 911">
              <a:extLst>
                <a:ext uri="{FF2B5EF4-FFF2-40B4-BE49-F238E27FC236}">
                  <a16:creationId xmlns:a16="http://schemas.microsoft.com/office/drawing/2014/main" id="{09FAA3E5-F601-4DB8-BDF8-76EC65B71BB4}"/>
                </a:ext>
              </a:extLst>
            </p:cNvPr>
            <p:cNvSpPr/>
            <p:nvPr/>
          </p:nvSpPr>
          <p:spPr>
            <a:xfrm flipV="1">
              <a:off x="9486587" y="5389815"/>
              <a:ext cx="6256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0" name="Rectangle 912">
              <a:extLst>
                <a:ext uri="{FF2B5EF4-FFF2-40B4-BE49-F238E27FC236}">
                  <a16:creationId xmlns:a16="http://schemas.microsoft.com/office/drawing/2014/main" id="{BF63B1B6-3839-4647-AE7E-3EB5E3CD27CD}"/>
                </a:ext>
              </a:extLst>
            </p:cNvPr>
            <p:cNvSpPr/>
            <p:nvPr/>
          </p:nvSpPr>
          <p:spPr>
            <a:xfrm flipV="1">
              <a:off x="959814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1" name="Rectangle 913">
              <a:extLst>
                <a:ext uri="{FF2B5EF4-FFF2-40B4-BE49-F238E27FC236}">
                  <a16:creationId xmlns:a16="http://schemas.microsoft.com/office/drawing/2014/main" id="{86A1C4AB-EBE9-4702-AFBA-2CED173CF362}"/>
                </a:ext>
              </a:extLst>
            </p:cNvPr>
            <p:cNvSpPr/>
            <p:nvPr/>
          </p:nvSpPr>
          <p:spPr>
            <a:xfrm flipV="1">
              <a:off x="959814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2" name="Rectangle 914">
              <a:extLst>
                <a:ext uri="{FF2B5EF4-FFF2-40B4-BE49-F238E27FC236}">
                  <a16:creationId xmlns:a16="http://schemas.microsoft.com/office/drawing/2014/main" id="{E5F8F568-4EDD-41E1-9A24-F804BB6341E2}"/>
                </a:ext>
              </a:extLst>
            </p:cNvPr>
            <p:cNvSpPr/>
            <p:nvPr/>
          </p:nvSpPr>
          <p:spPr>
            <a:xfrm flipV="1">
              <a:off x="9709706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3" name="Rectangle 915">
              <a:extLst>
                <a:ext uri="{FF2B5EF4-FFF2-40B4-BE49-F238E27FC236}">
                  <a16:creationId xmlns:a16="http://schemas.microsoft.com/office/drawing/2014/main" id="{2C47CCCF-8ACA-41AD-BE86-5971AECC5C52}"/>
                </a:ext>
              </a:extLst>
            </p:cNvPr>
            <p:cNvSpPr/>
            <p:nvPr/>
          </p:nvSpPr>
          <p:spPr>
            <a:xfrm flipV="1">
              <a:off x="9709706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4" name="Rectangle 916">
              <a:extLst>
                <a:ext uri="{FF2B5EF4-FFF2-40B4-BE49-F238E27FC236}">
                  <a16:creationId xmlns:a16="http://schemas.microsoft.com/office/drawing/2014/main" id="{49BD010B-4F1E-4A1B-9D77-25D2B27EB16B}"/>
                </a:ext>
              </a:extLst>
            </p:cNvPr>
            <p:cNvSpPr/>
            <p:nvPr/>
          </p:nvSpPr>
          <p:spPr>
            <a:xfrm flipV="1">
              <a:off x="982126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5" name="Rectangle 917">
              <a:extLst>
                <a:ext uri="{FF2B5EF4-FFF2-40B4-BE49-F238E27FC236}">
                  <a16:creationId xmlns:a16="http://schemas.microsoft.com/office/drawing/2014/main" id="{AB323FBF-601B-4167-87CC-DC700DF12624}"/>
                </a:ext>
              </a:extLst>
            </p:cNvPr>
            <p:cNvSpPr/>
            <p:nvPr/>
          </p:nvSpPr>
          <p:spPr>
            <a:xfrm flipV="1">
              <a:off x="9821266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6" name="Rectangle 918">
              <a:extLst>
                <a:ext uri="{FF2B5EF4-FFF2-40B4-BE49-F238E27FC236}">
                  <a16:creationId xmlns:a16="http://schemas.microsoft.com/office/drawing/2014/main" id="{C9781436-2F3B-4C1F-B0D0-229F59ABAA01}"/>
                </a:ext>
              </a:extLst>
            </p:cNvPr>
            <p:cNvSpPr/>
            <p:nvPr/>
          </p:nvSpPr>
          <p:spPr>
            <a:xfrm flipV="1">
              <a:off x="9932825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7" name="Rectangle 919">
              <a:extLst>
                <a:ext uri="{FF2B5EF4-FFF2-40B4-BE49-F238E27FC236}">
                  <a16:creationId xmlns:a16="http://schemas.microsoft.com/office/drawing/2014/main" id="{691209E1-4318-40C8-8750-0A9AC871A260}"/>
                </a:ext>
              </a:extLst>
            </p:cNvPr>
            <p:cNvSpPr/>
            <p:nvPr/>
          </p:nvSpPr>
          <p:spPr>
            <a:xfrm flipV="1">
              <a:off x="9932825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8" name="Rectangle 920">
              <a:extLst>
                <a:ext uri="{FF2B5EF4-FFF2-40B4-BE49-F238E27FC236}">
                  <a16:creationId xmlns:a16="http://schemas.microsoft.com/office/drawing/2014/main" id="{7E128CDD-C6D0-4810-8355-8BF93855A401}"/>
                </a:ext>
              </a:extLst>
            </p:cNvPr>
            <p:cNvSpPr/>
            <p:nvPr/>
          </p:nvSpPr>
          <p:spPr>
            <a:xfrm flipV="1">
              <a:off x="100433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09" name="Rectangle 921">
              <a:extLst>
                <a:ext uri="{FF2B5EF4-FFF2-40B4-BE49-F238E27FC236}">
                  <a16:creationId xmlns:a16="http://schemas.microsoft.com/office/drawing/2014/main" id="{9CCC3263-4BB1-4157-A8A8-3A0D1479D4F5}"/>
                </a:ext>
              </a:extLst>
            </p:cNvPr>
            <p:cNvSpPr/>
            <p:nvPr/>
          </p:nvSpPr>
          <p:spPr>
            <a:xfrm flipV="1">
              <a:off x="1004334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0" name="Rectangle 922">
              <a:extLst>
                <a:ext uri="{FF2B5EF4-FFF2-40B4-BE49-F238E27FC236}">
                  <a16:creationId xmlns:a16="http://schemas.microsoft.com/office/drawing/2014/main" id="{9C0C3DE6-5464-4B70-BDA6-86B6E6A63658}"/>
                </a:ext>
              </a:extLst>
            </p:cNvPr>
            <p:cNvSpPr/>
            <p:nvPr/>
          </p:nvSpPr>
          <p:spPr>
            <a:xfrm flipV="1">
              <a:off x="10158030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1" name="Rectangle 923">
              <a:extLst>
                <a:ext uri="{FF2B5EF4-FFF2-40B4-BE49-F238E27FC236}">
                  <a16:creationId xmlns:a16="http://schemas.microsoft.com/office/drawing/2014/main" id="{1FDDA18D-6960-456F-AA8D-B8CEB65B1A0C}"/>
                </a:ext>
              </a:extLst>
            </p:cNvPr>
            <p:cNvSpPr/>
            <p:nvPr/>
          </p:nvSpPr>
          <p:spPr>
            <a:xfrm flipV="1">
              <a:off x="10158030" y="5389814"/>
              <a:ext cx="5213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2" name="Rectangle 924">
              <a:extLst>
                <a:ext uri="{FF2B5EF4-FFF2-40B4-BE49-F238E27FC236}">
                  <a16:creationId xmlns:a16="http://schemas.microsoft.com/office/drawing/2014/main" id="{07B8BBE2-606D-4968-A166-8E3B2AB9DEEA}"/>
                </a:ext>
              </a:extLst>
            </p:cNvPr>
            <p:cNvSpPr/>
            <p:nvPr/>
          </p:nvSpPr>
          <p:spPr>
            <a:xfrm flipV="1">
              <a:off x="10269590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3" name="Rectangle 925">
              <a:extLst>
                <a:ext uri="{FF2B5EF4-FFF2-40B4-BE49-F238E27FC236}">
                  <a16:creationId xmlns:a16="http://schemas.microsoft.com/office/drawing/2014/main" id="{DA567C3C-E043-4268-A706-0AA29507E419}"/>
                </a:ext>
              </a:extLst>
            </p:cNvPr>
            <p:cNvSpPr/>
            <p:nvPr/>
          </p:nvSpPr>
          <p:spPr>
            <a:xfrm flipV="1">
              <a:off x="10269590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4" name="Rectangle 926">
              <a:extLst>
                <a:ext uri="{FF2B5EF4-FFF2-40B4-BE49-F238E27FC236}">
                  <a16:creationId xmlns:a16="http://schemas.microsoft.com/office/drawing/2014/main" id="{C5CD8526-4767-48A0-8818-600FDE037106}"/>
                </a:ext>
              </a:extLst>
            </p:cNvPr>
            <p:cNvSpPr/>
            <p:nvPr/>
          </p:nvSpPr>
          <p:spPr>
            <a:xfrm flipV="1">
              <a:off x="10381150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5" name="Rectangle 927">
              <a:extLst>
                <a:ext uri="{FF2B5EF4-FFF2-40B4-BE49-F238E27FC236}">
                  <a16:creationId xmlns:a16="http://schemas.microsoft.com/office/drawing/2014/main" id="{0E80F78D-C33B-4581-BEC6-70C60E226AE1}"/>
                </a:ext>
              </a:extLst>
            </p:cNvPr>
            <p:cNvSpPr/>
            <p:nvPr/>
          </p:nvSpPr>
          <p:spPr>
            <a:xfrm flipV="1">
              <a:off x="10381150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6" name="Rectangle 928">
              <a:extLst>
                <a:ext uri="{FF2B5EF4-FFF2-40B4-BE49-F238E27FC236}">
                  <a16:creationId xmlns:a16="http://schemas.microsoft.com/office/drawing/2014/main" id="{C9FBECD6-D7CE-407D-87DE-1D255A0773F9}"/>
                </a:ext>
              </a:extLst>
            </p:cNvPr>
            <p:cNvSpPr/>
            <p:nvPr/>
          </p:nvSpPr>
          <p:spPr>
            <a:xfrm flipV="1">
              <a:off x="1049166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7" name="Rectangle 929">
              <a:extLst>
                <a:ext uri="{FF2B5EF4-FFF2-40B4-BE49-F238E27FC236}">
                  <a16:creationId xmlns:a16="http://schemas.microsoft.com/office/drawing/2014/main" id="{50E5D8F0-7527-4157-99C8-6D7CC9298918}"/>
                </a:ext>
              </a:extLst>
            </p:cNvPr>
            <p:cNvSpPr/>
            <p:nvPr/>
          </p:nvSpPr>
          <p:spPr>
            <a:xfrm flipV="1">
              <a:off x="10491668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8" name="Rectangle 930">
              <a:extLst>
                <a:ext uri="{FF2B5EF4-FFF2-40B4-BE49-F238E27FC236}">
                  <a16:creationId xmlns:a16="http://schemas.microsoft.com/office/drawing/2014/main" id="{53AD0943-30D3-4B5A-80E8-881A73A37988}"/>
                </a:ext>
              </a:extLst>
            </p:cNvPr>
            <p:cNvSpPr/>
            <p:nvPr/>
          </p:nvSpPr>
          <p:spPr>
            <a:xfrm flipV="1">
              <a:off x="1060322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19" name="Rectangle 931">
              <a:extLst>
                <a:ext uri="{FF2B5EF4-FFF2-40B4-BE49-F238E27FC236}">
                  <a16:creationId xmlns:a16="http://schemas.microsoft.com/office/drawing/2014/main" id="{13C83B22-392B-48B4-9B3D-74520B9CBCEE}"/>
                </a:ext>
              </a:extLst>
            </p:cNvPr>
            <p:cNvSpPr/>
            <p:nvPr/>
          </p:nvSpPr>
          <p:spPr>
            <a:xfrm flipV="1">
              <a:off x="10603227" y="5389814"/>
              <a:ext cx="8340" cy="1219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0" name="Rectangle 932">
              <a:extLst>
                <a:ext uri="{FF2B5EF4-FFF2-40B4-BE49-F238E27FC236}">
                  <a16:creationId xmlns:a16="http://schemas.microsoft.com/office/drawing/2014/main" id="{7C9A5991-4A96-4C87-BE8A-8917E3781B6F}"/>
                </a:ext>
              </a:extLst>
            </p:cNvPr>
            <p:cNvSpPr/>
            <p:nvPr/>
          </p:nvSpPr>
          <p:spPr>
            <a:xfrm flipV="1">
              <a:off x="107147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1" name="Rectangle 933">
              <a:extLst>
                <a:ext uri="{FF2B5EF4-FFF2-40B4-BE49-F238E27FC236}">
                  <a16:creationId xmlns:a16="http://schemas.microsoft.com/office/drawing/2014/main" id="{FD1DA268-9473-47DA-83B8-B3B90DD01BD0}"/>
                </a:ext>
              </a:extLst>
            </p:cNvPr>
            <p:cNvSpPr/>
            <p:nvPr/>
          </p:nvSpPr>
          <p:spPr>
            <a:xfrm flipV="1">
              <a:off x="10714787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2" name="Rectangle 934">
              <a:extLst>
                <a:ext uri="{FF2B5EF4-FFF2-40B4-BE49-F238E27FC236}">
                  <a16:creationId xmlns:a16="http://schemas.microsoft.com/office/drawing/2014/main" id="{D958ACB8-3637-4404-AFAB-766EB35CDB79}"/>
                </a:ext>
              </a:extLst>
            </p:cNvPr>
            <p:cNvSpPr/>
            <p:nvPr/>
          </p:nvSpPr>
          <p:spPr>
            <a:xfrm flipV="1">
              <a:off x="10829475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3" name="Rectangle 935">
              <a:extLst>
                <a:ext uri="{FF2B5EF4-FFF2-40B4-BE49-F238E27FC236}">
                  <a16:creationId xmlns:a16="http://schemas.microsoft.com/office/drawing/2014/main" id="{4F250BB0-387C-4713-A033-D44E988C743B}"/>
                </a:ext>
              </a:extLst>
            </p:cNvPr>
            <p:cNvSpPr/>
            <p:nvPr/>
          </p:nvSpPr>
          <p:spPr>
            <a:xfrm flipV="1">
              <a:off x="10829475" y="5389815"/>
              <a:ext cx="5213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4" name="Rectangle 936">
              <a:extLst>
                <a:ext uri="{FF2B5EF4-FFF2-40B4-BE49-F238E27FC236}">
                  <a16:creationId xmlns:a16="http://schemas.microsoft.com/office/drawing/2014/main" id="{F60EE009-9502-4DB4-8683-3D36E3013E34}"/>
                </a:ext>
              </a:extLst>
            </p:cNvPr>
            <p:cNvSpPr/>
            <p:nvPr/>
          </p:nvSpPr>
          <p:spPr>
            <a:xfrm flipV="1">
              <a:off x="1093999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  <p:sp>
          <p:nvSpPr>
            <p:cNvPr id="225" name="Rectangle 937">
              <a:extLst>
                <a:ext uri="{FF2B5EF4-FFF2-40B4-BE49-F238E27FC236}">
                  <a16:creationId xmlns:a16="http://schemas.microsoft.com/office/drawing/2014/main" id="{FD8BA034-A428-479A-946A-BD72E11404CA}"/>
                </a:ext>
              </a:extLst>
            </p:cNvPr>
            <p:cNvSpPr/>
            <p:nvPr/>
          </p:nvSpPr>
          <p:spPr>
            <a:xfrm flipV="1">
              <a:off x="10939992" y="5389815"/>
              <a:ext cx="8340" cy="479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rgbClr val="FFFFFF">
                    <a:alpha val="10000"/>
                  </a:srgbClr>
                </a:solidFill>
                <a:latin typeface="Segoe UI Light"/>
                <a:ea typeface="微软雅黑 Light"/>
              </a:endParaRPr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FA15FBE-2E9E-44C4-BA47-24E361D90E97}"/>
              </a:ext>
            </a:extLst>
          </p:cNvPr>
          <p:cNvGrpSpPr/>
          <p:nvPr/>
        </p:nvGrpSpPr>
        <p:grpSpPr>
          <a:xfrm>
            <a:off x="7075076" y="1806996"/>
            <a:ext cx="2114620" cy="3875199"/>
            <a:chOff x="6446093" y="2371774"/>
            <a:chExt cx="1454039" cy="3670008"/>
          </a:xfrm>
        </p:grpSpPr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73C568D7-5860-490D-ABC9-DFC2AB960431}"/>
                </a:ext>
              </a:extLst>
            </p:cNvPr>
            <p:cNvCxnSpPr/>
            <p:nvPr/>
          </p:nvCxnSpPr>
          <p:spPr>
            <a:xfrm>
              <a:off x="6446093" y="2576477"/>
              <a:ext cx="0" cy="2824003"/>
            </a:xfrm>
            <a:prstGeom prst="line">
              <a:avLst/>
            </a:prstGeom>
            <a:ln w="6350">
              <a:solidFill>
                <a:schemeClr val="accent2"/>
              </a:solidFill>
              <a:prstDash val="solid"/>
              <a:miter/>
            </a:ln>
          </p:spPr>
        </p:cxn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D0A2E2EA-D1B2-46FC-877E-2FDBC8850DB8}"/>
                </a:ext>
              </a:extLst>
            </p:cNvPr>
            <p:cNvSpPr/>
            <p:nvPr/>
          </p:nvSpPr>
          <p:spPr>
            <a:xfrm>
              <a:off x="6553431" y="2833439"/>
              <a:ext cx="1311903" cy="3208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需求文档初期撰写；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以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Tb-demand-goods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为基础，基于</a:t>
              </a:r>
              <a:r>
                <a:rPr lang="en-US" altLang="zh-CN" sz="1200" dirty="0" err="1">
                  <a:solidFill>
                    <a:schemeClr val="accent2"/>
                  </a:solidFill>
                </a:rPr>
                <a:t>gii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的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MVC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富裕物资相关、订单相关、公告板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相关功能的实现；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</a:rPr>
                <a:t>数据库的最终模式确定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1200" b="1" dirty="0">
                  <a:solidFill>
                    <a:schemeClr val="accent2"/>
                  </a:solidFill>
                </a:rPr>
                <a:t>migration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文件的编写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设计文档、用户手册、实现文档部分撰写；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需求文档部分的后期完成；后期工作的监督推进；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76776DE2-860D-4832-B182-F711A8F533E2}"/>
                </a:ext>
              </a:extLst>
            </p:cNvPr>
            <p:cNvSpPr txBox="1"/>
            <p:nvPr/>
          </p:nvSpPr>
          <p:spPr>
            <a:xfrm>
              <a:off x="6524002" y="2371774"/>
              <a:ext cx="137613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</a:rPr>
                <a:t>组员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: 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孙一丁</a:t>
              </a:r>
              <a:endParaRPr 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F7B37FD-1F93-4E86-8F4A-021B0FC3387C}"/>
              </a:ext>
            </a:extLst>
          </p:cNvPr>
          <p:cNvGrpSpPr/>
          <p:nvPr/>
        </p:nvGrpSpPr>
        <p:grpSpPr>
          <a:xfrm>
            <a:off x="4942296" y="2125370"/>
            <a:ext cx="2079200" cy="3572709"/>
            <a:chOff x="6446093" y="2371774"/>
            <a:chExt cx="1730926" cy="3572709"/>
          </a:xfrm>
        </p:grpSpPr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3C9935DB-52A8-4B7C-AAC3-339224994BCF}"/>
                </a:ext>
              </a:extLst>
            </p:cNvPr>
            <p:cNvCxnSpPr/>
            <p:nvPr/>
          </p:nvCxnSpPr>
          <p:spPr>
            <a:xfrm>
              <a:off x="6446093" y="2576477"/>
              <a:ext cx="0" cy="2824003"/>
            </a:xfrm>
            <a:prstGeom prst="line">
              <a:avLst/>
            </a:prstGeom>
            <a:ln w="6350">
              <a:solidFill>
                <a:schemeClr val="accent2"/>
              </a:solidFill>
              <a:prstDash val="solid"/>
              <a:miter/>
            </a:ln>
          </p:spPr>
        </p:cxn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2DAA68DB-62A0-4272-A42A-8D75920B73DA}"/>
                </a:ext>
              </a:extLst>
            </p:cNvPr>
            <p:cNvSpPr/>
            <p:nvPr/>
          </p:nvSpPr>
          <p:spPr>
            <a:xfrm>
              <a:off x="6553431" y="2833439"/>
              <a:ext cx="1311903" cy="3111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需求文档初期撰写；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</a:rPr>
                <a:t>后端模板</a:t>
              </a:r>
              <a:r>
                <a:rPr lang="en-US" altLang="zh-CN" sz="1200" b="1" dirty="0" err="1">
                  <a:solidFill>
                    <a:schemeClr val="accent2"/>
                  </a:solidFill>
                </a:rPr>
                <a:t>atlantis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套用、调试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以需求物资相关为例，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探索</a:t>
              </a:r>
              <a:r>
                <a:rPr lang="en-US" altLang="zh-CN" sz="1200" b="1" dirty="0">
                  <a:solidFill>
                    <a:schemeClr val="accent2"/>
                  </a:solidFill>
                </a:rPr>
                <a:t>MVC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三层创建模式与数据库的链接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基于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git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，保证各版本的维护；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用户手册、实现文档部分撰写；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部署文档的撰写。</a:t>
              </a:r>
              <a:endParaRPr 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3A3855C0-56D5-47DB-BD5A-B1DCC978E499}"/>
                </a:ext>
              </a:extLst>
            </p:cNvPr>
            <p:cNvSpPr txBox="1"/>
            <p:nvPr/>
          </p:nvSpPr>
          <p:spPr>
            <a:xfrm>
              <a:off x="6524002" y="2371774"/>
              <a:ext cx="1653017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</a:rPr>
                <a:t>组长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: 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董佳霖</a:t>
              </a:r>
              <a:endParaRPr 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965838FF-29F7-46F5-A94D-06295E69EFC9}"/>
              </a:ext>
            </a:extLst>
          </p:cNvPr>
          <p:cNvGrpSpPr/>
          <p:nvPr/>
        </p:nvGrpSpPr>
        <p:grpSpPr>
          <a:xfrm>
            <a:off x="2785184" y="1863456"/>
            <a:ext cx="2090104" cy="3198042"/>
            <a:chOff x="6446093" y="2371774"/>
            <a:chExt cx="1419241" cy="3028706"/>
          </a:xfrm>
        </p:grpSpPr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F9DA9020-1CCC-4E14-903C-F5A1DBEBBC62}"/>
                </a:ext>
              </a:extLst>
            </p:cNvPr>
            <p:cNvCxnSpPr/>
            <p:nvPr/>
          </p:nvCxnSpPr>
          <p:spPr>
            <a:xfrm>
              <a:off x="6446093" y="2576477"/>
              <a:ext cx="0" cy="2824003"/>
            </a:xfrm>
            <a:prstGeom prst="line">
              <a:avLst/>
            </a:prstGeom>
            <a:ln w="6350">
              <a:solidFill>
                <a:schemeClr val="accent2"/>
              </a:solidFill>
              <a:prstDash val="solid"/>
              <a:miter/>
            </a:ln>
          </p:spPr>
        </p:cxn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A42FA1F8-C24B-452D-9505-4315C3BB49E1}"/>
                </a:ext>
              </a:extLst>
            </p:cNvPr>
            <p:cNvSpPr/>
            <p:nvPr/>
          </p:nvSpPr>
          <p:spPr>
            <a:xfrm>
              <a:off x="6553431" y="2833439"/>
              <a:ext cx="1311903" cy="2421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前期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Tower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的建立与会议记录；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初期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yii2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框架的配置，搭建远程仓库；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红十字会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爬虫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模块的完成；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公告板部分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MVC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三层的协作完成；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设计文档部分撰写；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需求文档部分的后期完成。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9F38D6AB-366E-49C4-8AAC-434CDD3F438B}"/>
                </a:ext>
              </a:extLst>
            </p:cNvPr>
            <p:cNvSpPr txBox="1"/>
            <p:nvPr/>
          </p:nvSpPr>
          <p:spPr>
            <a:xfrm>
              <a:off x="6524002" y="2371774"/>
              <a:ext cx="1224135" cy="3789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</a:rPr>
                <a:t>组员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: 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鲁含章</a:t>
              </a:r>
              <a:endParaRPr 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E1AE3A63-B029-4D69-9E6A-C68A0DCCD33F}"/>
              </a:ext>
            </a:extLst>
          </p:cNvPr>
          <p:cNvGrpSpPr/>
          <p:nvPr/>
        </p:nvGrpSpPr>
        <p:grpSpPr>
          <a:xfrm>
            <a:off x="9429299" y="1606941"/>
            <a:ext cx="1916477" cy="4152198"/>
            <a:chOff x="6446093" y="2371774"/>
            <a:chExt cx="1419241" cy="3932340"/>
          </a:xfrm>
        </p:grpSpPr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7C0F2A7-720E-4D91-B3A2-57CD9BD40052}"/>
                </a:ext>
              </a:extLst>
            </p:cNvPr>
            <p:cNvCxnSpPr/>
            <p:nvPr/>
          </p:nvCxnSpPr>
          <p:spPr>
            <a:xfrm>
              <a:off x="6446093" y="2576477"/>
              <a:ext cx="0" cy="2824003"/>
            </a:xfrm>
            <a:prstGeom prst="line">
              <a:avLst/>
            </a:prstGeom>
            <a:ln w="6350">
              <a:solidFill>
                <a:schemeClr val="accent2"/>
              </a:solidFill>
              <a:prstDash val="solid"/>
              <a:miter/>
            </a:ln>
          </p:spPr>
        </p:cxn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E7C8CC0-2ED0-4D88-8A3B-FB427605BFF6}"/>
                </a:ext>
              </a:extLst>
            </p:cNvPr>
            <p:cNvSpPr/>
            <p:nvPr/>
          </p:nvSpPr>
          <p:spPr>
            <a:xfrm>
              <a:off x="6553431" y="2833439"/>
              <a:ext cx="1311903" cy="3470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设计文档初期撰写，数据库模式初期建立；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前端模板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absolute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套用、调试；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对</a:t>
              </a:r>
              <a:r>
                <a:rPr lang="en-US" altLang="zh-CN" sz="1200" b="1" dirty="0" err="1">
                  <a:solidFill>
                    <a:schemeClr val="accent2"/>
                  </a:solidFill>
                </a:rPr>
                <a:t>Contactme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、</a:t>
              </a:r>
              <a:r>
                <a:rPr lang="en-US" altLang="zh-CN" sz="1200" b="1" dirty="0" err="1">
                  <a:solidFill>
                    <a:schemeClr val="accent2"/>
                  </a:solidFill>
                </a:rPr>
                <a:t>dxyarea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的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MVC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三层的编写；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对前端模板的鲁棒性优化；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用户手册、实现文档部分撰写；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设计文档、需求文档部分的后期完成。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8DD21BBC-3F72-4A7E-8B37-01472D030E39}"/>
                </a:ext>
              </a:extLst>
            </p:cNvPr>
            <p:cNvSpPr txBox="1"/>
            <p:nvPr/>
          </p:nvSpPr>
          <p:spPr>
            <a:xfrm>
              <a:off x="6524002" y="2371774"/>
              <a:ext cx="1224137" cy="3789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</a:rPr>
                <a:t>组员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: 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翟江天</a:t>
              </a:r>
              <a:endParaRPr lang="zh-CN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847F445B-6EEA-4580-ACD6-432C713A3A68}"/>
              </a:ext>
            </a:extLst>
          </p:cNvPr>
          <p:cNvGrpSpPr/>
          <p:nvPr/>
        </p:nvGrpSpPr>
        <p:grpSpPr>
          <a:xfrm>
            <a:off x="742106" y="1606941"/>
            <a:ext cx="1916477" cy="3598200"/>
            <a:chOff x="6446093" y="2371774"/>
            <a:chExt cx="1419241" cy="3407676"/>
          </a:xfrm>
        </p:grpSpPr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337341B4-14DB-40E7-9AB2-9CF672EC1011}"/>
                </a:ext>
              </a:extLst>
            </p:cNvPr>
            <p:cNvCxnSpPr/>
            <p:nvPr/>
          </p:nvCxnSpPr>
          <p:spPr>
            <a:xfrm>
              <a:off x="6446093" y="2576477"/>
              <a:ext cx="0" cy="2824003"/>
            </a:xfrm>
            <a:prstGeom prst="line">
              <a:avLst/>
            </a:prstGeom>
            <a:ln w="6350">
              <a:solidFill>
                <a:schemeClr val="accent2"/>
              </a:solidFill>
              <a:prstDash val="solid"/>
              <a:miter/>
            </a:ln>
          </p:spPr>
        </p:cxn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BC00C83-B1C8-45C1-B677-4FB9A6BDC9E4}"/>
                </a:ext>
              </a:extLst>
            </p:cNvPr>
            <p:cNvSpPr/>
            <p:nvPr/>
          </p:nvSpPr>
          <p:spPr>
            <a:xfrm>
              <a:off x="6553431" y="2833439"/>
              <a:ext cx="1311903" cy="294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设计文档初期撰写，数据库模式初期建立；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对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可视化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疫情地图的实现；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对</a:t>
              </a:r>
              <a:r>
                <a:rPr lang="zh-CN" altLang="en-US" sz="1200" b="1" dirty="0">
                  <a:solidFill>
                    <a:schemeClr val="accent2"/>
                  </a:solidFill>
                </a:rPr>
                <a:t>前端主页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的实现，对前端模板的优化；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用户手册、实现文档部分撰写；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</a:rPr>
                <a:t>设计文档、需求文档部分的后期完成。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44B99C74-8A84-4024-9CF3-0005EDD1B697}"/>
                </a:ext>
              </a:extLst>
            </p:cNvPr>
            <p:cNvSpPr txBox="1"/>
            <p:nvPr/>
          </p:nvSpPr>
          <p:spPr>
            <a:xfrm>
              <a:off x="6524002" y="2371774"/>
              <a:ext cx="1224137" cy="3789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</a:rPr>
                <a:t>组员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: 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常珂源</a:t>
              </a:r>
              <a:endParaRPr lang="zh-CN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46" name="TextBox 25">
            <a:extLst>
              <a:ext uri="{FF2B5EF4-FFF2-40B4-BE49-F238E27FC236}">
                <a16:creationId xmlns:a16="http://schemas.microsoft.com/office/drawing/2014/main" id="{A5374E5D-E29F-42D8-AF77-579903591CDA}"/>
              </a:ext>
            </a:extLst>
          </p:cNvPr>
          <p:cNvSpPr txBox="1"/>
          <p:nvPr/>
        </p:nvSpPr>
        <p:spPr>
          <a:xfrm>
            <a:off x="4757946" y="40601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小组分工</a:t>
            </a:r>
            <a:endParaRPr lang="en-US" sz="4000" b="1" dirty="0">
              <a:solidFill>
                <a:schemeClr val="tx2"/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635169" y="667822"/>
            <a:ext cx="484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采用了可视化的方式展示疫情地图，并按照中国各地区累计感染人数给各地区的图形添加颜色。</a:t>
            </a:r>
            <a:endParaRPr lang="zh-CN" altLang="zh-CN" dirty="0"/>
          </a:p>
        </p:txBody>
      </p:sp>
      <p:grpSp>
        <p:nvGrpSpPr>
          <p:cNvPr id="7" name="组 3">
            <a:extLst>
              <a:ext uri="{FF2B5EF4-FFF2-40B4-BE49-F238E27FC236}">
                <a16:creationId xmlns:a16="http://schemas.microsoft.com/office/drawing/2014/main" id="{E4DDC126-72D2-44B5-8662-4565145C9DC7}"/>
              </a:ext>
            </a:extLst>
          </p:cNvPr>
          <p:cNvGrpSpPr/>
          <p:nvPr/>
        </p:nvGrpSpPr>
        <p:grpSpPr>
          <a:xfrm>
            <a:off x="880880" y="379638"/>
            <a:ext cx="4794244" cy="1088403"/>
            <a:chOff x="7530077" y="936029"/>
            <a:chExt cx="4794244" cy="1088403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2271D684-F6F9-4FA5-8A8A-CCA8DF944551}"/>
                </a:ext>
              </a:extLst>
            </p:cNvPr>
            <p:cNvSpPr txBox="1"/>
            <p:nvPr/>
          </p:nvSpPr>
          <p:spPr>
            <a:xfrm>
              <a:off x="7530077" y="936029"/>
              <a:ext cx="4647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项目亮点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可视化确诊疫情图展示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ECA13D4F-6A10-439D-BC79-B8E779D35CB7}"/>
                </a:ext>
              </a:extLst>
            </p:cNvPr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1EF01A7-F609-4122-B67D-8E436D430692}"/>
              </a:ext>
            </a:extLst>
          </p:cNvPr>
          <p:cNvSpPr/>
          <p:nvPr/>
        </p:nvSpPr>
        <p:spPr>
          <a:xfrm>
            <a:off x="945505" y="923840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463EFF-806B-4DDB-8573-5EC6D637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05" y="1890497"/>
            <a:ext cx="10762093" cy="47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663691" y="329268"/>
            <a:ext cx="48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数据库设计主外键约束严格，不会产生因数据删除或增添带来的数据异常，以导致系统崩溃。</a:t>
            </a:r>
            <a:endParaRPr lang="zh-CN" altLang="zh-CN" dirty="0"/>
          </a:p>
        </p:txBody>
      </p:sp>
      <p:grpSp>
        <p:nvGrpSpPr>
          <p:cNvPr id="7" name="组 3">
            <a:extLst>
              <a:ext uri="{FF2B5EF4-FFF2-40B4-BE49-F238E27FC236}">
                <a16:creationId xmlns:a16="http://schemas.microsoft.com/office/drawing/2014/main" id="{E4DDC126-72D2-44B5-8662-4565145C9DC7}"/>
              </a:ext>
            </a:extLst>
          </p:cNvPr>
          <p:cNvGrpSpPr/>
          <p:nvPr/>
        </p:nvGrpSpPr>
        <p:grpSpPr>
          <a:xfrm>
            <a:off x="880885" y="379638"/>
            <a:ext cx="4794239" cy="1088403"/>
            <a:chOff x="7530082" y="936029"/>
            <a:chExt cx="4794239" cy="1088403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2271D684-F6F9-4FA5-8A8A-CCA8DF944551}"/>
                </a:ext>
              </a:extLst>
            </p:cNvPr>
            <p:cNvSpPr txBox="1"/>
            <p:nvPr/>
          </p:nvSpPr>
          <p:spPr>
            <a:xfrm>
              <a:off x="7530082" y="936029"/>
              <a:ext cx="4647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项目亮点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数据库内外键约束鲜明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ECA13D4F-6A10-439D-BC79-B8E779D35CB7}"/>
                </a:ext>
              </a:extLst>
            </p:cNvPr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1EF01A7-F609-4122-B67D-8E436D430692}"/>
              </a:ext>
            </a:extLst>
          </p:cNvPr>
          <p:cNvSpPr/>
          <p:nvPr/>
        </p:nvSpPr>
        <p:spPr>
          <a:xfrm>
            <a:off x="945505" y="923840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982258-509A-4FFD-877E-1E58CD664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20592"/>
              </p:ext>
            </p:extLst>
          </p:nvPr>
        </p:nvGraphicFramePr>
        <p:xfrm>
          <a:off x="880885" y="1280160"/>
          <a:ext cx="4395712" cy="532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5541">
                  <a:extLst>
                    <a:ext uri="{9D8B030D-6E8A-4147-A177-3AD203B41FA5}">
                      <a16:colId xmlns:a16="http://schemas.microsoft.com/office/drawing/2014/main" val="2756002657"/>
                    </a:ext>
                  </a:extLst>
                </a:gridCol>
                <a:gridCol w="407120">
                  <a:extLst>
                    <a:ext uri="{9D8B030D-6E8A-4147-A177-3AD203B41FA5}">
                      <a16:colId xmlns:a16="http://schemas.microsoft.com/office/drawing/2014/main" val="3249674043"/>
                    </a:ext>
                  </a:extLst>
                </a:gridCol>
                <a:gridCol w="407120">
                  <a:extLst>
                    <a:ext uri="{9D8B030D-6E8A-4147-A177-3AD203B41FA5}">
                      <a16:colId xmlns:a16="http://schemas.microsoft.com/office/drawing/2014/main" val="2851828574"/>
                    </a:ext>
                  </a:extLst>
                </a:gridCol>
                <a:gridCol w="525125">
                  <a:extLst>
                    <a:ext uri="{9D8B030D-6E8A-4147-A177-3AD203B41FA5}">
                      <a16:colId xmlns:a16="http://schemas.microsoft.com/office/drawing/2014/main" val="1389925968"/>
                    </a:ext>
                  </a:extLst>
                </a:gridCol>
                <a:gridCol w="407120">
                  <a:extLst>
                    <a:ext uri="{9D8B030D-6E8A-4147-A177-3AD203B41FA5}">
                      <a16:colId xmlns:a16="http://schemas.microsoft.com/office/drawing/2014/main" val="1704835600"/>
                    </a:ext>
                  </a:extLst>
                </a:gridCol>
                <a:gridCol w="407120">
                  <a:extLst>
                    <a:ext uri="{9D8B030D-6E8A-4147-A177-3AD203B41FA5}">
                      <a16:colId xmlns:a16="http://schemas.microsoft.com/office/drawing/2014/main" val="1711588541"/>
                    </a:ext>
                  </a:extLst>
                </a:gridCol>
                <a:gridCol w="1386566">
                  <a:extLst>
                    <a:ext uri="{9D8B030D-6E8A-4147-A177-3AD203B41FA5}">
                      <a16:colId xmlns:a16="http://schemas.microsoft.com/office/drawing/2014/main" val="215493840"/>
                    </a:ext>
                  </a:extLst>
                </a:gridCol>
              </a:tblGrid>
              <a:tr h="12133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表名：</a:t>
                      </a:r>
                      <a:r>
                        <a:rPr lang="en-US" sz="700" u="none" strike="noStrike">
                          <a:effectLst/>
                        </a:rPr>
                        <a:t>TB_User（</a:t>
                      </a:r>
                      <a:r>
                        <a:rPr lang="zh-CN" altLang="en-US" sz="700" u="none" strike="noStrike">
                          <a:effectLst/>
                        </a:rPr>
                        <a:t>用户表）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81673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字段名称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宽度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是否主键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是否为空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377691454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用户编号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自增列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4097781201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用户名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264759554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uPwd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用户密码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780497301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uPhone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手机号码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95536466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uRname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真实姓名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855522383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uAuthority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用户权限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References TB_UserAuthority(uaId)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727209709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05583873"/>
                  </a:ext>
                </a:extLst>
              </a:tr>
              <a:tr h="12133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表名：</a:t>
                      </a:r>
                      <a:r>
                        <a:rPr lang="en-US" sz="700" u="none" strike="noStrike">
                          <a:effectLst/>
                        </a:rPr>
                        <a:t>TB_Weal_Goods（</a:t>
                      </a:r>
                      <a:r>
                        <a:rPr lang="zh-CN" altLang="en-US" sz="700" u="none" strike="noStrike">
                          <a:effectLst/>
                        </a:rPr>
                        <a:t>富裕物资表）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72748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字段名称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宽度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是否主键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是否为空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138088409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自增列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914377218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References TB_Goods_Type(gtId)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577188858"/>
                  </a:ext>
                </a:extLst>
              </a:tr>
              <a:tr h="2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mediumint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物资数量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29803249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wgAddress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物资地址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482004943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wgPrice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物资价格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676269272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wgRemark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text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506137518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wgUser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发布者编号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References TB_User(uId)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101794847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399724209"/>
                  </a:ext>
                </a:extLst>
              </a:tr>
              <a:tr h="12133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表名：</a:t>
                      </a:r>
                      <a:r>
                        <a:rPr lang="en-US" sz="700" u="none" strike="noStrike">
                          <a:effectLst/>
                        </a:rPr>
                        <a:t>TB_Demand_Goods(</a:t>
                      </a:r>
                      <a:r>
                        <a:rPr lang="zh-CN" altLang="en-US" sz="700" u="none" strike="noStrike">
                          <a:effectLst/>
                        </a:rPr>
                        <a:t>需求物资表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21561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是否主键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是否为空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897131336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需求编号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自增列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05967877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References TB_Goods_Type(gtId)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446040883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物资数量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648945809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dgAddress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255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需求地址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829831747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dgPrice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收购价格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932785458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dgRemark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text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备注信息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615638627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dgUser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需求发布者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References TB_User(uId)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334022345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205071786"/>
                  </a:ext>
                </a:extLst>
              </a:tr>
              <a:tr h="12133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表名：</a:t>
                      </a:r>
                      <a:r>
                        <a:rPr lang="en-US" sz="700" u="none" strike="noStrike">
                          <a:effectLst/>
                        </a:rPr>
                        <a:t>TB_Goods_Type(</a:t>
                      </a:r>
                      <a:r>
                        <a:rPr lang="zh-CN" altLang="en-US" sz="700" u="none" strike="noStrike">
                          <a:effectLst/>
                        </a:rPr>
                        <a:t>物资类别表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61796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是否主键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是否为空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060529425"/>
                  </a:ext>
                </a:extLst>
              </a:tr>
              <a:tr h="2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gtId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物资类别编号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4264515442"/>
                  </a:ext>
                </a:extLst>
              </a:tr>
              <a:tr h="2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gtName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varchar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物资类别名称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121141898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636485622"/>
                  </a:ext>
                </a:extLst>
              </a:tr>
              <a:tr h="12133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表名：</a:t>
                      </a:r>
                      <a:r>
                        <a:rPr lang="en-US" sz="700" u="none" strike="noStrike">
                          <a:effectLst/>
                        </a:rPr>
                        <a:t>TB_Bulletinboard(</a:t>
                      </a:r>
                      <a:r>
                        <a:rPr lang="zh-CN" altLang="en-US" sz="700" u="none" strike="noStrike">
                          <a:effectLst/>
                        </a:rPr>
                        <a:t>公告表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91250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数据类型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字段说明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是否主键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是否为空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015645051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公告编号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自增列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709113348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bContent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text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公告内容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2292403805"/>
                  </a:ext>
                </a:extLst>
              </a:tr>
              <a:tr h="121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bUserId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公告发布者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3781434926"/>
                  </a:ext>
                </a:extLst>
              </a:tr>
              <a:tr h="238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bPostTime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datetime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公告发布时间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798" marR="3798" marT="3798" marB="0" anchor="b"/>
                </a:tc>
                <a:extLst>
                  <a:ext uri="{0D108BD9-81ED-4DB2-BD59-A6C34878D82A}">
                    <a16:rowId xmlns:a16="http://schemas.microsoft.com/office/drawing/2014/main" val="12076679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8D0C74-98E1-4DF3-90F0-F1687B14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71468"/>
              </p:ext>
            </p:extLst>
          </p:nvPr>
        </p:nvGraphicFramePr>
        <p:xfrm>
          <a:off x="5528311" y="1082529"/>
          <a:ext cx="6450328" cy="5595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433">
                  <a:extLst>
                    <a:ext uri="{9D8B030D-6E8A-4147-A177-3AD203B41FA5}">
                      <a16:colId xmlns:a16="http://schemas.microsoft.com/office/drawing/2014/main" val="3478426272"/>
                    </a:ext>
                  </a:extLst>
                </a:gridCol>
                <a:gridCol w="597413">
                  <a:extLst>
                    <a:ext uri="{9D8B030D-6E8A-4147-A177-3AD203B41FA5}">
                      <a16:colId xmlns:a16="http://schemas.microsoft.com/office/drawing/2014/main" val="296406342"/>
                    </a:ext>
                  </a:extLst>
                </a:gridCol>
                <a:gridCol w="597413">
                  <a:extLst>
                    <a:ext uri="{9D8B030D-6E8A-4147-A177-3AD203B41FA5}">
                      <a16:colId xmlns:a16="http://schemas.microsoft.com/office/drawing/2014/main" val="2753810387"/>
                    </a:ext>
                  </a:extLst>
                </a:gridCol>
                <a:gridCol w="770576">
                  <a:extLst>
                    <a:ext uri="{9D8B030D-6E8A-4147-A177-3AD203B41FA5}">
                      <a16:colId xmlns:a16="http://schemas.microsoft.com/office/drawing/2014/main" val="1693264535"/>
                    </a:ext>
                  </a:extLst>
                </a:gridCol>
                <a:gridCol w="597413">
                  <a:extLst>
                    <a:ext uri="{9D8B030D-6E8A-4147-A177-3AD203B41FA5}">
                      <a16:colId xmlns:a16="http://schemas.microsoft.com/office/drawing/2014/main" val="2451697719"/>
                    </a:ext>
                  </a:extLst>
                </a:gridCol>
                <a:gridCol w="597413">
                  <a:extLst>
                    <a:ext uri="{9D8B030D-6E8A-4147-A177-3AD203B41FA5}">
                      <a16:colId xmlns:a16="http://schemas.microsoft.com/office/drawing/2014/main" val="3948918470"/>
                    </a:ext>
                  </a:extLst>
                </a:gridCol>
                <a:gridCol w="2034667">
                  <a:extLst>
                    <a:ext uri="{9D8B030D-6E8A-4147-A177-3AD203B41FA5}">
                      <a16:colId xmlns:a16="http://schemas.microsoft.com/office/drawing/2014/main" val="946223529"/>
                    </a:ext>
                  </a:extLst>
                </a:gridCol>
              </a:tblGrid>
              <a:tr h="20267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表名：</a:t>
                      </a:r>
                      <a:r>
                        <a:rPr lang="en-US" sz="1100" u="none" strike="noStrike">
                          <a:effectLst/>
                        </a:rPr>
                        <a:t>TB_UserAuthority(</a:t>
                      </a:r>
                      <a:r>
                        <a:rPr lang="zh-CN" altLang="en-US" sz="1100" u="none" strike="noStrike">
                          <a:effectLst/>
                        </a:rPr>
                        <a:t>用户权限表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6486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数据类型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85005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uaId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权限编号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43533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uaRemark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权限说明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13110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uaIsManager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tinyint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是否为管理员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1513592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3013759"/>
                  </a:ext>
                </a:extLst>
              </a:tr>
              <a:tr h="20267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表名：</a:t>
                      </a:r>
                      <a:r>
                        <a:rPr lang="en-US" sz="1100" u="none" strike="noStrike">
                          <a:effectLst/>
                        </a:rPr>
                        <a:t>TB_Orders(</a:t>
                      </a:r>
                      <a:r>
                        <a:rPr lang="zh-CN" altLang="en-US" sz="1100" u="none" strike="noStrike">
                          <a:effectLst/>
                        </a:rPr>
                        <a:t>订单表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25438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数据类型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1491485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订单编号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自增列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5776284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osellid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订单卖方编号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References TB_Weal_Goods(wgId)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725448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obuyid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订单买方编号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References TB_Demand_Goods(dgId)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7282307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订单状态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References TB_Order_status(osid)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5927193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4441076"/>
                  </a:ext>
                </a:extLst>
              </a:tr>
              <a:tr h="20267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表名：</a:t>
                      </a:r>
                      <a:r>
                        <a:rPr lang="en-US" sz="1100" u="none" strike="noStrike">
                          <a:effectLst/>
                        </a:rPr>
                        <a:t>TB_Order_status(</a:t>
                      </a:r>
                      <a:r>
                        <a:rPr lang="zh-CN" altLang="en-US" sz="1100" u="none" strike="noStrike">
                          <a:effectLst/>
                        </a:rPr>
                        <a:t>订单状态名称对应表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3687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数据类型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6669144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订单状态编号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360439"/>
                  </a:ext>
                </a:extLst>
              </a:tr>
              <a:tr h="350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osRemark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订单状态名称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6509550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5712455"/>
                  </a:ext>
                </a:extLst>
              </a:tr>
              <a:tr h="20267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表名：</a:t>
                      </a:r>
                      <a:r>
                        <a:rPr lang="en-US" sz="1100" u="none" strike="noStrike">
                          <a:effectLst/>
                        </a:rPr>
                        <a:t>contactme(</a:t>
                      </a:r>
                      <a:r>
                        <a:rPr lang="zh-CN" altLang="en-US" sz="1100" u="none" strike="noStrike">
                          <a:effectLst/>
                        </a:rPr>
                        <a:t>前端留言表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9867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数据类型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字段说明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是否为空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5313767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留言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自增列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6153758"/>
                  </a:ext>
                </a:extLst>
              </a:tr>
              <a:tr h="198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留言者姓名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614177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request_time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留言时间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5284968"/>
                  </a:ext>
                </a:extLst>
              </a:tr>
              <a:tr h="202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留言内容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741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9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596574" y="1442813"/>
            <a:ext cx="4212197" cy="984885"/>
            <a:chOff x="8112124" y="1039547"/>
            <a:chExt cx="4212197" cy="984885"/>
          </a:xfrm>
        </p:grpSpPr>
        <p:sp>
          <p:nvSpPr>
            <p:cNvPr id="5" name="TextBox 14"/>
            <p:cNvSpPr txBox="1"/>
            <p:nvPr/>
          </p:nvSpPr>
          <p:spPr>
            <a:xfrm>
              <a:off x="9059306" y="1039547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i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主页</a:t>
              </a:r>
              <a:endParaRPr lang="en-US" altLang="zh-CN" sz="3600" b="1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6" name="TextBox 27"/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展示新冠疫情相关信息，普及基本知识。</a:t>
              </a:r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7391E46-BCFC-488C-B4DA-7A3701665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53" y="1536418"/>
            <a:ext cx="6138713" cy="3559946"/>
          </a:xfrm>
          <a:prstGeom prst="rect">
            <a:avLst/>
          </a:prstGeom>
        </p:spPr>
      </p:pic>
      <p:grpSp>
        <p:nvGrpSpPr>
          <p:cNvPr id="8" name="组 3">
            <a:extLst>
              <a:ext uri="{FF2B5EF4-FFF2-40B4-BE49-F238E27FC236}">
                <a16:creationId xmlns:a16="http://schemas.microsoft.com/office/drawing/2014/main" id="{786A2051-6D24-4264-8AC9-B559D16E9BEE}"/>
              </a:ext>
            </a:extLst>
          </p:cNvPr>
          <p:cNvGrpSpPr/>
          <p:nvPr/>
        </p:nvGrpSpPr>
        <p:grpSpPr>
          <a:xfrm>
            <a:off x="1144069" y="642794"/>
            <a:ext cx="4761410" cy="984885"/>
            <a:chOff x="7562911" y="1039547"/>
            <a:chExt cx="4761410" cy="984885"/>
          </a:xfrm>
        </p:grpSpPr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67D006F2-3D5B-4DC9-B5EA-C73103F96A68}"/>
                </a:ext>
              </a:extLst>
            </p:cNvPr>
            <p:cNvSpPr txBox="1"/>
            <p:nvPr/>
          </p:nvSpPr>
          <p:spPr>
            <a:xfrm>
              <a:off x="7562911" y="1039547"/>
              <a:ext cx="4100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前端展示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一些新冠疫情信息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DF993B0A-7158-4B87-84E8-C8EA88F35A67}"/>
                </a:ext>
              </a:extLst>
            </p:cNvPr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1ACB062-B83C-48C8-9B4D-8AF2320FF4F8}"/>
              </a:ext>
            </a:extLst>
          </p:cNvPr>
          <p:cNvSpPr/>
          <p:nvPr/>
        </p:nvSpPr>
        <p:spPr>
          <a:xfrm>
            <a:off x="1250305" y="1135437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47645C1-B75E-4418-A60B-BBB176C2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5" y="1000684"/>
            <a:ext cx="9777336" cy="5195383"/>
          </a:xfrm>
          <a:prstGeom prst="rect">
            <a:avLst/>
          </a:prstGeom>
        </p:spPr>
      </p:pic>
      <p:sp>
        <p:nvSpPr>
          <p:cNvPr id="4" name="TextBox 22"/>
          <p:cNvSpPr txBox="1"/>
          <p:nvPr/>
        </p:nvSpPr>
        <p:spPr>
          <a:xfrm>
            <a:off x="7348257" y="3693336"/>
            <a:ext cx="4843743" cy="83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zh-CN" alt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rPr>
              <a:t>鼠标悬浮在不同省份可以查看具体人数，右面可以保存当前地图为图片。</a:t>
            </a:r>
            <a:endParaRPr lang="en-US" sz="1600" i="1" dirty="0">
              <a:solidFill>
                <a:schemeClr val="tx2"/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348257" y="28442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中国累计确诊疫情图</a:t>
            </a:r>
            <a:endParaRPr lang="en-US" sz="3200" i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grpSp>
        <p:nvGrpSpPr>
          <p:cNvPr id="7" name="组 3">
            <a:extLst>
              <a:ext uri="{FF2B5EF4-FFF2-40B4-BE49-F238E27FC236}">
                <a16:creationId xmlns:a16="http://schemas.microsoft.com/office/drawing/2014/main" id="{E4DDC126-72D2-44B5-8662-4565145C9DC7}"/>
              </a:ext>
            </a:extLst>
          </p:cNvPr>
          <p:cNvGrpSpPr/>
          <p:nvPr/>
        </p:nvGrpSpPr>
        <p:grpSpPr>
          <a:xfrm>
            <a:off x="881030" y="440665"/>
            <a:ext cx="4674825" cy="1088403"/>
            <a:chOff x="7649496" y="936029"/>
            <a:chExt cx="4674825" cy="1088403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2271D684-F6F9-4FA5-8A8A-CCA8DF944551}"/>
                </a:ext>
              </a:extLst>
            </p:cNvPr>
            <p:cNvSpPr txBox="1"/>
            <p:nvPr/>
          </p:nvSpPr>
          <p:spPr>
            <a:xfrm>
              <a:off x="7649496" y="936029"/>
              <a:ext cx="4408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前端功能 </a:t>
              </a:r>
              <a:r>
                <a:rPr lang="en-US" altLang="zh-CN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: </a:t>
              </a:r>
              <a:r>
                <a:rPr lang="zh-CN" altLang="en-US" sz="2400" b="1" dirty="0">
                  <a:solidFill>
                    <a:schemeClr val="tx2"/>
                  </a:solidFill>
                  <a:latin typeface="Avenir Medium Oblique" charset="0"/>
                  <a:ea typeface="Avenir Medium Oblique" charset="0"/>
                  <a:cs typeface="Avenir Medium Oblique" charset="0"/>
                </a:rPr>
                <a:t>累计确诊疫情图展示</a:t>
              </a:r>
              <a:endParaRPr lang="en-US" altLang="zh-CN" sz="2400" b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ECA13D4F-6A10-439D-BC79-B8E779D35CB7}"/>
                </a:ext>
              </a:extLst>
            </p:cNvPr>
            <p:cNvSpPr txBox="1"/>
            <p:nvPr/>
          </p:nvSpPr>
          <p:spPr>
            <a:xfrm>
              <a:off x="8112124" y="1685878"/>
              <a:ext cx="421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1EF01A7-F609-4122-B67D-8E436D430692}"/>
              </a:ext>
            </a:extLst>
          </p:cNvPr>
          <p:cNvSpPr/>
          <p:nvPr/>
        </p:nvSpPr>
        <p:spPr>
          <a:xfrm>
            <a:off x="945505" y="923840"/>
            <a:ext cx="3448227" cy="153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933401" y="392313"/>
            <a:ext cx="3592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前台</a:t>
            </a:r>
            <a:r>
              <a:rPr lang="en-US" altLang="zh-CN" sz="3200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-</a:t>
            </a:r>
            <a:r>
              <a:rPr lang="zh-CN" altLang="en-US" sz="3200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疫情数据展示</a:t>
            </a:r>
            <a:endParaRPr lang="en-US" sz="3200" i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4883590" y="500226"/>
            <a:ext cx="4547907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2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rPr>
              <a:t>点击左侧边栏“疫情数据展示”进入，</a:t>
            </a:r>
            <a:endParaRPr lang="en-US" altLang="zh-CN" sz="1200" i="1" dirty="0">
              <a:solidFill>
                <a:schemeClr val="tx2"/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33040A-94B8-45A1-B872-B62A195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62" y="933547"/>
            <a:ext cx="8689123" cy="43298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B443CB-2BC4-470C-920B-31A5D6F9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90" y="5418375"/>
            <a:ext cx="2946515" cy="1105500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1326C0B2-33BA-4E7C-A6E7-DFC28AB414C3}"/>
              </a:ext>
            </a:extLst>
          </p:cNvPr>
          <p:cNvSpPr txBox="1"/>
          <p:nvPr/>
        </p:nvSpPr>
        <p:spPr>
          <a:xfrm>
            <a:off x="1000375" y="5641717"/>
            <a:ext cx="509562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2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rPr>
              <a:t>用户可点击页面下方的按钮选择浏览的页</a:t>
            </a:r>
            <a:endParaRPr lang="en-US" altLang="zh-CN" sz="1200" i="1" dirty="0">
              <a:solidFill>
                <a:schemeClr val="tx2"/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268604" y="3526760"/>
            <a:ext cx="5173347" cy="2689412"/>
            <a:chOff x="1019175" y="3429000"/>
            <a:chExt cx="5173347" cy="2689412"/>
          </a:xfrm>
        </p:grpSpPr>
        <p:sp>
          <p:nvSpPr>
            <p:cNvPr id="5" name="矩形 4"/>
            <p:cNvSpPr/>
            <p:nvPr/>
          </p:nvSpPr>
          <p:spPr>
            <a:xfrm>
              <a:off x="1019175" y="3429000"/>
              <a:ext cx="5076825" cy="2689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" name="TextBox 22"/>
            <p:cNvSpPr txBox="1"/>
            <p:nvPr/>
          </p:nvSpPr>
          <p:spPr>
            <a:xfrm>
              <a:off x="1348779" y="4204194"/>
              <a:ext cx="4843743" cy="8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140"/>
                </a:lnSpc>
              </a:pPr>
              <a:r>
                <a:rPr lang="zh-CN" altLang="en-US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输入</a:t>
              </a:r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3</a:t>
              </a:r>
              <a:r>
                <a:rPr lang="zh-CN" altLang="en-US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个文本框中的信息，点击</a:t>
              </a:r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Save</a:t>
              </a:r>
              <a:r>
                <a:rPr lang="zh-CN" altLang="en-US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提交</a:t>
              </a:r>
              <a:endParaRPr lang="en-US" altLang="zh-CN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  <a:p>
              <a:pPr>
                <a:lnSpc>
                  <a:spcPts val="3140"/>
                </a:lnSpc>
              </a:pPr>
              <a:r>
                <a:rPr lang="zh-CN" altLang="en-US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提交后还可以点击</a:t>
              </a:r>
              <a:r>
                <a:rPr lang="en-US" altLang="zh-CN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update</a:t>
              </a:r>
              <a:r>
                <a:rPr lang="zh-CN" altLang="en-US" sz="1600" i="1" dirty="0">
                  <a:solidFill>
                    <a:schemeClr val="tx2"/>
                  </a:solidFill>
                  <a:latin typeface="Avenir Book Oblique" charset="0"/>
                  <a:ea typeface="Avenir Book Oblique" charset="0"/>
                  <a:cs typeface="Avenir Book Oblique" charset="0"/>
                </a:rPr>
                <a:t>进行内容修改</a:t>
              </a:r>
              <a:endParaRPr lang="en-US" sz="16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endParaRPr>
            </a:p>
          </p:txBody>
        </p:sp>
      </p:grpSp>
      <p:sp>
        <p:nvSpPr>
          <p:cNvPr id="6" name="TextBox 23"/>
          <p:cNvSpPr txBox="1"/>
          <p:nvPr/>
        </p:nvSpPr>
        <p:spPr>
          <a:xfrm>
            <a:off x="1135715" y="969262"/>
            <a:ext cx="182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用户反馈</a:t>
            </a:r>
            <a:endParaRPr lang="en-US" sz="3200" i="1" dirty="0">
              <a:solidFill>
                <a:schemeClr val="tx2"/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1135715" y="1892379"/>
            <a:ext cx="6662644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200" i="1" dirty="0">
                <a:solidFill>
                  <a:schemeClr val="tx2"/>
                </a:solidFill>
                <a:latin typeface="Avenir Book Oblique" charset="0"/>
                <a:ea typeface="Avenir Book Oblique" charset="0"/>
                <a:cs typeface="Avenir Book Oblique" charset="0"/>
              </a:rPr>
              <a:t>点击左边栏“用户反馈”进入</a:t>
            </a:r>
            <a:endParaRPr lang="en-US" altLang="zh-CN" sz="1200" i="1" dirty="0">
              <a:solidFill>
                <a:schemeClr val="tx2"/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040" y="1553887"/>
            <a:ext cx="5076825" cy="264459"/>
          </a:xfrm>
          <a:prstGeom prst="rect">
            <a:avLst/>
          </a:prstGeom>
          <a:solidFill>
            <a:schemeClr val="tx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F7EDF7-67CC-4F16-B175-CC53F48D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02" y="163450"/>
            <a:ext cx="3708293" cy="31280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C7CFBA-9DF9-4A90-9E64-2D05BCA1A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39" y="3526760"/>
            <a:ext cx="1821338" cy="288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1626</Words>
  <Application>Microsoft Office PowerPoint</Application>
  <PresentationFormat>宽屏</PresentationFormat>
  <Paragraphs>455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Avenir Book Oblique</vt:lpstr>
      <vt:lpstr>Avenir Heavy Oblique</vt:lpstr>
      <vt:lpstr>Avenir Medium Oblique</vt:lpstr>
      <vt:lpstr>Gill Sans</vt:lpstr>
      <vt:lpstr>等线</vt:lpstr>
      <vt:lpstr>楷体</vt:lpstr>
      <vt:lpstr>微软雅黑</vt:lpstr>
      <vt:lpstr>Arial</vt:lpstr>
      <vt:lpstr>Calibri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Lu HZ</cp:lastModifiedBy>
  <cp:revision>85</cp:revision>
  <dcterms:created xsi:type="dcterms:W3CDTF">2017-08-18T03:02:00Z</dcterms:created>
  <dcterms:modified xsi:type="dcterms:W3CDTF">2020-06-14T11:21:45Z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