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Light"/>
      <p:regular r:id="rId11"/>
      <p:bold r:id="rId12"/>
      <p:italic r:id="rId13"/>
      <p:boldItalic r:id="rId14"/>
    </p:embeddedFont>
    <p:embeddedFont>
      <p:font typeface="DM Serif Displa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Light-italic.fntdata"/><Relationship Id="rId12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erifDisplay-regular.fntdata"/><Relationship Id="rId14" Type="http://schemas.openxmlformats.org/officeDocument/2006/relationships/font" Target="fonts/MontserratLight-boldItalic.fntdata"/><Relationship Id="rId16" Type="http://schemas.openxmlformats.org/officeDocument/2006/relationships/font" Target="fonts/DMSerif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6dc4a8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a6dc4a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6dc4582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6dc458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ca1f74ce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ca1f74c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ca1f74c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ca1f74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h-rZP3f_G-A&amp;feature=youtu.be&amp;ab_channel=b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okypdqTR5ZWs8J1_bAxbwxOKGV21qe5r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b2wbGdRtu0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Progression on </a:t>
            </a:r>
            <a:r>
              <a:rPr lang="en">
                <a:solidFill>
                  <a:schemeClr val="accent6"/>
                </a:solidFill>
              </a:rPr>
              <a:t>Video Game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Brian Kollgaard, Joseph Traglia, Emanuel Luna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29175" y="391975"/>
            <a:ext cx="8523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Current Scope/Overview of Project</a:t>
            </a:r>
            <a:endParaRPr sz="4100">
              <a:solidFill>
                <a:schemeClr val="accent6"/>
              </a:solidFill>
            </a:endParaRPr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928775" y="1300825"/>
            <a:ext cx="72864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47650" lvl="0" marL="914400" rtl="0" algn="l">
              <a:spcBef>
                <a:spcPts val="600"/>
              </a:spcBef>
              <a:spcAft>
                <a:spcPts val="0"/>
              </a:spcAft>
              <a:buSzPts val="300"/>
              <a:buChar char="╺"/>
            </a:pPr>
            <a:r>
              <a:rPr lang="en" sz="1100" u="sng">
                <a:hlinkClick r:id="rId3"/>
              </a:rPr>
              <a:t>https://www.youtube.com/watch?v=h-rZP3f_G-A&amp;feature=youtu.be&amp;ab_channel=bb</a:t>
            </a:r>
            <a:endParaRPr sz="3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Including interactive collision (floor, teleport, non-playable </a:t>
            </a:r>
            <a:r>
              <a:rPr lang="en" sz="2200"/>
              <a:t>character</a:t>
            </a:r>
            <a:r>
              <a:rPr lang="en" sz="2200"/>
              <a:t>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Include left/right character movement.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Have 5-10 minutes of playable gameplay.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Having fully working sound and visuals.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Provide an enjoyable experience.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Maintain accuracy with trailer.</a:t>
            </a:r>
            <a:endParaRPr sz="2200"/>
          </a:p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 title="Screen Recording 2022-03-18 at 12.43.19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725" y="990425"/>
            <a:ext cx="6766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97300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Emanuel’s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https://youtu.be/b2wbGdRtu0E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897275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Joseph’s </a:t>
            </a: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40550" y="1919675"/>
            <a:ext cx="2617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 (Team Leader)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Animated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Game Elements Implementable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222600" y="335725"/>
            <a:ext cx="86988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Sprint 1 - </a:t>
            </a:r>
            <a:r>
              <a:rPr lang="en" sz="4000"/>
              <a:t>Completed</a:t>
            </a:r>
            <a:r>
              <a:rPr lang="en" sz="4000"/>
              <a:t> and Uncompleted</a:t>
            </a:r>
            <a:endParaRPr sz="4000"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147850" y="1919675"/>
            <a:ext cx="31134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 (Scrum Master)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a Title Screen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Functioning Buttons on Title Screen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Title Screen Music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6464864" y="1919663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Gameplay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Textures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Animations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91850" y="1788000"/>
            <a:ext cx="2617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Animations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Textures</a:t>
            </a:r>
            <a:endParaRPr b="1"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654925" y="241725"/>
            <a:ext cx="57171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Tasks for Sprint 2</a:t>
            </a:r>
            <a:endParaRPr sz="5500"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113113" y="1788000"/>
            <a:ext cx="31134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In-Game Sound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Title Screen Music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382839" y="1787988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Testing Implemented Components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Finalizing</a:t>
            </a:r>
            <a:r>
              <a:rPr b="1" lang="en"/>
              <a:t> Design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