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 Light"/>
      <p:regular r:id="rId14"/>
      <p:bold r:id="rId15"/>
      <p:italic r:id="rId16"/>
      <p:boldItalic r:id="rId17"/>
    </p:embeddedFont>
    <p:embeddedFont>
      <p:font typeface="DM Serif Display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Light-bold.fntdata"/><Relationship Id="rId14" Type="http://schemas.openxmlformats.org/officeDocument/2006/relationships/font" Target="fonts/MontserratLight-regular.fntdata"/><Relationship Id="rId17" Type="http://schemas.openxmlformats.org/officeDocument/2006/relationships/font" Target="fonts/MontserratLight-boldItalic.fntdata"/><Relationship Id="rId16" Type="http://schemas.openxmlformats.org/officeDocument/2006/relationships/font" Target="fonts/MontserratLigh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DMSerif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DMSerif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e9fd65e5_1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e9fd65e5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e9fd65e5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e9fd65e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e9fd65e5_1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e9fd65e5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e9fd65e5_1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e9fd65e5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0e9fd65e5_1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0e9fd65e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e9fd65e5_1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e9fd65e5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e9fd65e5_1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e9fd65e5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6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BtwynKs_QbXghLhpm_UGAkDwUAcVDsZV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4RJpSrhnz1o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1188725" y="2380200"/>
            <a:ext cx="69630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Progression on </a:t>
            </a:r>
            <a:r>
              <a:rPr lang="en">
                <a:solidFill>
                  <a:schemeClr val="accent6"/>
                </a:solidFill>
              </a:rPr>
              <a:t>Video Game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Brian Kollgaard, Joseph Traglia, Emanuel Luna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429175" y="391975"/>
            <a:ext cx="85239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Current Scope/Overview of Project</a:t>
            </a:r>
            <a:endParaRPr sz="4100">
              <a:solidFill>
                <a:schemeClr val="accent6"/>
              </a:solidFill>
            </a:endParaRPr>
          </a:p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928775" y="1300825"/>
            <a:ext cx="7286400" cy="27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Including interactive collision (floor, teleport, non-playable character).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Include left/right character movement.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Have 5-10 minutes of playable gameplay.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Having fully working sound and visuals.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Provide an enjoyable experience.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Maintain accuracy with trailer.</a:t>
            </a:r>
            <a:endParaRPr sz="2200"/>
          </a:p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1188725" y="4134525"/>
            <a:ext cx="67665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30"/>
          <p:cNvSpPr txBox="1"/>
          <p:nvPr/>
        </p:nvSpPr>
        <p:spPr>
          <a:xfrm>
            <a:off x="897300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Brian</a:t>
            </a: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’s 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75" y="1439425"/>
            <a:ext cx="4332524" cy="328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275" y="1331975"/>
            <a:ext cx="4332524" cy="328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1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31"/>
          <p:cNvSpPr txBox="1"/>
          <p:nvPr/>
        </p:nvSpPr>
        <p:spPr>
          <a:xfrm>
            <a:off x="897300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Emanuel’s 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43" name="Google Shape;143;p31" title="Screen Recording 2022-03-31 at 5.12.54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28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897275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Joseph’s 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51" name="Google Shape;151;p32" title="Sprint 2 Progress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450" y="1028874"/>
            <a:ext cx="4864100" cy="36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140550" y="1919675"/>
            <a:ext cx="26172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Textures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Animations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Title Screen Music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</a:t>
            </a:r>
            <a:r>
              <a:rPr b="1" lang="en" u="sng"/>
              <a:t>omplete</a:t>
            </a:r>
            <a:endParaRPr b="1" u="sng"/>
          </a:p>
        </p:txBody>
      </p:sp>
      <p:sp>
        <p:nvSpPr>
          <p:cNvPr id="157" name="Google Shape;157;p33"/>
          <p:cNvSpPr txBox="1"/>
          <p:nvPr>
            <p:ph type="title"/>
          </p:nvPr>
        </p:nvSpPr>
        <p:spPr>
          <a:xfrm>
            <a:off x="222600" y="335725"/>
            <a:ext cx="86988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Sprint 2 - Completed and Uncompleted</a:t>
            </a:r>
            <a:endParaRPr sz="4000"/>
          </a:p>
        </p:txBody>
      </p:sp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3147850" y="191967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 (Scrum Master)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In-Game Music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In-Game Sound Effects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Button Sounds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3"/>
          <p:cNvSpPr txBox="1"/>
          <p:nvPr>
            <p:ph idx="2" type="body"/>
          </p:nvPr>
        </p:nvSpPr>
        <p:spPr>
          <a:xfrm>
            <a:off x="6398600" y="1919675"/>
            <a:ext cx="30567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</a:t>
            </a:r>
            <a:r>
              <a:rPr b="1" lang="en"/>
              <a:t> (Team Leader)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Design Background Elements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Animated Background Elements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Make Elements Implementable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191850" y="1788000"/>
            <a:ext cx="26172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Interactivity W</a:t>
            </a:r>
            <a:r>
              <a:rPr b="1" lang="en"/>
              <a:t>ithin</a:t>
            </a:r>
            <a:r>
              <a:rPr b="1" lang="en"/>
              <a:t> Gameplay (Talking to NPC’s or Killing enemies.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Smoother Animations</a:t>
            </a:r>
            <a:endParaRPr b="1"/>
          </a:p>
        </p:txBody>
      </p:sp>
      <p:sp>
        <p:nvSpPr>
          <p:cNvPr id="166" name="Google Shape;166;p34"/>
          <p:cNvSpPr txBox="1"/>
          <p:nvPr>
            <p:ph type="title"/>
          </p:nvPr>
        </p:nvSpPr>
        <p:spPr>
          <a:xfrm>
            <a:off x="1654925" y="241725"/>
            <a:ext cx="57171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Tasks for Sprint 3</a:t>
            </a:r>
            <a:endParaRPr sz="5500"/>
          </a:p>
        </p:txBody>
      </p:sp>
      <p:sp>
        <p:nvSpPr>
          <p:cNvPr id="167" name="Google Shape;167;p34"/>
          <p:cNvSpPr txBox="1"/>
          <p:nvPr>
            <p:ph idx="2" type="body"/>
          </p:nvPr>
        </p:nvSpPr>
        <p:spPr>
          <a:xfrm>
            <a:off x="3039250" y="1788000"/>
            <a:ext cx="29751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Button Sounds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Item Counter</a:t>
            </a:r>
            <a:endParaRPr b="1"/>
          </a:p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5897614" y="1787988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Design Background Elements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Animated Background Elements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Make Elements Implementable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