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 Light"/>
      <p:regular r:id="rId14"/>
      <p:bold r:id="rId15"/>
      <p:italic r:id="rId16"/>
      <p:boldItalic r:id="rId17"/>
    </p:embeddedFont>
    <p:embeddedFont>
      <p:font typeface="DM Serif Display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Light-bold.fntdata"/><Relationship Id="rId14" Type="http://schemas.openxmlformats.org/officeDocument/2006/relationships/font" Target="fonts/MontserratLight-regular.fntdata"/><Relationship Id="rId17" Type="http://schemas.openxmlformats.org/officeDocument/2006/relationships/font" Target="fonts/MontserratLight-boldItalic.fntdata"/><Relationship Id="rId16" Type="http://schemas.openxmlformats.org/officeDocument/2006/relationships/font" Target="fonts/MontserratLigh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DMSerif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erif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609984b4_1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609984b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609984b4_1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609984b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609984b4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4609984b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609984b4_1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609984b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609984b4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609984b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609984b4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609984b4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609984b4_1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609984b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6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J3xkMd7YKRl-3DtuOu-mMVMiecB4hdmc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1188725" y="2380200"/>
            <a:ext cx="69630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Progression on </a:t>
            </a:r>
            <a:r>
              <a:rPr lang="en">
                <a:solidFill>
                  <a:schemeClr val="accent6"/>
                </a:solidFill>
              </a:rPr>
              <a:t>Video Game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Brian Kollgaard, Joseph Traglia, Emanuel Luna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29175" y="391975"/>
            <a:ext cx="8523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Current Scope/Overview of Project</a:t>
            </a:r>
            <a:endParaRPr sz="4100">
              <a:solidFill>
                <a:schemeClr val="accent6"/>
              </a:solidFill>
            </a:endParaRPr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928775" y="1300825"/>
            <a:ext cx="72864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Including interactive collision (floor, teleport, non-playable character).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Include left/right character movement.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Have 5-10 minutes of playable gameplay.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Having fully working sound and visuals.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Provide an enjoyable experience.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Maintain accuracy with trailer.</a:t>
            </a:r>
            <a:endParaRPr sz="2200"/>
          </a:p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1529850" y="2878775"/>
            <a:ext cx="6084300" cy="50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https://www.youtube.com/watch?v=7EnjlxucAzg&amp;ab_channel=bb</a:t>
            </a:r>
            <a:endParaRPr sz="4200"/>
          </a:p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897300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Brian’s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31"/>
          <p:cNvSpPr txBox="1"/>
          <p:nvPr/>
        </p:nvSpPr>
        <p:spPr>
          <a:xfrm>
            <a:off x="897300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Emanuel’s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39" name="Google Shape;139;p31" title="Screen Recording 2022-04-22 at 12.35.54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725" y="982725"/>
            <a:ext cx="5384500" cy="40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https://youtu.be/CO5Y7H4K1nM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2"/>
          <p:cNvSpPr txBox="1"/>
          <p:nvPr/>
        </p:nvSpPr>
        <p:spPr>
          <a:xfrm>
            <a:off x="897275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Joseph’s Prototype 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64650" y="1919675"/>
            <a:ext cx="2809200" cy="31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 (Scrum Master)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Interactivity Within Gameplay (NPC)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Interactivity Within Gameplay (Enemies)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Smoother Animations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</p:txBody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222600" y="335725"/>
            <a:ext cx="86988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Sprint 3 - Completed and Uncompleted</a:t>
            </a:r>
            <a:endParaRPr sz="4000"/>
          </a:p>
        </p:txBody>
      </p:sp>
      <p:sp>
        <p:nvSpPr>
          <p:cNvPr id="153" name="Google Shape;153;p33"/>
          <p:cNvSpPr txBox="1"/>
          <p:nvPr>
            <p:ph idx="2" type="body"/>
          </p:nvPr>
        </p:nvSpPr>
        <p:spPr>
          <a:xfrm>
            <a:off x="3147850" y="191967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 (Team Leader)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Player/Weapon Sounds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Player/Item Inventory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Implementing Dialogue Boxes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3"/>
          <p:cNvSpPr txBox="1"/>
          <p:nvPr>
            <p:ph idx="2" type="body"/>
          </p:nvPr>
        </p:nvSpPr>
        <p:spPr>
          <a:xfrm>
            <a:off x="6398600" y="1919675"/>
            <a:ext cx="3056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Animated Background Elements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Elements Implementable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191850" y="1788000"/>
            <a:ext cx="2534400" cy="29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D</a:t>
            </a:r>
            <a:r>
              <a:rPr b="1" lang="en"/>
              <a:t>ialogue and Story  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</a:t>
            </a:r>
            <a:r>
              <a:rPr b="1" lang="en"/>
              <a:t>multiple</a:t>
            </a:r>
            <a:r>
              <a:rPr b="1" lang="en"/>
              <a:t> characters, non-playable characters, backgrounds, music, sound effects and collision boxes</a:t>
            </a:r>
            <a:endParaRPr b="1"/>
          </a:p>
        </p:txBody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1654925" y="241725"/>
            <a:ext cx="57171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Tasks for Sprint 4</a:t>
            </a:r>
            <a:endParaRPr sz="5500"/>
          </a:p>
        </p:txBody>
      </p:sp>
      <p:sp>
        <p:nvSpPr>
          <p:cNvPr id="162" name="Google Shape;162;p34"/>
          <p:cNvSpPr txBox="1"/>
          <p:nvPr>
            <p:ph idx="2" type="body"/>
          </p:nvPr>
        </p:nvSpPr>
        <p:spPr>
          <a:xfrm>
            <a:off x="3039250" y="1788000"/>
            <a:ext cx="2534400" cy="23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Save Checkpoints (Load Game)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Other Pause Menu Features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Code with Team Members</a:t>
            </a:r>
            <a:endParaRPr b="1"/>
          </a:p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4"/>
          <p:cNvSpPr txBox="1"/>
          <p:nvPr>
            <p:ph idx="2" type="body"/>
          </p:nvPr>
        </p:nvSpPr>
        <p:spPr>
          <a:xfrm>
            <a:off x="5897614" y="1787988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Implementation of Assets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sure all Assets fit well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Do outlines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