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Montserrat Light"/>
      <p:regular r:id="rId12"/>
      <p:bold r:id="rId13"/>
      <p:italic r:id="rId14"/>
      <p:boldItalic r:id="rId15"/>
    </p:embeddedFont>
    <p:embeddedFont>
      <p:font typeface="DM Serif Display"/>
      <p:regular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Light-bold.fntdata"/><Relationship Id="rId12" Type="http://schemas.openxmlformats.org/officeDocument/2006/relationships/font" Target="fonts/Montserrat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Light-boldItalic.fntdata"/><Relationship Id="rId14" Type="http://schemas.openxmlformats.org/officeDocument/2006/relationships/font" Target="fonts/MontserratLight-italic.fntdata"/><Relationship Id="rId17" Type="http://schemas.openxmlformats.org/officeDocument/2006/relationships/font" Target="fonts/DMSerifDisplay-italic.fntdata"/><Relationship Id="rId16" Type="http://schemas.openxmlformats.org/officeDocument/2006/relationships/font" Target="fonts/DMSerifDispl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7d88b7c1e_1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7d88b7c1e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7d88b7c1e_1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7d88b7c1e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d88b7c1e_1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7d88b7c1e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7d88b7c1e_1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7d88b7c1e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b9d13a164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b9d13a16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 rot="5400000">
            <a:off x="2006359" y="-1980394"/>
            <a:ext cx="5136998" cy="9138285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Font typeface="DM Serif Display"/>
              <a:buChar char="╺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-457200" lvl="8" marL="4114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755988" y="1181777"/>
            <a:ext cx="463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6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8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 rot="-5400000">
            <a:off x="4240988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1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ccent">
  <p:cSld name="BLANK_3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2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2">
  <p:cSld name="BLANK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3">
  <p:cSld name="BLANK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6"/>
          <p:cNvSpPr/>
          <p:nvPr/>
        </p:nvSpPr>
        <p:spPr>
          <a:xfrm flipH="1" rot="5400000">
            <a:off x="-248212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_1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ctrTitle"/>
          </p:nvPr>
        </p:nvSpPr>
        <p:spPr>
          <a:xfrm>
            <a:off x="1188725" y="2380200"/>
            <a:ext cx="69630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Progression on </a:t>
            </a:r>
            <a:r>
              <a:rPr lang="en">
                <a:solidFill>
                  <a:schemeClr val="accent6"/>
                </a:solidFill>
              </a:rPr>
              <a:t>Video Game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By: Brian Kollgaard, Joseph Traglia, Emanuel Luna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429175" y="391975"/>
            <a:ext cx="85239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Current Scope/Overview of Project</a:t>
            </a:r>
            <a:endParaRPr sz="4100">
              <a:solidFill>
                <a:schemeClr val="accent6"/>
              </a:solidFill>
            </a:endParaRPr>
          </a:p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928775" y="1300825"/>
            <a:ext cx="7286400" cy="277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Including interactive collision (floor, teleport, non-playable character).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Include left/right character movement.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Have 5-10 minutes of playable gameplay.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Having fully working sound and visuals.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Provide an enjoyable experience.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╺"/>
            </a:pPr>
            <a:r>
              <a:rPr lang="en" sz="2200"/>
              <a:t>Maintain accuracy with trailer.</a:t>
            </a:r>
            <a:endParaRPr sz="2200"/>
          </a:p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1188725" y="4134525"/>
            <a:ext cx="6766500" cy="54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30"/>
          <p:cNvSpPr txBox="1"/>
          <p:nvPr/>
        </p:nvSpPr>
        <p:spPr>
          <a:xfrm>
            <a:off x="897275" y="255475"/>
            <a:ext cx="73494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Final Prototype</a:t>
            </a:r>
            <a:endParaRPr sz="38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155450" y="1919675"/>
            <a:ext cx="2809200" cy="31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Emanuel Luna (Team  Leader)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Dialogue and Story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Implement multiple characters, non-playable characters, backgrounds, music, sound effects and collision boxes</a:t>
            </a:r>
            <a:endParaRPr b="1"/>
          </a:p>
          <a:p>
            <a:pPr indent="-317500" lvl="1" marL="914400" rtl="0" algn="l">
              <a:spcBef>
                <a:spcPts val="48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/>
          </a:p>
        </p:txBody>
      </p:sp>
      <p:sp>
        <p:nvSpPr>
          <p:cNvPr id="135" name="Google Shape;135;p31"/>
          <p:cNvSpPr txBox="1"/>
          <p:nvPr>
            <p:ph type="title"/>
          </p:nvPr>
        </p:nvSpPr>
        <p:spPr>
          <a:xfrm>
            <a:off x="222600" y="335725"/>
            <a:ext cx="8698800" cy="8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Sprint 4 - Completed and Uncompleted</a:t>
            </a:r>
            <a:endParaRPr sz="4000"/>
          </a:p>
        </p:txBody>
      </p:sp>
      <p:sp>
        <p:nvSpPr>
          <p:cNvPr id="136" name="Google Shape;136;p31"/>
          <p:cNvSpPr txBox="1"/>
          <p:nvPr>
            <p:ph idx="2" type="body"/>
          </p:nvPr>
        </p:nvSpPr>
        <p:spPr>
          <a:xfrm>
            <a:off x="3241850" y="1919675"/>
            <a:ext cx="30162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Joseph Traglia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Save Checkpoints (Load Game)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Incomplete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Other Pause Menu Features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Complete, not Implemented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Code with Team Members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31"/>
          <p:cNvSpPr txBox="1"/>
          <p:nvPr>
            <p:ph idx="2" type="body"/>
          </p:nvPr>
        </p:nvSpPr>
        <p:spPr>
          <a:xfrm>
            <a:off x="6164050" y="1919675"/>
            <a:ext cx="28092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Brian Kollgaard </a:t>
            </a:r>
            <a:r>
              <a:rPr b="1" lang="en"/>
              <a:t>(Scrum Master)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Implementation of Assets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Make Assets Fit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Make Outlines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Complete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191850" y="1788000"/>
            <a:ext cx="2534400" cy="296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Emanuel Luna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Pause Menu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Continue to Implement Code with Team Members</a:t>
            </a:r>
            <a:endParaRPr b="1"/>
          </a:p>
        </p:txBody>
      </p:sp>
      <p:sp>
        <p:nvSpPr>
          <p:cNvPr id="144" name="Google Shape;144;p32"/>
          <p:cNvSpPr txBox="1"/>
          <p:nvPr>
            <p:ph type="title"/>
          </p:nvPr>
        </p:nvSpPr>
        <p:spPr>
          <a:xfrm>
            <a:off x="1654925" y="241725"/>
            <a:ext cx="6120900" cy="8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Tasks for “Sprint 5”</a:t>
            </a:r>
            <a:endParaRPr sz="5500"/>
          </a:p>
        </p:txBody>
      </p:sp>
      <p:sp>
        <p:nvSpPr>
          <p:cNvPr id="145" name="Google Shape;145;p32"/>
          <p:cNvSpPr txBox="1"/>
          <p:nvPr>
            <p:ph idx="2" type="body"/>
          </p:nvPr>
        </p:nvSpPr>
        <p:spPr>
          <a:xfrm>
            <a:off x="3039250" y="1788000"/>
            <a:ext cx="2534400" cy="23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Joseph Traglia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Implement Save Checkpoints (Load Game)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Continue to Implement Code with Team Members</a:t>
            </a:r>
            <a:endParaRPr b="1"/>
          </a:p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32"/>
          <p:cNvSpPr txBox="1"/>
          <p:nvPr>
            <p:ph idx="2" type="body"/>
          </p:nvPr>
        </p:nvSpPr>
        <p:spPr>
          <a:xfrm>
            <a:off x="5897614" y="1787988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Brian Kollgaard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Design Improvement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Continue to Implement Code with Team Members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