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BBA4-1038-464A-B941-EA982ADA1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7D2FB-A58A-44B3-B67F-9FC25B1DB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DD44-5AA2-49A3-B86D-524712EA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5619-F24D-45D6-BC63-3E4795AC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BE4C-802C-4853-934B-29CC26A2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CCE-BF11-453D-95BE-08D963C0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C7A67-5A2D-4BD9-964A-6436249F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C3F-07E1-4B17-BB36-145CF3D7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F7B-FE30-429B-9851-17E4DB77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31D0-FCBA-4F73-9FF3-6665E255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0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34881-E199-4AC8-9590-FF9191B2C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9287E-1373-468F-84F9-C1F5FB9A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4999-E094-4B99-894D-E8861AE4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DDE5-D846-4862-9144-4DC79D2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4D31-91CD-4614-83BE-2346A85B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07B3-1E29-4B16-B463-03FFFB0B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84D5-ED8F-4CBD-8DF1-881382C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B0BE-376C-456B-83B7-E93B97C1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B53F-95C0-4215-A1C8-2AF9985C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6D42-D35A-49A2-AA28-35F36E35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0D0E-3427-477D-9596-9965C2F8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163B-C894-4F29-A31C-4B5C0477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0B02-E53D-4F2A-B408-B4AA3CE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2AEE-6A2B-4102-BC9D-202A4324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2CE4-A67C-4B81-BE2F-65099B7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66E7-090C-44D1-B87A-28847106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AE25-B904-4F13-88D9-8B84C7B52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04AE-EFF1-4FD5-BE57-D2E87EA2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E0F9D-7728-4138-A063-DD319723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3541-BB01-4A5B-B439-46A9F987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7756-23F5-451D-838B-84DAC216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1F71-1039-4A04-AE33-B9A3E343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128A-A1C0-4BD5-B5E5-57791AF5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5707B-C04B-4467-9201-404705AB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964EA-B73D-48AB-8A78-BEFA291BB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A4605-825B-482E-9429-B11F94CCA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751FC-DDEB-4C12-8024-3A95FFBF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0C84C-8AAD-49E1-83AA-8B76B3A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E6C5-F2C2-45BE-9196-1E29CB31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5FEE-E004-4308-B837-100DE1DD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1C81-BB9E-4A23-BBBA-E4866BDB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C3EEC-D776-4065-AB17-261110D8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CD0CC-C0B4-4B90-89C8-35BFC2B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28F5D-325A-4E29-BFA4-E9D2F40B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D868-B8C1-482A-B340-2EA7EE54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3C91-52F6-4B7D-BC40-0736400E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ABC0-69D0-4D09-AB03-15A17A2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8154-7E26-4EE3-97E5-7208FB61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F0EFC-FF59-4E0C-967D-F12B9C29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65FE-499D-49A4-BCA1-617542B1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F0796-7794-46E2-B597-0621235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6153-BDA3-4880-9A61-39C4275A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E11B-7835-4DB8-9FAA-CACB3AD3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51943-5CE6-44C2-B74B-495CCBDC6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9AA1-028D-4249-813C-67B8E869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D1DEA-E6C5-4A4F-A31B-B809B24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03A24-2F57-472D-9956-F7B3A8E2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3F0F-90AC-47AB-B769-8E43B2F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16BE6-C6F2-4DEF-9E79-07571562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501CD-7CBF-4AF8-BF57-F3902431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AB62-B157-4450-A969-3ED468C82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1EB0-C3A7-49B0-9A0C-F6E8A8C854E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DEDB-660F-4995-BBCE-F9E2811D9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20D-B662-4282-91BB-28005E0AC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99F2-16FB-4836-8D12-4ABFD3B0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001350-3782-4985-9903-F6CEE52FBEBA}"/>
              </a:ext>
            </a:extLst>
          </p:cNvPr>
          <p:cNvSpPr/>
          <p:nvPr/>
        </p:nvSpPr>
        <p:spPr>
          <a:xfrm>
            <a:off x="5448300" y="762000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AA5C1E-646A-4A32-A781-DB6F937FA86F}"/>
              </a:ext>
            </a:extLst>
          </p:cNvPr>
          <p:cNvSpPr/>
          <p:nvPr/>
        </p:nvSpPr>
        <p:spPr>
          <a:xfrm>
            <a:off x="4798595" y="1572126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CBDFF2-75D6-4A3D-B2CF-B8E9F33D4F4A}"/>
              </a:ext>
            </a:extLst>
          </p:cNvPr>
          <p:cNvSpPr/>
          <p:nvPr/>
        </p:nvSpPr>
        <p:spPr>
          <a:xfrm>
            <a:off x="7086599" y="1583217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2,2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441B95-E1E0-4780-9F73-6ED835D4BDF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253880" y="1233546"/>
            <a:ext cx="272535" cy="41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B8BD94-A18F-4ED0-B792-BED56CBF95A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903585" y="1233546"/>
            <a:ext cx="1261129" cy="43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F54D9DE-1ACE-450F-81B8-15FBADDA0936}"/>
              </a:ext>
            </a:extLst>
          </p:cNvPr>
          <p:cNvSpPr/>
          <p:nvPr/>
        </p:nvSpPr>
        <p:spPr>
          <a:xfrm>
            <a:off x="1712020" y="2124575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m,n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F7F2DD-4B82-45CE-805E-27F9879F83FF}"/>
              </a:ext>
            </a:extLst>
          </p:cNvPr>
          <p:cNvSpPr/>
          <p:nvPr/>
        </p:nvSpPr>
        <p:spPr>
          <a:xfrm>
            <a:off x="4108785" y="239027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19BED8-521D-4CFB-BEF0-7D9DCA9BB9C1}"/>
              </a:ext>
            </a:extLst>
          </p:cNvPr>
          <p:cNvSpPr/>
          <p:nvPr/>
        </p:nvSpPr>
        <p:spPr>
          <a:xfrm>
            <a:off x="5097470" y="242374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008C1-1354-4957-B2FB-73264D16A07A}"/>
              </a:ext>
            </a:extLst>
          </p:cNvPr>
          <p:cNvCxnSpPr>
            <a:endCxn id="13" idx="7"/>
          </p:cNvCxnSpPr>
          <p:nvPr/>
        </p:nvCxnSpPr>
        <p:spPr>
          <a:xfrm flipH="1">
            <a:off x="4564070" y="2051693"/>
            <a:ext cx="272535" cy="41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799E92-EC2A-4DC6-8EE1-244ABBDA5F33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5253880" y="2043672"/>
            <a:ext cx="110290" cy="38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D42269-F9AB-4998-9EDA-072BEFDB8B26}"/>
              </a:ext>
            </a:extLst>
          </p:cNvPr>
          <p:cNvSpPr/>
          <p:nvPr/>
        </p:nvSpPr>
        <p:spPr>
          <a:xfrm>
            <a:off x="4447765" y="3241890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73C34E-3732-457E-AD7B-11B24D92C0C5}"/>
              </a:ext>
            </a:extLst>
          </p:cNvPr>
          <p:cNvSpPr/>
          <p:nvPr/>
        </p:nvSpPr>
        <p:spPr>
          <a:xfrm>
            <a:off x="5630870" y="3241890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E437EB-79BB-4510-B773-DBC79344C990}"/>
              </a:ext>
            </a:extLst>
          </p:cNvPr>
          <p:cNvCxnSpPr>
            <a:endCxn id="17" idx="7"/>
          </p:cNvCxnSpPr>
          <p:nvPr/>
        </p:nvCxnSpPr>
        <p:spPr>
          <a:xfrm flipH="1">
            <a:off x="4903050" y="2903310"/>
            <a:ext cx="272535" cy="41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80FF7B-A045-4B9D-B480-8FE126F3C97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52755" y="2903310"/>
            <a:ext cx="156230" cy="41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2EEE7B4-0903-4F8F-A2AB-912CF335F906}"/>
              </a:ext>
            </a:extLst>
          </p:cNvPr>
          <p:cNvSpPr/>
          <p:nvPr/>
        </p:nvSpPr>
        <p:spPr>
          <a:xfrm>
            <a:off x="6565096" y="2494656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ACD10F-2C6E-4BCE-A620-5EC036D021E6}"/>
              </a:ext>
            </a:extLst>
          </p:cNvPr>
          <p:cNvSpPr/>
          <p:nvPr/>
        </p:nvSpPr>
        <p:spPr>
          <a:xfrm>
            <a:off x="7936514" y="2503078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2,1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4ABB72-D1BC-425D-AE26-DD8C4421EFC4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 flipH="1">
            <a:off x="6831796" y="2054763"/>
            <a:ext cx="332918" cy="43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E360A-CD76-47CB-A06F-E633427C1373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>
          <a:xfrm>
            <a:off x="7541884" y="2054763"/>
            <a:ext cx="472745" cy="52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D10F453-0215-4984-90DC-F53FAFB36597}"/>
              </a:ext>
            </a:extLst>
          </p:cNvPr>
          <p:cNvSpPr/>
          <p:nvPr/>
        </p:nvSpPr>
        <p:spPr>
          <a:xfrm>
            <a:off x="6220009" y="3304782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83C1F4-834A-43A6-9CEA-F2EEB4F93AFD}"/>
              </a:ext>
            </a:extLst>
          </p:cNvPr>
          <p:cNvSpPr/>
          <p:nvPr/>
        </p:nvSpPr>
        <p:spPr>
          <a:xfrm>
            <a:off x="6969251" y="328130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F9EAF0-7983-40BE-8A0C-6B362BB67403}"/>
              </a:ext>
            </a:extLst>
          </p:cNvPr>
          <p:cNvCxnSpPr>
            <a:cxnSpLocks/>
            <a:stCxn id="23" idx="3"/>
            <a:endCxn id="37" idx="0"/>
          </p:cNvCxnSpPr>
          <p:nvPr/>
        </p:nvCxnSpPr>
        <p:spPr>
          <a:xfrm flipH="1">
            <a:off x="6486709" y="2966202"/>
            <a:ext cx="156502" cy="33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F5EBAE-9ECD-4943-9879-106499F69750}"/>
              </a:ext>
            </a:extLst>
          </p:cNvPr>
          <p:cNvCxnSpPr>
            <a:cxnSpLocks/>
            <a:stCxn id="23" idx="5"/>
            <a:endCxn id="38" idx="1"/>
          </p:cNvCxnSpPr>
          <p:nvPr/>
        </p:nvCxnSpPr>
        <p:spPr>
          <a:xfrm>
            <a:off x="7020381" y="2966202"/>
            <a:ext cx="26985" cy="39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68F1352-2129-4BB9-9922-15EB43FA68BF}"/>
              </a:ext>
            </a:extLst>
          </p:cNvPr>
          <p:cNvSpPr/>
          <p:nvPr/>
        </p:nvSpPr>
        <p:spPr>
          <a:xfrm>
            <a:off x="7661566" y="3304782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DC83F7-2D5F-4C30-BA30-0F40E6ABAA1B}"/>
              </a:ext>
            </a:extLst>
          </p:cNvPr>
          <p:cNvSpPr/>
          <p:nvPr/>
        </p:nvSpPr>
        <p:spPr>
          <a:xfrm>
            <a:off x="8542466" y="328130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2,0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E74DED-1F2B-48AE-8566-CB77A8A5D155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flipH="1">
            <a:off x="7928266" y="2974624"/>
            <a:ext cx="86363" cy="33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1C4B6A-E206-4541-8028-294D4075F46F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8391799" y="2974624"/>
            <a:ext cx="228782" cy="38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A416677-3A36-4BB3-A00A-649F28CF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704" y="1265140"/>
            <a:ext cx="1418150" cy="3298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4A74ABB-913D-44DF-83AE-29202AF1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04" y="1603771"/>
            <a:ext cx="1644317" cy="305209"/>
          </a:xfrm>
          <a:prstGeom prst="rect">
            <a:avLst/>
          </a:prstGeom>
        </p:spPr>
      </p:pic>
      <p:sp>
        <p:nvSpPr>
          <p:cNvPr id="63" name="Left Brace 62">
            <a:extLst>
              <a:ext uri="{FF2B5EF4-FFF2-40B4-BE49-F238E27FC236}">
                <a16:creationId xmlns:a16="http://schemas.microsoft.com/office/drawing/2014/main" id="{65DBB8D9-582E-4094-BB1C-F38BC55EE30A}"/>
              </a:ext>
            </a:extLst>
          </p:cNvPr>
          <p:cNvSpPr/>
          <p:nvPr/>
        </p:nvSpPr>
        <p:spPr>
          <a:xfrm>
            <a:off x="3256547" y="697831"/>
            <a:ext cx="1032303" cy="30399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A4EF41-A4E3-4077-A789-99993C1A5CB8}"/>
              </a:ext>
            </a:extLst>
          </p:cNvPr>
          <p:cNvSpPr txBox="1"/>
          <p:nvPr/>
        </p:nvSpPr>
        <p:spPr>
          <a:xfrm>
            <a:off x="2710182" y="2020941"/>
            <a:ext cx="69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m+n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38F58A2-4B4E-4726-8B4C-F507741BB6C2}"/>
              </a:ext>
            </a:extLst>
          </p:cNvPr>
          <p:cNvSpPr/>
          <p:nvPr/>
        </p:nvSpPr>
        <p:spPr>
          <a:xfrm>
            <a:off x="1102421" y="2942723"/>
            <a:ext cx="609599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m-1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,n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939DC2-C85A-4AAD-B41E-85E3FA5CA4F6}"/>
              </a:ext>
            </a:extLst>
          </p:cNvPr>
          <p:cNvCxnSpPr>
            <a:cxnSpLocks/>
            <a:stCxn id="12" idx="3"/>
            <a:endCxn id="65" idx="7"/>
          </p:cNvCxnSpPr>
          <p:nvPr/>
        </p:nvCxnSpPr>
        <p:spPr>
          <a:xfrm flipH="1">
            <a:off x="1622746" y="2596121"/>
            <a:ext cx="167389" cy="42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446C32-BDF5-4FA6-AB7F-55005380EE57}"/>
              </a:ext>
            </a:extLst>
          </p:cNvPr>
          <p:cNvCxnSpPr>
            <a:cxnSpLocks/>
            <a:stCxn id="12" idx="5"/>
            <a:endCxn id="71" idx="1"/>
          </p:cNvCxnSpPr>
          <p:nvPr/>
        </p:nvCxnSpPr>
        <p:spPr>
          <a:xfrm>
            <a:off x="2167305" y="2596121"/>
            <a:ext cx="102178" cy="42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C822726-368B-486A-99E4-E6246891C86C}"/>
              </a:ext>
            </a:extLst>
          </p:cNvPr>
          <p:cNvSpPr/>
          <p:nvPr/>
        </p:nvSpPr>
        <p:spPr>
          <a:xfrm>
            <a:off x="2191368" y="294272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m,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n-1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AAE31BA-0FA9-43DB-98EF-DF1CEBBA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14" y="4427851"/>
            <a:ext cx="3491676" cy="82961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7F17763-F668-403C-87F5-DBC3ED8BD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072" y="4302758"/>
            <a:ext cx="2820894" cy="9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08B3-71D7-4FE7-AE69-E313ED4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38663" cy="923330"/>
          </a:xfrm>
        </p:spPr>
        <p:txBody>
          <a:bodyPr/>
          <a:lstStyle/>
          <a:p>
            <a:r>
              <a:rPr lang="en-US" dirty="0" err="1"/>
              <a:t>canSum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91DC1-FA6A-406E-A3E8-009C2A7314A3}"/>
              </a:ext>
            </a:extLst>
          </p:cNvPr>
          <p:cNvSpPr txBox="1"/>
          <p:nvPr/>
        </p:nvSpPr>
        <p:spPr>
          <a:xfrm>
            <a:off x="838200" y="1475874"/>
            <a:ext cx="168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= [1,2,3,4]</a:t>
            </a:r>
          </a:p>
          <a:p>
            <a:r>
              <a:rPr lang="en-US" dirty="0" err="1"/>
              <a:t>Targetsum</a:t>
            </a:r>
            <a:r>
              <a:rPr lang="en-US" dirty="0"/>
              <a:t> = 10</a:t>
            </a:r>
          </a:p>
          <a:p>
            <a:r>
              <a:rPr lang="en-US" dirty="0"/>
              <a:t>Return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79A03-5C2C-41D0-B77E-9C8AD8B2540A}"/>
              </a:ext>
            </a:extLst>
          </p:cNvPr>
          <p:cNvSpPr txBox="1"/>
          <p:nvPr/>
        </p:nvSpPr>
        <p:spPr>
          <a:xfrm>
            <a:off x="2891589" y="1475874"/>
            <a:ext cx="168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= [1,2,3,4]</a:t>
            </a:r>
          </a:p>
          <a:p>
            <a:r>
              <a:rPr lang="en-US" dirty="0" err="1"/>
              <a:t>Targetsum</a:t>
            </a:r>
            <a:r>
              <a:rPr lang="en-US" dirty="0"/>
              <a:t> = 11</a:t>
            </a:r>
          </a:p>
          <a:p>
            <a:r>
              <a:rPr lang="en-US" dirty="0"/>
              <a:t>Return false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C4221A-C682-47EC-84E7-AB56A4BE9441}"/>
              </a:ext>
            </a:extLst>
          </p:cNvPr>
          <p:cNvSpPr/>
          <p:nvPr/>
        </p:nvSpPr>
        <p:spPr>
          <a:xfrm>
            <a:off x="2470611" y="2525896"/>
            <a:ext cx="744044" cy="680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(null)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F89D7-90BD-45E9-93DB-92EFAB7DF2E5}"/>
              </a:ext>
            </a:extLst>
          </p:cNvPr>
          <p:cNvSpPr/>
          <p:nvPr/>
        </p:nvSpPr>
        <p:spPr>
          <a:xfrm>
            <a:off x="1838826" y="3376127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F4B9B6-7BA6-4C56-B0E2-247B4D1BEF51}"/>
              </a:ext>
            </a:extLst>
          </p:cNvPr>
          <p:cNvSpPr/>
          <p:nvPr/>
        </p:nvSpPr>
        <p:spPr>
          <a:xfrm>
            <a:off x="3159490" y="3376127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(4)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54637-64EB-4905-89EA-244D4583BCD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294111" y="3106984"/>
            <a:ext cx="285463" cy="35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B33D5-2341-489B-8771-80503520978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105692" y="3106984"/>
            <a:ext cx="131913" cy="35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2710BB2-92AC-465A-BF7D-16186EE5E4EE}"/>
              </a:ext>
            </a:extLst>
          </p:cNvPr>
          <p:cNvSpPr/>
          <p:nvPr/>
        </p:nvSpPr>
        <p:spPr>
          <a:xfrm>
            <a:off x="1149016" y="4194274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A59C7A-3488-49D6-9EC0-126BE1484771}"/>
              </a:ext>
            </a:extLst>
          </p:cNvPr>
          <p:cNvSpPr/>
          <p:nvPr/>
        </p:nvSpPr>
        <p:spPr>
          <a:xfrm>
            <a:off x="2309233" y="4203205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104A0-7A47-4727-929F-B8FF9C5AF599}"/>
              </a:ext>
            </a:extLst>
          </p:cNvPr>
          <p:cNvCxnSpPr>
            <a:endCxn id="11" idx="7"/>
          </p:cNvCxnSpPr>
          <p:nvPr/>
        </p:nvCxnSpPr>
        <p:spPr>
          <a:xfrm flipH="1">
            <a:off x="1604301" y="3855694"/>
            <a:ext cx="272535" cy="41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DE6AAA-AE2E-4147-942C-91F47AD27F3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2294111" y="3847673"/>
            <a:ext cx="281822" cy="35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329B602-1280-4D37-B697-A271E48BE5EA}"/>
              </a:ext>
            </a:extLst>
          </p:cNvPr>
          <p:cNvSpPr/>
          <p:nvPr/>
        </p:nvSpPr>
        <p:spPr>
          <a:xfrm>
            <a:off x="1619077" y="5041549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777BC3-3460-421E-BF3B-CF552801571F}"/>
              </a:ext>
            </a:extLst>
          </p:cNvPr>
          <p:cNvCxnSpPr>
            <a:cxnSpLocks/>
            <a:stCxn id="11" idx="5"/>
            <a:endCxn id="16" idx="1"/>
          </p:cNvCxnSpPr>
          <p:nvPr/>
        </p:nvCxnSpPr>
        <p:spPr>
          <a:xfrm>
            <a:off x="1604301" y="4665820"/>
            <a:ext cx="92891" cy="45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3F8DF74-691B-4F91-95D6-2C08B60F4E97}"/>
              </a:ext>
            </a:extLst>
          </p:cNvPr>
          <p:cNvSpPr/>
          <p:nvPr/>
        </p:nvSpPr>
        <p:spPr>
          <a:xfrm>
            <a:off x="515353" y="5040475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92BA6A-3BD3-4E8E-BD44-52776626727F}"/>
              </a:ext>
            </a:extLst>
          </p:cNvPr>
          <p:cNvCxnSpPr>
            <a:cxnSpLocks/>
            <a:stCxn id="11" idx="3"/>
            <a:endCxn id="36" idx="7"/>
          </p:cNvCxnSpPr>
          <p:nvPr/>
        </p:nvCxnSpPr>
        <p:spPr>
          <a:xfrm flipH="1">
            <a:off x="970638" y="4665820"/>
            <a:ext cx="256493" cy="45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7854B8C-14CC-4DA7-AD6A-F1F309478EB7}"/>
              </a:ext>
            </a:extLst>
          </p:cNvPr>
          <p:cNvSpPr/>
          <p:nvPr/>
        </p:nvSpPr>
        <p:spPr>
          <a:xfrm>
            <a:off x="84947" y="5887652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42572E-B53E-4CD2-B3CB-8A9A89B90B63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>
          <a:xfrm flipH="1">
            <a:off x="540232" y="5512021"/>
            <a:ext cx="53236" cy="45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E88A47-4908-48B8-883A-8C6AB18543C1}"/>
              </a:ext>
            </a:extLst>
          </p:cNvPr>
          <p:cNvSpPr/>
          <p:nvPr/>
        </p:nvSpPr>
        <p:spPr>
          <a:xfrm>
            <a:off x="970638" y="5935332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0F3BF1-28EA-4D19-8347-2761C07F14A3}"/>
              </a:ext>
            </a:extLst>
          </p:cNvPr>
          <p:cNvCxnSpPr>
            <a:cxnSpLocks/>
            <a:stCxn id="36" idx="5"/>
            <a:endCxn id="58" idx="1"/>
          </p:cNvCxnSpPr>
          <p:nvPr/>
        </p:nvCxnSpPr>
        <p:spPr>
          <a:xfrm>
            <a:off x="970638" y="5512021"/>
            <a:ext cx="78115" cy="50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9CCCA91-6ECF-455D-B315-58899D697213}"/>
              </a:ext>
            </a:extLst>
          </p:cNvPr>
          <p:cNvSpPr/>
          <p:nvPr/>
        </p:nvSpPr>
        <p:spPr>
          <a:xfrm>
            <a:off x="4232102" y="2432197"/>
            <a:ext cx="801978" cy="7744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(num)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19E8E7E-F14B-405D-A4C8-46AE83754565}"/>
              </a:ext>
            </a:extLst>
          </p:cNvPr>
          <p:cNvSpPr/>
          <p:nvPr/>
        </p:nvSpPr>
        <p:spPr>
          <a:xfrm>
            <a:off x="8765810" y="1704303"/>
            <a:ext cx="744044" cy="680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73EB3FE-B80F-4376-9FEA-4529790B297F}"/>
              </a:ext>
            </a:extLst>
          </p:cNvPr>
          <p:cNvSpPr/>
          <p:nvPr/>
        </p:nvSpPr>
        <p:spPr>
          <a:xfrm>
            <a:off x="8134025" y="2554534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51AD97-2132-499A-98C1-E9A78E9AE3BE}"/>
              </a:ext>
            </a:extLst>
          </p:cNvPr>
          <p:cNvSpPr/>
          <p:nvPr/>
        </p:nvSpPr>
        <p:spPr>
          <a:xfrm>
            <a:off x="9454689" y="2554534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0FBDD8-93DB-4E43-B3AE-685F90ED750A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589310" y="2285391"/>
            <a:ext cx="285463" cy="35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2E6043-4605-4778-9E87-531A6B8BC57A}"/>
              </a:ext>
            </a:extLst>
          </p:cNvPr>
          <p:cNvCxnSpPr>
            <a:cxnSpLocks/>
            <a:stCxn id="70" idx="5"/>
            <a:endCxn id="72" idx="1"/>
          </p:cNvCxnSpPr>
          <p:nvPr/>
        </p:nvCxnSpPr>
        <p:spPr>
          <a:xfrm>
            <a:off x="9400891" y="2285391"/>
            <a:ext cx="131913" cy="35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9C4B155-5AE8-4CA1-BD2B-EAED89C063DC}"/>
              </a:ext>
            </a:extLst>
          </p:cNvPr>
          <p:cNvSpPr/>
          <p:nvPr/>
        </p:nvSpPr>
        <p:spPr>
          <a:xfrm>
            <a:off x="7325886" y="2525896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(3)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A2C16A-66A5-42D1-BE92-38CD63AE33AF}"/>
              </a:ext>
            </a:extLst>
          </p:cNvPr>
          <p:cNvCxnSpPr>
            <a:cxnSpLocks/>
            <a:stCxn id="70" idx="2"/>
            <a:endCxn id="87" idx="7"/>
          </p:cNvCxnSpPr>
          <p:nvPr/>
        </p:nvCxnSpPr>
        <p:spPr>
          <a:xfrm flipH="1">
            <a:off x="7781171" y="2044697"/>
            <a:ext cx="984639" cy="56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658EC949-F0D7-4545-A371-8D9C6F672122}"/>
              </a:ext>
            </a:extLst>
          </p:cNvPr>
          <p:cNvSpPr/>
          <p:nvPr/>
        </p:nvSpPr>
        <p:spPr>
          <a:xfrm>
            <a:off x="10109299" y="2525896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CDA321-F781-4EB0-9A25-FC6334E0B9F3}"/>
              </a:ext>
            </a:extLst>
          </p:cNvPr>
          <p:cNvCxnSpPr>
            <a:cxnSpLocks/>
            <a:stCxn id="70" idx="6"/>
            <a:endCxn id="89" idx="7"/>
          </p:cNvCxnSpPr>
          <p:nvPr/>
        </p:nvCxnSpPr>
        <p:spPr>
          <a:xfrm>
            <a:off x="9509854" y="2044697"/>
            <a:ext cx="1054730" cy="56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60A2CB-7010-4152-840A-019EEB6D1FC8}"/>
              </a:ext>
            </a:extLst>
          </p:cNvPr>
          <p:cNvSpPr txBox="1"/>
          <p:nvPr/>
        </p:nvSpPr>
        <p:spPr>
          <a:xfrm>
            <a:off x="10045455" y="2064138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-4</a:t>
            </a:r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86DBA8-44B3-41D6-9380-D748A290AA5C}"/>
              </a:ext>
            </a:extLst>
          </p:cNvPr>
          <p:cNvSpPr txBox="1"/>
          <p:nvPr/>
        </p:nvSpPr>
        <p:spPr>
          <a:xfrm>
            <a:off x="9484161" y="2254285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-3</a:t>
            </a:r>
            <a:endParaRPr 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5D6137-D335-4E2B-8EF5-709A405346AD}"/>
              </a:ext>
            </a:extLst>
          </p:cNvPr>
          <p:cNvSpPr txBox="1"/>
          <p:nvPr/>
        </p:nvSpPr>
        <p:spPr>
          <a:xfrm>
            <a:off x="8465020" y="2248654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-2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3763E3-5891-4574-AA82-345762ABA71F}"/>
              </a:ext>
            </a:extLst>
          </p:cNvPr>
          <p:cNvSpPr txBox="1"/>
          <p:nvPr/>
        </p:nvSpPr>
        <p:spPr>
          <a:xfrm>
            <a:off x="7903726" y="2154586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-1</a:t>
            </a:r>
            <a:endParaRPr lang="en-US" sz="11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F83D33-5F74-4F38-BB30-E309BDB9D4D0}"/>
              </a:ext>
            </a:extLst>
          </p:cNvPr>
          <p:cNvSpPr/>
          <p:nvPr/>
        </p:nvSpPr>
        <p:spPr>
          <a:xfrm>
            <a:off x="8586140" y="3492030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(2)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BEF4641-4C07-4FB6-9268-150DE39254C8}"/>
              </a:ext>
            </a:extLst>
          </p:cNvPr>
          <p:cNvCxnSpPr>
            <a:cxnSpLocks/>
            <a:stCxn id="71" idx="5"/>
            <a:endCxn id="102" idx="1"/>
          </p:cNvCxnSpPr>
          <p:nvPr/>
        </p:nvCxnSpPr>
        <p:spPr>
          <a:xfrm>
            <a:off x="8589310" y="3026080"/>
            <a:ext cx="74945" cy="54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C1CA3A11-9DE2-4CFC-A545-036C4CA9B1F7}"/>
              </a:ext>
            </a:extLst>
          </p:cNvPr>
          <p:cNvSpPr/>
          <p:nvPr/>
        </p:nvSpPr>
        <p:spPr>
          <a:xfrm>
            <a:off x="7698551" y="345142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(2)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DDB33D-D3A1-42C8-93D9-E5E85040F75A}"/>
              </a:ext>
            </a:extLst>
          </p:cNvPr>
          <p:cNvCxnSpPr>
            <a:cxnSpLocks/>
            <a:stCxn id="71" idx="3"/>
            <a:endCxn id="105" idx="7"/>
          </p:cNvCxnSpPr>
          <p:nvPr/>
        </p:nvCxnSpPr>
        <p:spPr>
          <a:xfrm flipH="1">
            <a:off x="8153836" y="3026080"/>
            <a:ext cx="58304" cy="50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97C3B95-96FE-4CAA-BB77-CA4F465697D3}"/>
              </a:ext>
            </a:extLst>
          </p:cNvPr>
          <p:cNvSpPr txBox="1"/>
          <p:nvPr/>
        </p:nvSpPr>
        <p:spPr>
          <a:xfrm>
            <a:off x="9859412" y="15801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F42714-106A-40C5-8B74-56C2523ECA21}"/>
              </a:ext>
            </a:extLst>
          </p:cNvPr>
          <p:cNvSpPr txBox="1"/>
          <p:nvPr/>
        </p:nvSpPr>
        <p:spPr>
          <a:xfrm>
            <a:off x="7212281" y="369158"/>
            <a:ext cx="168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= [1,2,3,4]</a:t>
            </a:r>
          </a:p>
          <a:p>
            <a:r>
              <a:rPr lang="en-US" dirty="0" err="1"/>
              <a:t>Targetsum</a:t>
            </a:r>
            <a:r>
              <a:rPr lang="en-US" dirty="0"/>
              <a:t> = 4</a:t>
            </a:r>
          </a:p>
          <a:p>
            <a:r>
              <a:rPr lang="en-US" dirty="0"/>
              <a:t>Return true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F2F6CB-FC35-4A5A-BE47-ACD14DE8B2F1}"/>
              </a:ext>
            </a:extLst>
          </p:cNvPr>
          <p:cNvSpPr txBox="1"/>
          <p:nvPr/>
        </p:nvSpPr>
        <p:spPr>
          <a:xfrm>
            <a:off x="9265670" y="369158"/>
            <a:ext cx="168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= [1,2,3,4]</a:t>
            </a:r>
          </a:p>
          <a:p>
            <a:r>
              <a:rPr lang="en-US" dirty="0" err="1"/>
              <a:t>Targetsum</a:t>
            </a:r>
            <a:r>
              <a:rPr lang="en-US" dirty="0"/>
              <a:t> = 8</a:t>
            </a:r>
          </a:p>
          <a:p>
            <a:r>
              <a:rPr lang="en-US" dirty="0"/>
              <a:t>Return false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B883A7-7A2F-417E-A69B-AE609A221B5A}"/>
              </a:ext>
            </a:extLst>
          </p:cNvPr>
          <p:cNvSpPr/>
          <p:nvPr/>
        </p:nvSpPr>
        <p:spPr>
          <a:xfrm>
            <a:off x="5822061" y="3457012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F38674-D31B-4FB4-8966-B5B74342BF1B}"/>
              </a:ext>
            </a:extLst>
          </p:cNvPr>
          <p:cNvCxnSpPr>
            <a:cxnSpLocks/>
            <a:stCxn id="87" idx="3"/>
            <a:endCxn id="118" idx="0"/>
          </p:cNvCxnSpPr>
          <p:nvPr/>
        </p:nvCxnSpPr>
        <p:spPr>
          <a:xfrm flipH="1">
            <a:off x="6088761" y="2997442"/>
            <a:ext cx="1315240" cy="45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F0E98E9-78FF-47FB-A899-88EF8A9673D2}"/>
              </a:ext>
            </a:extLst>
          </p:cNvPr>
          <p:cNvSpPr/>
          <p:nvPr/>
        </p:nvSpPr>
        <p:spPr>
          <a:xfrm>
            <a:off x="5128421" y="3426568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(2)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DBE853F-C950-4E08-A067-B676719C7DC2}"/>
              </a:ext>
            </a:extLst>
          </p:cNvPr>
          <p:cNvCxnSpPr>
            <a:cxnSpLocks/>
            <a:stCxn id="87" idx="2"/>
            <a:endCxn id="121" idx="7"/>
          </p:cNvCxnSpPr>
          <p:nvPr/>
        </p:nvCxnSpPr>
        <p:spPr>
          <a:xfrm flipH="1">
            <a:off x="5583706" y="2802121"/>
            <a:ext cx="1742180" cy="70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9BF4B0BA-5B7A-4757-8755-A98647CB890E}"/>
              </a:ext>
            </a:extLst>
          </p:cNvPr>
          <p:cNvSpPr/>
          <p:nvPr/>
        </p:nvSpPr>
        <p:spPr>
          <a:xfrm>
            <a:off x="7138585" y="3445271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(-1)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8C96E06-A6DC-47D6-ADDD-181613644756}"/>
              </a:ext>
            </a:extLst>
          </p:cNvPr>
          <p:cNvCxnSpPr>
            <a:cxnSpLocks/>
            <a:stCxn id="87" idx="4"/>
            <a:endCxn id="137" idx="1"/>
          </p:cNvCxnSpPr>
          <p:nvPr/>
        </p:nvCxnSpPr>
        <p:spPr>
          <a:xfrm flipH="1">
            <a:off x="7216700" y="3078346"/>
            <a:ext cx="375886" cy="44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D7FBC122-437E-4F9C-A2C5-5E49D8B71FA4}"/>
              </a:ext>
            </a:extLst>
          </p:cNvPr>
          <p:cNvSpPr/>
          <p:nvPr/>
        </p:nvSpPr>
        <p:spPr>
          <a:xfrm>
            <a:off x="6441615" y="3451423"/>
            <a:ext cx="5334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99B1B8C-63D3-4098-8A82-A55B5346BFE8}"/>
              </a:ext>
            </a:extLst>
          </p:cNvPr>
          <p:cNvCxnSpPr>
            <a:cxnSpLocks/>
            <a:stCxn id="87" idx="3"/>
            <a:endCxn id="140" idx="7"/>
          </p:cNvCxnSpPr>
          <p:nvPr/>
        </p:nvCxnSpPr>
        <p:spPr>
          <a:xfrm flipH="1">
            <a:off x="6896900" y="2997442"/>
            <a:ext cx="507101" cy="53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6084548-8541-4913-857A-D295A655AF52}"/>
              </a:ext>
            </a:extLst>
          </p:cNvPr>
          <p:cNvSpPr txBox="1"/>
          <p:nvPr/>
        </p:nvSpPr>
        <p:spPr>
          <a:xfrm>
            <a:off x="7432486" y="3126190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-4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6477722-4348-43B9-BEAF-DFF5D971FF47}"/>
              </a:ext>
            </a:extLst>
          </p:cNvPr>
          <p:cNvSpPr txBox="1"/>
          <p:nvPr/>
        </p:nvSpPr>
        <p:spPr>
          <a:xfrm>
            <a:off x="7169548" y="3089827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-3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2E6D37-AA9F-4F8E-B80A-9417BA9F1CC4}"/>
              </a:ext>
            </a:extLst>
          </p:cNvPr>
          <p:cNvSpPr txBox="1"/>
          <p:nvPr/>
        </p:nvSpPr>
        <p:spPr>
          <a:xfrm>
            <a:off x="6711136" y="3139353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-2</a:t>
            </a:r>
            <a:endParaRPr 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460BC3-E771-4FC0-BC45-B6DAD1442B71}"/>
              </a:ext>
            </a:extLst>
          </p:cNvPr>
          <p:cNvSpPr txBox="1"/>
          <p:nvPr/>
        </p:nvSpPr>
        <p:spPr>
          <a:xfrm>
            <a:off x="5988109" y="3013231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-1</a:t>
            </a:r>
            <a:endParaRPr lang="en-US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769DEE-71C4-425D-8D24-95C9D8526E08}"/>
              </a:ext>
            </a:extLst>
          </p:cNvPr>
          <p:cNvSpPr txBox="1"/>
          <p:nvPr/>
        </p:nvSpPr>
        <p:spPr>
          <a:xfrm>
            <a:off x="7217029" y="4080635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-4</a:t>
            </a:r>
            <a:endParaRPr lang="en-US" sz="11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048FE0-3119-48CA-AD8D-928B65D1FD0D}"/>
              </a:ext>
            </a:extLst>
          </p:cNvPr>
          <p:cNvSpPr txBox="1"/>
          <p:nvPr/>
        </p:nvSpPr>
        <p:spPr>
          <a:xfrm>
            <a:off x="6655735" y="4270782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-3</a:t>
            </a:r>
            <a:endParaRPr lang="en-US" sz="11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E86A54F-0E00-4DD9-82F7-F1A619DFCD10}"/>
              </a:ext>
            </a:extLst>
          </p:cNvPr>
          <p:cNvSpPr txBox="1"/>
          <p:nvPr/>
        </p:nvSpPr>
        <p:spPr>
          <a:xfrm>
            <a:off x="5636594" y="4265151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-2</a:t>
            </a:r>
            <a:endParaRPr lang="en-US" sz="11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0DC9B5-932E-4518-84E9-A57EA9ADADB1}"/>
              </a:ext>
            </a:extLst>
          </p:cNvPr>
          <p:cNvSpPr txBox="1"/>
          <p:nvPr/>
        </p:nvSpPr>
        <p:spPr>
          <a:xfrm>
            <a:off x="5075300" y="4171083"/>
            <a:ext cx="375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-1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401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6DB2-F778-4234-B2A4-6BE871F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howSum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C0170-ED18-4CE7-9F37-034A916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12" y="2325881"/>
            <a:ext cx="3999267" cy="22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159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canSum</vt:lpstr>
      <vt:lpstr>howSum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Calderon, Emanuel A</dc:creator>
  <cp:lastModifiedBy>Calderon, Emanuel A</cp:lastModifiedBy>
  <cp:revision>3</cp:revision>
  <dcterms:created xsi:type="dcterms:W3CDTF">2023-01-21T12:52:19Z</dcterms:created>
  <dcterms:modified xsi:type="dcterms:W3CDTF">2023-01-23T14:42:08Z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0f5e94-b30f-4e73-9b6b-e333361c0d6b_Enabled">
    <vt:lpwstr>true</vt:lpwstr>
  </property>
  <property fmtid="{D5CDD505-2E9C-101B-9397-08002B2CF9AE}" pid="3" name="MSIP_Label_290f5e94-b30f-4e73-9b6b-e333361c0d6b_SetDate">
    <vt:lpwstr>2023-01-21T12:52:19Z</vt:lpwstr>
  </property>
  <property fmtid="{D5CDD505-2E9C-101B-9397-08002B2CF9AE}" pid="4" name="MSIP_Label_290f5e94-b30f-4e73-9b6b-e333361c0d6b_Method">
    <vt:lpwstr>Standard</vt:lpwstr>
  </property>
  <property fmtid="{D5CDD505-2E9C-101B-9397-08002B2CF9AE}" pid="5" name="MSIP_Label_290f5e94-b30f-4e73-9b6b-e333361c0d6b_Name">
    <vt:lpwstr>290f5e94-b30f-4e73-9b6b-e333361c0d6b</vt:lpwstr>
  </property>
  <property fmtid="{D5CDD505-2E9C-101B-9397-08002B2CF9AE}" pid="6" name="MSIP_Label_290f5e94-b30f-4e73-9b6b-e333361c0d6b_SiteId">
    <vt:lpwstr>399ead0d-c7c4-4583-88a4-d98814f80b0e</vt:lpwstr>
  </property>
  <property fmtid="{D5CDD505-2E9C-101B-9397-08002B2CF9AE}" pid="7" name="MSIP_Label_290f5e94-b30f-4e73-9b6b-e333361c0d6b_ActionId">
    <vt:lpwstr>050f7187-6077-4a86-9bb2-4e22a952e696</vt:lpwstr>
  </property>
  <property fmtid="{D5CDD505-2E9C-101B-9397-08002B2CF9AE}" pid="8" name="MSIP_Label_290f5e94-b30f-4e73-9b6b-e333361c0d6b_ContentBits">
    <vt:lpwstr>0</vt:lpwstr>
  </property>
</Properties>
</file>