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h2YcGqZbhPWCeu3KTlqYiOtMQV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HelveticaNeu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2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3b8fe1f77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3b8fe1f7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4 Component of Analysis</a:t>
            </a:r>
            <a:endParaRPr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AutoNum type="arabicPeriod"/>
            </a:pPr>
            <a:r>
              <a:rPr lang="en-US" sz="2170"/>
              <a:t>Exploratory Analysis (Graphs and Charts) – Already Done</a:t>
            </a:r>
            <a:endParaRPr/>
          </a:p>
          <a:p>
            <a:pPr indent="-514350" lvl="0" marL="5143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AutoNum type="arabicPeriod"/>
            </a:pPr>
            <a:r>
              <a:rPr lang="en-US" sz="2170"/>
              <a:t>Clustering to Identify Crime Hotspots - Already done</a:t>
            </a:r>
            <a:endParaRPr/>
          </a:p>
          <a:p>
            <a:pPr indent="-514350" lvl="0" marL="5143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AutoNum type="arabicPeriod"/>
            </a:pPr>
            <a:r>
              <a:rPr lang="en-US" sz="2170"/>
              <a:t>Time Series Analysis to predict number of crimes in next 12 months - Already Done</a:t>
            </a:r>
            <a:endParaRPr/>
          </a:p>
          <a:p>
            <a:pPr indent="-514350" lvl="0" marL="5143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AutoNum type="arabicPeriod"/>
            </a:pPr>
            <a:r>
              <a:rPr lang="en-US" sz="2170"/>
              <a:t>Classifying if a crime is committed by a Juvenile(based on solved crimes): </a:t>
            </a:r>
            <a:endParaRPr/>
          </a:p>
          <a:p>
            <a:pPr indent="-514350" lvl="1" marL="9715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Calibri"/>
              <a:buAutoNum type="alphaLcPeriod"/>
            </a:pPr>
            <a:r>
              <a:rPr lang="en-US" sz="1860"/>
              <a:t>Run 4-5 models, compare performance of models, select the best one</a:t>
            </a:r>
            <a:endParaRPr/>
          </a:p>
          <a:p>
            <a:pPr indent="-514350" lvl="1" marL="9715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Calibri"/>
              <a:buAutoNum type="alphaLcPeriod"/>
            </a:pPr>
            <a:r>
              <a:rPr lang="en-US" sz="1860"/>
              <a:t>This classification can help the police department in deciding to investigate possible juvenile subjects for unsolved crimes.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60"/>
              <a:buNone/>
            </a:pPr>
            <a:r>
              <a:rPr lang="en-US" sz="1860">
                <a:solidFill>
                  <a:srgbClr val="FF0000"/>
                </a:solidFill>
              </a:rPr>
              <a:t>**  4</a:t>
            </a:r>
            <a:r>
              <a:rPr baseline="30000" lang="en-US" sz="1860">
                <a:solidFill>
                  <a:srgbClr val="FF0000"/>
                </a:solidFill>
              </a:rPr>
              <a:t>th</a:t>
            </a:r>
            <a:r>
              <a:rPr lang="en-US" sz="1860">
                <a:solidFill>
                  <a:srgbClr val="FF0000"/>
                </a:solidFill>
              </a:rPr>
              <a:t> one gives us an opportunity to show case stratified sampling, neural network, decision tree, random forest, boosted tree and naïve bayers. I have executed the models, saved them and taken screenshots.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60"/>
              <a:buNone/>
            </a:pPr>
            <a:r>
              <a:rPr lang="en-US" sz="1860">
                <a:solidFill>
                  <a:srgbClr val="FF0000"/>
                </a:solidFill>
              </a:rPr>
              <a:t>I apologize for bringing this so late, but I was experimenting the whole day to see how we can showcase our knowledge. Jump Files and PPT screenshots are uploaded in the drive.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60"/>
              <a:buNone/>
            </a:pPr>
            <a:r>
              <a:rPr lang="en-US" sz="1860">
                <a:solidFill>
                  <a:srgbClr val="FF0000"/>
                </a:solidFill>
              </a:rPr>
              <a:t>We can discuss this in call tomorrow.</a:t>
            </a:r>
            <a:endParaRPr/>
          </a:p>
          <a:p>
            <a:pPr indent="-376555" lvl="0" marL="5143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Boosted Tree</a:t>
            </a:r>
            <a:endParaRPr/>
          </a:p>
        </p:txBody>
      </p:sp>
      <p:pic>
        <p:nvPicPr>
          <p:cNvPr id="148" name="Google Shape;1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743264"/>
            <a:ext cx="5257800" cy="474961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0"/>
          <p:cNvSpPr/>
          <p:nvPr/>
        </p:nvSpPr>
        <p:spPr>
          <a:xfrm>
            <a:off x="838200" y="4188674"/>
            <a:ext cx="3291354" cy="180576"/>
          </a:xfrm>
          <a:prstGeom prst="flowChartTerminator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Naïve Bayes Classifier</a:t>
            </a:r>
            <a:endParaRPr/>
          </a:p>
        </p:txBody>
      </p:sp>
      <p:pic>
        <p:nvPicPr>
          <p:cNvPr id="155" name="Google Shape;155;p11"/>
          <p:cNvPicPr preferRelativeResize="0"/>
          <p:nvPr/>
        </p:nvPicPr>
        <p:blipFill rotWithShape="1">
          <a:blip r:embed="rId3">
            <a:alphaModFix/>
          </a:blip>
          <a:srcRect b="1320" l="0" r="0" t="-1319"/>
          <a:stretch/>
        </p:blipFill>
        <p:spPr>
          <a:xfrm>
            <a:off x="460700" y="1690700"/>
            <a:ext cx="9189249" cy="436047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1"/>
          <p:cNvSpPr/>
          <p:nvPr/>
        </p:nvSpPr>
        <p:spPr>
          <a:xfrm>
            <a:off x="460700" y="2915525"/>
            <a:ext cx="3711744" cy="161946"/>
          </a:xfrm>
          <a:prstGeom prst="flowChartTerminator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5550" y="576188"/>
            <a:ext cx="4894775" cy="9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6"/>
            <a:ext cx="10515600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Predict if the crime if committed by a Juvenile</a:t>
            </a: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2620963" y="180657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</a:pPr>
            <a:br>
              <a:rPr b="0" i="0" lang="en-US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Pulled Data of solved cases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Created indicator column for Juvi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103" y="3275284"/>
            <a:ext cx="4897836" cy="2342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Predictor Screening –Analyzing variables (Did not work, too many values for location)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838200" y="1690688"/>
            <a:ext cx="10515600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Premise Code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Reporting District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Crime Code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Victim 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Victim Desc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Victim Sex</a:t>
            </a:r>
            <a:endParaRPr/>
          </a:p>
        </p:txBody>
      </p:sp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1690688"/>
            <a:ext cx="5181600" cy="30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Predictor Screening –Analyzing variables</a:t>
            </a:r>
            <a:endParaRPr/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838200" y="1690688"/>
            <a:ext cx="10515600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4135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Premise Code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Crime Code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Victim Age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Victim Desc</a:t>
            </a:r>
            <a:endParaRPr sz="259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Victim Sex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Weapon Code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Hour of OCC</a:t>
            </a:r>
            <a:endParaRPr/>
          </a:p>
          <a:p>
            <a:pPr indent="-64135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We re going to exclude Month and Day from the data</a:t>
            </a:r>
            <a:endParaRPr/>
          </a:p>
        </p:txBody>
      </p:sp>
      <p:pic>
        <p:nvPicPr>
          <p:cNvPr id="107" name="Google Shape;10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2262" y="1935563"/>
            <a:ext cx="5327650" cy="2986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Create Training, validation and test data</a:t>
            </a:r>
            <a:endParaRPr/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stratified split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with 1 as Focal group as number of 1</a:t>
            </a:r>
            <a:r>
              <a:rPr baseline="30000" lang="en-US"/>
              <a:t>st</a:t>
            </a:r>
            <a:r>
              <a:rPr lang="en-US"/>
              <a:t> are low.</a:t>
            </a:r>
            <a:endParaRPr/>
          </a:p>
        </p:txBody>
      </p:sp>
      <p:pic>
        <p:nvPicPr>
          <p:cNvPr id="114" name="Google Shape;1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7618" y="1690700"/>
            <a:ext cx="2637862" cy="4186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1908" y="3048046"/>
            <a:ext cx="2637862" cy="2828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Nominal Logistic – Was not able to run</a:t>
            </a:r>
            <a:endParaRPr/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is not linear separable. It is a linear model, so it wont work on this dataset as most of the variables are catgorical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Neural Network</a:t>
            </a:r>
            <a:endParaRPr/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538859"/>
            <a:ext cx="7220799" cy="4954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Decision Tree</a:t>
            </a:r>
            <a:endParaRPr/>
          </a:p>
        </p:txBody>
      </p:sp>
      <p:sp>
        <p:nvSpPr>
          <p:cNvPr id="134" name="Google Shape;134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5" name="Google Shape;1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6752" y="-1372624"/>
            <a:ext cx="4960126" cy="696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412200" y="2389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Random Forest</a:t>
            </a:r>
            <a:endParaRPr/>
          </a:p>
        </p:txBody>
      </p:sp>
      <p:pic>
        <p:nvPicPr>
          <p:cNvPr id="141" name="Google Shape;141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200" y="1564642"/>
            <a:ext cx="6744000" cy="48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9"/>
          <p:cNvSpPr/>
          <p:nvPr/>
        </p:nvSpPr>
        <p:spPr>
          <a:xfrm>
            <a:off x="653700" y="4315024"/>
            <a:ext cx="3291354" cy="180576"/>
          </a:xfrm>
          <a:prstGeom prst="flowChartTerminator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2020-04-19T06:45:47Z</dcterms:created>
  <dc:creator>Microsoft Office User</dc:creator>
</cp:coreProperties>
</file>