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76" autoAdjust="0"/>
  </p:normalViewPr>
  <p:slideViewPr>
    <p:cSldViewPr snapToGrid="0">
      <p:cViewPr>
        <p:scale>
          <a:sx n="33" d="100"/>
          <a:sy n="33" d="100"/>
        </p:scale>
        <p:origin x="126" y="-2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4F0CA-C8CC-4A55-8262-C6EE497820F4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48AC2-9714-4AC8-A193-0F9D15C14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4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8AC2-9714-4AC8-A193-0F9D15C14E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76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30956" y="40384364"/>
            <a:ext cx="32399288" cy="27955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2636044" y="41064034"/>
            <a:ext cx="2712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CENTRO UNIVERSITÁRIO ESTÁCIO DO CEARÁ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E1A4E1-AE9E-4C2B-991E-33120C9884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8292191" y="40557450"/>
            <a:ext cx="2797409" cy="2487065"/>
          </a:xfrm>
          <a:prstGeom prst="rect">
            <a:avLst/>
          </a:prstGeom>
        </p:spPr>
      </p:pic>
      <p:pic>
        <p:nvPicPr>
          <p:cNvPr id="2" name="Imagem 9">
            <a:extLst>
              <a:ext uri="{FF2B5EF4-FFF2-40B4-BE49-F238E27FC236}">
                <a16:creationId xmlns:a16="http://schemas.microsoft.com/office/drawing/2014/main" id="{C798A063-0E52-5A89-1DA8-C48A4D1D1E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452688" y="40538626"/>
            <a:ext cx="2797409" cy="2487065"/>
          </a:xfrm>
          <a:prstGeom prst="rect">
            <a:avLst/>
          </a:prstGeom>
        </p:spPr>
      </p:pic>
      <p:sp>
        <p:nvSpPr>
          <p:cNvPr id="4" name="Arredondar Retângulo em um Canto Diagonal 3">
            <a:extLst>
              <a:ext uri="{FF2B5EF4-FFF2-40B4-BE49-F238E27FC236}">
                <a16:creationId xmlns:a16="http://schemas.microsoft.com/office/drawing/2014/main" id="{DCB61D3E-042F-8078-6D03-46D77562C880}"/>
              </a:ext>
            </a:extLst>
          </p:cNvPr>
          <p:cNvSpPr/>
          <p:nvPr/>
        </p:nvSpPr>
        <p:spPr>
          <a:xfrm>
            <a:off x="546100" y="10477500"/>
            <a:ext cx="15440025" cy="1079104"/>
          </a:xfrm>
          <a:prstGeom prst="round2DiagRect">
            <a:avLst/>
          </a:prstGeom>
          <a:solidFill>
            <a:srgbClr val="5BA8B9"/>
          </a:solidFill>
          <a:ln>
            <a:solidFill>
              <a:srgbClr val="5BA8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306144" y="3555564"/>
            <a:ext cx="31359962" cy="3323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3909060">
              <a:defRPr/>
            </a:pPr>
            <a:r>
              <a:rPr lang="pt-BR" sz="7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TITULO DO PROJETO DESENVOLVIDO NA </a:t>
            </a: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 </a:t>
            </a:r>
            <a:r>
              <a:rPr lang="pt-BR" sz="7000" b="1" dirty="0" err="1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</a:t>
            </a: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 </a:t>
            </a:r>
            <a:r>
              <a:rPr lang="pt-BR" sz="7000" b="1" dirty="0" err="1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7000" b="1" dirty="0" err="1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Indústria 4.0 em Python</a:t>
            </a:r>
            <a:endParaRPr lang="pt-BR" dirty="0" smtClean="0"/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7000" b="1" i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36" y="5649725"/>
            <a:ext cx="312531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b="1" dirty="0" smtClean="0">
                <a:latin typeface="Arial" panose="020B0604020202020204" pitchFamily="34" charset="0"/>
              </a:rPr>
              <a:t>Carlos Emanuel de Sousa Silva, João Victor de Oliveira Cruz, Rafael Teixeira.</a:t>
            </a:r>
            <a:r>
              <a:rPr lang="pt-BR" altLang="pt-BR" sz="4000" b="1" dirty="0">
                <a:latin typeface="Arial" panose="020B0604020202020204" pitchFamily="34" charset="0"/>
              </a:rPr>
              <a:t/>
            </a:r>
            <a:br>
              <a:rPr lang="pt-BR" altLang="pt-BR" sz="4000" b="1" dirty="0">
                <a:latin typeface="Arial" panose="020B0604020202020204" pitchFamily="34" charset="0"/>
              </a:rPr>
            </a:br>
            <a:endParaRPr lang="pt-BR" altLang="pt-BR" sz="4000" b="1" dirty="0">
              <a:latin typeface="Arial" panose="020B0604020202020204" pitchFamily="34" charset="0"/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 flipH="1">
            <a:off x="16220370" y="10477651"/>
            <a:ext cx="45723" cy="28083120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3" name="CaixaDeTexto 22">
            <a:extLst>
              <a:ext uri="{FF2B5EF4-FFF2-40B4-BE49-F238E27FC236}">
                <a16:creationId xmlns:a16="http://schemas.microsoft.com/office/drawing/2014/main" id="{10AA4FC0-BD7B-F8C6-B141-9D2ADC6F440B}"/>
              </a:ext>
            </a:extLst>
          </p:cNvPr>
          <p:cNvSpPr txBox="1"/>
          <p:nvPr/>
        </p:nvSpPr>
        <p:spPr>
          <a:xfrm>
            <a:off x="546100" y="10477500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TÓPICOS (Introdução, metodologia...)</a:t>
            </a:r>
            <a:r>
              <a:rPr lang="pt-BR" sz="5400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CaixaDeTexto 23">
            <a:extLst>
              <a:ext uri="{FF2B5EF4-FFF2-40B4-BE49-F238E27FC236}">
                <a16:creationId xmlns:a16="http://schemas.microsoft.com/office/drawing/2014/main" id="{0A704102-913B-7507-06A5-2FECAC74170E}"/>
              </a:ext>
            </a:extLst>
          </p:cNvPr>
          <p:cNvSpPr txBox="1"/>
          <p:nvPr/>
        </p:nvSpPr>
        <p:spPr>
          <a:xfrm>
            <a:off x="546100" y="12083830"/>
            <a:ext cx="10072961" cy="14945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b="1" dirty="0"/>
              <a:t>TOPICOS: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dirty="0" smtClean="0"/>
              <a:t>INTRODUÇÃO: Volume de tráfego médio mensal que passam nos equipamentos de Fiscalização eletrônica de Fortaleza.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3800" dirty="0" smtClean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dirty="0" smtClean="0"/>
              <a:t>OBJETIVOS: Analisar o tráfego das vias e ver horários menos congestionados.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3800" dirty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dirty="0"/>
              <a:t>AÇÕES REALIZADAS E PUBLICO </a:t>
            </a:r>
            <a:r>
              <a:rPr lang="pt-BR" sz="3800" dirty="0" smtClean="0"/>
              <a:t>ATENDIDO: Análise do volume trafegado registrado em um dia (24 horas). O público atendido são pedestres e motoristas.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3800" dirty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dirty="0" smtClean="0"/>
              <a:t>DADOS QUANTITATIVOS: </a:t>
            </a:r>
            <a:endParaRPr lang="pt-BR" sz="3800" dirty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dirty="0" smtClean="0"/>
              <a:t>EVIDENCIAS FOTOGRAFICAS:</a:t>
            </a:r>
            <a:endParaRPr lang="pt-BR" sz="3800" dirty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dirty="0" smtClean="0"/>
              <a:t>CONCLUSÃO:</a:t>
            </a:r>
            <a:endParaRPr lang="pt-BR" sz="3800" dirty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3800" dirty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3800" dirty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3800" dirty="0"/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3800" b="1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30956" y="-23608"/>
            <a:ext cx="32399288" cy="21136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1164991" y="303656"/>
            <a:ext cx="23327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I SIMPÓSIO DE DISCIPLINAS EXTENSIONISTAS DA ESTÁCIO</a:t>
            </a:r>
          </a:p>
        </p:txBody>
      </p:sp>
      <p:pic>
        <p:nvPicPr>
          <p:cNvPr id="17" name="Picture 16" descr="A blue and whit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57B43A7-39DB-6BB4-767E-B27893C8E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84" r="52970" b="81869"/>
          <a:stretch/>
        </p:blipFill>
        <p:spPr>
          <a:xfrm>
            <a:off x="25110394" y="191266"/>
            <a:ext cx="5444101" cy="16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118</Words>
  <Application>Microsoft Office PowerPoint</Application>
  <PresentationFormat>Personalizar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CARLOS EMANUEL DE SOUSA SILVA</cp:lastModifiedBy>
  <cp:revision>15</cp:revision>
  <dcterms:created xsi:type="dcterms:W3CDTF">2022-10-11T19:04:00Z</dcterms:created>
  <dcterms:modified xsi:type="dcterms:W3CDTF">2023-05-23T12:41:20Z</dcterms:modified>
</cp:coreProperties>
</file>