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8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4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C851-1C94-44A2-9F44-8540DC16BAE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1FAA-F048-4F5D-B9B4-E68461336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2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FD74-744C-DF67-222E-651C037D2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measuring with LEDs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AB3DD-F055-A8EC-0CFC-47FEE423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Faculty : </a:t>
            </a:r>
            <a:r>
              <a:rPr lang="en-US" dirty="0" err="1"/>
              <a:t>Electornics</a:t>
            </a:r>
            <a:r>
              <a:rPr lang="en-US" dirty="0"/>
              <a:t>, Telecommunications and Information Technology</a:t>
            </a:r>
          </a:p>
          <a:p>
            <a:r>
              <a:rPr lang="en-US" dirty="0"/>
              <a:t>Students :  Veliciu Vlad</a:t>
            </a:r>
          </a:p>
          <a:p>
            <a:r>
              <a:rPr lang="en-US" dirty="0"/>
              <a:t>Pop Emanuel</a:t>
            </a:r>
          </a:p>
        </p:txBody>
      </p:sp>
    </p:spTree>
    <p:extLst>
      <p:ext uri="{BB962C8B-B14F-4D97-AF65-F5344CB8AC3E}">
        <p14:creationId xmlns:p14="http://schemas.microsoft.com/office/powerpoint/2010/main" val="4250250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B59C-3002-D097-988B-82397BAD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CA3D-D956-8C87-CB54-F6205C5A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build this project we used several electronic  components and devices:</a:t>
            </a:r>
          </a:p>
          <a:p>
            <a:r>
              <a:rPr lang="en-US" dirty="0"/>
              <a:t>resistors;</a:t>
            </a:r>
          </a:p>
          <a:p>
            <a:r>
              <a:rPr lang="en-US" dirty="0"/>
              <a:t>LEDs;</a:t>
            </a:r>
          </a:p>
          <a:p>
            <a:r>
              <a:rPr lang="en-US" dirty="0"/>
              <a:t>ultrasonic sensor;</a:t>
            </a:r>
          </a:p>
          <a:p>
            <a:r>
              <a:rPr lang="en-US" dirty="0"/>
              <a:t>Arduino board.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jumper wires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2000">
              <a:schemeClr val="accent1">
                <a:lumMod val="75000"/>
              </a:schemeClr>
            </a:gs>
            <a:gs pos="31000">
              <a:schemeClr val="bg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BBD8C72-C9B0-AF59-4D17-6F727B5C4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13" y="415502"/>
            <a:ext cx="7014173" cy="6026995"/>
          </a:xfrm>
        </p:spPr>
      </p:pic>
    </p:spTree>
    <p:extLst>
      <p:ext uri="{BB962C8B-B14F-4D97-AF65-F5344CB8AC3E}">
        <p14:creationId xmlns:p14="http://schemas.microsoft.com/office/powerpoint/2010/main" val="173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3860-8C20-CB62-45D5-CE4AC742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1BF-75AD-0E69-AAA9-FC79222E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code was written in C/C++ language, it is quite simple and it provides the following functionality of the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reference point is very close to the sensor ( &gt; 10 cm ), the first red led will turn on, being followed up by the other red </a:t>
            </a:r>
            <a:r>
              <a:rPr lang="en-US" dirty="0" err="1"/>
              <a:t>leds</a:t>
            </a:r>
            <a:r>
              <a:rPr lang="en-US" dirty="0"/>
              <a:t> as the distance increases.</a:t>
            </a:r>
          </a:p>
          <a:p>
            <a:r>
              <a:rPr lang="en-US" dirty="0"/>
              <a:t>as the reference point is moving away from the sensor, the other </a:t>
            </a:r>
            <a:r>
              <a:rPr lang="en-US" dirty="0" err="1"/>
              <a:t>leds</a:t>
            </a:r>
            <a:r>
              <a:rPr lang="en-US" dirty="0"/>
              <a:t> will turn on in the following order : yellow, green and blue.</a:t>
            </a:r>
          </a:p>
          <a:p>
            <a:r>
              <a:rPr lang="en-US" dirty="0"/>
              <a:t>the minimum distance required for all the </a:t>
            </a:r>
            <a:r>
              <a:rPr lang="en-US" dirty="0" err="1"/>
              <a:t>leds</a:t>
            </a:r>
            <a:r>
              <a:rPr lang="en-US" dirty="0"/>
              <a:t> to be turned on, has to be 100 cm.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F07B20"/>
            </a:gs>
            <a:gs pos="37000">
              <a:schemeClr val="bg1">
                <a:lumMod val="95000"/>
                <a:lumOff val="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5E23-B0F9-D985-C6BD-211B90D4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739160"/>
            <a:ext cx="9613861" cy="10809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7E584-0DE7-402F-0BA3-B376CFBB5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1" y="2804113"/>
            <a:ext cx="6387825" cy="34161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44E08-5387-9EA4-0AB6-9C7C342C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1" y="365760"/>
            <a:ext cx="2714760" cy="22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96A5-59DC-A44A-6872-8A7DFF21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E9EE-F085-48AD-DDA5-1C6D194E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we made, could fulfill the functionality of:</a:t>
            </a:r>
          </a:p>
          <a:p>
            <a:r>
              <a:rPr lang="en-US" dirty="0"/>
              <a:t>car parking sensors.</a:t>
            </a:r>
          </a:p>
          <a:p>
            <a:r>
              <a:rPr lang="en-US" dirty="0"/>
              <a:t>security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6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3E62-AA06-84E6-D1D3-65D7E142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9D908-D362-4D6C-E2D9-2A88B1616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74" y="319493"/>
            <a:ext cx="8292017" cy="6219013"/>
          </a:xfrm>
        </p:spPr>
      </p:pic>
    </p:spTree>
    <p:extLst>
      <p:ext uri="{BB962C8B-B14F-4D97-AF65-F5344CB8AC3E}">
        <p14:creationId xmlns:p14="http://schemas.microsoft.com/office/powerpoint/2010/main" val="2841905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178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Distance measuring with LEDs</vt:lpstr>
      <vt:lpstr>Project components</vt:lpstr>
      <vt:lpstr>PowerPoint Presentation</vt:lpstr>
      <vt:lpstr>Explaining the code</vt:lpstr>
      <vt:lpstr>PowerPoint Presentation</vt:lpstr>
      <vt:lpstr>Project’s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measuring with LEDs</dc:title>
  <dc:creator>Vlad Veliciu</dc:creator>
  <cp:lastModifiedBy>Vlad Veliciu</cp:lastModifiedBy>
  <cp:revision>4</cp:revision>
  <dcterms:created xsi:type="dcterms:W3CDTF">2022-05-20T07:13:42Z</dcterms:created>
  <dcterms:modified xsi:type="dcterms:W3CDTF">2022-05-22T16:48:05Z</dcterms:modified>
</cp:coreProperties>
</file>