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9892BE-E2EA-4164-81FB-6757CB550506}" type="datetimeFigureOut">
              <a:rPr lang="en-CA" smtClean="0"/>
              <a:t>2021-02-23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74C3E-9844-400F-AF01-74FC99E811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7446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74C3E-9844-400F-AF01-74FC99E81103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23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11573-0584-4C12-95E8-7043C2F9D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46465-F81B-492F-A9A4-D013F3B74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BF1D9-28DC-41F7-9664-424245BC0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CEE5-FDFA-4BCF-9412-7566136B775F}" type="datetimeFigureOut">
              <a:rPr lang="en-CA" smtClean="0"/>
              <a:t>2021-02-23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FF2E6-BEA1-41C4-BE6E-D7F28C00C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377F8-AA29-4539-9243-FCD08EAE2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F6EB-5B23-470F-A6C6-A09B64A1ED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1127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4A4D5-3183-436C-A782-6056F63A3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FF3F85-0238-4C62-974B-7DDFD96E7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490BE-D25E-4512-A26D-FDFCBD07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CEE5-FDFA-4BCF-9412-7566136B775F}" type="datetimeFigureOut">
              <a:rPr lang="en-CA" smtClean="0"/>
              <a:t>2021-02-23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F0092-8AB5-44E5-B96C-1F735B6B0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4E560-F0BB-427C-93C5-26F4E56C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F6EB-5B23-470F-A6C6-A09B64A1ED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4980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446BD4-BE7C-4B7D-9ED9-862691FCB3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13A70-F49E-4951-8F59-3ADA4469B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6C7FF-11C1-4B97-9AD9-A88C7F488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CEE5-FDFA-4BCF-9412-7566136B775F}" type="datetimeFigureOut">
              <a:rPr lang="en-CA" smtClean="0"/>
              <a:t>2021-02-23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8F98F-33DB-4FEE-A3E6-2A375AE96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E0A66-5F66-476D-9AEC-9AAD9C673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F6EB-5B23-470F-A6C6-A09B64A1ED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427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6DEEF-460E-4682-B91F-F7924FBB8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30696-86FA-4FC4-9D8A-71938ADAF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60495-7DE7-4ADA-9714-BC471BEAA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CEE5-FDFA-4BCF-9412-7566136B775F}" type="datetimeFigureOut">
              <a:rPr lang="en-CA" smtClean="0"/>
              <a:t>2021-02-23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CC119-FD53-400E-A73B-06246DB9C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73907-E0C9-4209-8026-71709CC3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F6EB-5B23-470F-A6C6-A09B64A1ED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022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F70A0-113C-4E7A-A78F-6364FFF29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E3CB3-506C-418F-8D76-ECCE774FC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EE3C3-CCFD-4C61-B131-6168A9326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CEE5-FDFA-4BCF-9412-7566136B775F}" type="datetimeFigureOut">
              <a:rPr lang="en-CA" smtClean="0"/>
              <a:t>2021-02-23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DE9EA-2A84-4D81-9D50-62A8C5530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F7984-BA96-46FD-9967-3721773C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F6EB-5B23-470F-A6C6-A09B64A1ED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5176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EDA7C-FDBE-4CCF-B8C5-99B1F73C2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F1D8A-0375-4F91-9D5F-7927962605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1A4B3-3E2A-4BF5-B101-77492C18E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7D3EF-C740-4B3E-B616-FC9B614B8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CEE5-FDFA-4BCF-9412-7566136B775F}" type="datetimeFigureOut">
              <a:rPr lang="en-CA" smtClean="0"/>
              <a:t>2021-02-23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5127C7-E8C1-4953-A15C-86BDDB18E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80DE4-5ADE-4AB3-A756-B34E61983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F6EB-5B23-470F-A6C6-A09B64A1ED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9443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69912-BE45-4B84-981F-FE8DEC57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9E441-2A9D-4809-92CD-3FE40E255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EF7C36-AC3D-467A-B6C5-6CC813B63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3C71F9-205F-4D55-8C42-6566BFCBD6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6C954C-B807-4EBF-945A-98A724C2F3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EB3889-F51C-4608-B750-59C8A8CAF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CEE5-FDFA-4BCF-9412-7566136B775F}" type="datetimeFigureOut">
              <a:rPr lang="en-CA" smtClean="0"/>
              <a:t>2021-02-23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62B86-4D88-4402-ADEF-EADDFFA70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E0DE9C-15D4-424E-8706-B6B9C3C1E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F6EB-5B23-470F-A6C6-A09B64A1ED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5758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00E82-DD8E-469A-82F5-B2283DCA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E742C7-E44A-4C9B-BB3B-E9D30BCE2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CEE5-FDFA-4BCF-9412-7566136B775F}" type="datetimeFigureOut">
              <a:rPr lang="en-CA" smtClean="0"/>
              <a:t>2021-02-23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61F64-C5EC-4CD4-8648-126C1BAFD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10BECD-E67D-432A-8DAF-7E312304F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F6EB-5B23-470F-A6C6-A09B64A1ED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4757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675D7A-B483-43B8-9402-C0C9425E0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CEE5-FDFA-4BCF-9412-7566136B775F}" type="datetimeFigureOut">
              <a:rPr lang="en-CA" smtClean="0"/>
              <a:t>2021-02-23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C0AE18-2EBA-4F7E-BDA8-0DA405807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FB67B-E15F-4725-B99A-473D47958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F6EB-5B23-470F-A6C6-A09B64A1ED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541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4B6A4-7FEE-4CF0-8935-965A0DFEB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16709-B8C4-4B9D-800A-96F18FACE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1504A-AC92-4598-B344-262807C0C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7AF1B-8615-4956-B1A3-4F9B1A413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CEE5-FDFA-4BCF-9412-7566136B775F}" type="datetimeFigureOut">
              <a:rPr lang="en-CA" smtClean="0"/>
              <a:t>2021-02-23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CDE739-6929-44A2-8F3A-BDD5DD1B3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0C084-BCE5-4FD8-A9FB-5A30F3F4F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F6EB-5B23-470F-A6C6-A09B64A1ED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9811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FD14-5B53-4CC0-A0F1-77A9AFF0E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58D30E-D458-4CFD-A8D7-50621EF6F2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138C58-9F9B-4A0C-8AD0-95D00A343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8B9B82-984C-4CC9-A730-2B01419CE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CEE5-FDFA-4BCF-9412-7566136B775F}" type="datetimeFigureOut">
              <a:rPr lang="en-CA" smtClean="0"/>
              <a:t>2021-02-23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CC101-045F-48C5-81F7-DAF5F77DF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4943E-09AB-4C38-B064-0738E5E65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F6EB-5B23-470F-A6C6-A09B64A1ED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4235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71B701-6DC5-438C-A9A4-307F80F10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4E542-CE5A-411B-A820-3C2EA76E8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A852F-9B24-41FF-8C55-9D5C519C62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1CEE5-FDFA-4BCF-9412-7566136B775F}" type="datetimeFigureOut">
              <a:rPr lang="en-CA" smtClean="0"/>
              <a:t>2021-02-23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675D3-A8EF-4B95-986E-9A706F35A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48046-08EA-4772-A0B3-F8D2658435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5F6EB-5B23-470F-A6C6-A09B64A1ED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0656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0" name="Rectangle 136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National Flag of Honduras | Honduras Flag Meaning, History and Pictures">
            <a:extLst>
              <a:ext uri="{FF2B5EF4-FFF2-40B4-BE49-F238E27FC236}">
                <a16:creationId xmlns:a16="http://schemas.microsoft.com/office/drawing/2014/main" id="{03AD972C-889B-48AF-AEE9-9163A14080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9" r="-1" b="-1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9FDCCD-B401-426E-8064-7FE28C3B0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CA" sz="11500" dirty="0">
                <a:solidFill>
                  <a:srgbClr val="00B0F0"/>
                </a:solidFill>
                <a:latin typeface="Algerian" panose="04020705040A02060702" pitchFamily="82" charset="0"/>
              </a:rPr>
              <a:t>Honduras</a:t>
            </a:r>
            <a:endParaRPr lang="en-CA" sz="6600" dirty="0"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D7489-C390-42B4-B021-B69957F7C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en-CA" sz="3600" dirty="0">
                <a:solidFill>
                  <a:srgbClr val="92D050"/>
                </a:solidFill>
                <a:latin typeface="Harlow Solid Italic" panose="04030604020F02020D02" pitchFamily="82" charset="0"/>
                <a:cs typeface="AngsanaUPC" panose="020B0502040204020203" pitchFamily="18" charset="-34"/>
              </a:rPr>
              <a:t>A guide for future visitors!</a:t>
            </a:r>
          </a:p>
        </p:txBody>
      </p:sp>
      <p:sp>
        <p:nvSpPr>
          <p:cNvPr id="139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383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10 reasons to visit Honduras - Lonely Planet">
            <a:extLst>
              <a:ext uri="{FF2B5EF4-FFF2-40B4-BE49-F238E27FC236}">
                <a16:creationId xmlns:a16="http://schemas.microsoft.com/office/drawing/2014/main" id="{99338795-5F74-4967-8EC9-D09DB51D1D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3" t="9091" r="12568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397F12-FF4C-4C1D-99FE-83FBE927A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CA" sz="2800" dirty="0"/>
              <a:t>General Information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ED499-59EA-4E57-83C1-1DF775A50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CA" sz="1700" dirty="0"/>
              <a:t>Test</a:t>
            </a:r>
          </a:p>
          <a:p>
            <a:r>
              <a:rPr lang="en-CA" sz="1700" dirty="0"/>
              <a:t>Test</a:t>
            </a:r>
          </a:p>
          <a:p>
            <a:r>
              <a:rPr lang="en-CA" sz="1700" dirty="0"/>
              <a:t>Test</a:t>
            </a:r>
          </a:p>
          <a:p>
            <a:r>
              <a:rPr lang="en-CA" sz="1700" dirty="0"/>
              <a:t>Test</a:t>
            </a:r>
          </a:p>
          <a:p>
            <a:r>
              <a:rPr lang="en-CA" sz="1700" dirty="0"/>
              <a:t>Test</a:t>
            </a:r>
          </a:p>
          <a:p>
            <a:r>
              <a:rPr lang="en-CA" sz="1700" dirty="0"/>
              <a:t>Test </a:t>
            </a:r>
          </a:p>
          <a:p>
            <a:r>
              <a:rPr lang="en-CA" sz="1700" dirty="0"/>
              <a:t>Test</a:t>
            </a:r>
          </a:p>
          <a:p>
            <a:r>
              <a:rPr lang="en-CA" sz="1700" dirty="0"/>
              <a:t>Test</a:t>
            </a:r>
          </a:p>
          <a:p>
            <a:r>
              <a:rPr lang="en-CA" sz="1700" dirty="0"/>
              <a:t>Test</a:t>
            </a:r>
          </a:p>
          <a:p>
            <a:endParaRPr lang="en-CA" sz="1700" dirty="0"/>
          </a:p>
          <a:p>
            <a:endParaRPr lang="en-CA" sz="1700" dirty="0"/>
          </a:p>
        </p:txBody>
      </p:sp>
    </p:spTree>
    <p:extLst>
      <p:ext uri="{BB962C8B-B14F-4D97-AF65-F5344CB8AC3E}">
        <p14:creationId xmlns:p14="http://schemas.microsoft.com/office/powerpoint/2010/main" val="1646517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ings to do in Honduras (2021) - Not to be Missed">
            <a:extLst>
              <a:ext uri="{FF2B5EF4-FFF2-40B4-BE49-F238E27FC236}">
                <a16:creationId xmlns:a16="http://schemas.microsoft.com/office/drawing/2014/main" id="{4C38CD83-5BC0-4600-A9EF-CB4644EF99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0" r="-1" b="9226"/>
          <a:stretch/>
        </p:blipFill>
        <p:spPr bwMode="auto">
          <a:xfrm>
            <a:off x="20" y="10"/>
            <a:ext cx="121889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2" name="Freeform: Shape 70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F4EEA6-F6B7-43C8-8973-3BB9DC8A0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2" y="4185749"/>
            <a:ext cx="9265771" cy="622836"/>
          </a:xfrm>
        </p:spPr>
        <p:txBody>
          <a:bodyPr>
            <a:normAutofit/>
          </a:bodyPr>
          <a:lstStyle/>
          <a:p>
            <a:r>
              <a:rPr lang="en-CA" sz="3600"/>
              <a:t>Tourist Attractions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CBD43-CE1E-4DB3-8DDE-4C5B98998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3" y="4856921"/>
            <a:ext cx="9565028" cy="1249240"/>
          </a:xfrm>
        </p:spPr>
        <p:txBody>
          <a:bodyPr>
            <a:normAutofit/>
          </a:bodyPr>
          <a:lstStyle/>
          <a:p>
            <a:r>
              <a:rPr lang="en-CA" sz="1800"/>
              <a:t>Attr1</a:t>
            </a:r>
          </a:p>
          <a:p>
            <a:r>
              <a:rPr lang="en-CA" sz="1800"/>
              <a:t>Attr2</a:t>
            </a:r>
          </a:p>
          <a:p>
            <a:r>
              <a:rPr lang="en-CA" sz="1800"/>
              <a:t>Attr3</a:t>
            </a:r>
          </a:p>
        </p:txBody>
      </p:sp>
    </p:spTree>
    <p:extLst>
      <p:ext uri="{BB962C8B-B14F-4D97-AF65-F5344CB8AC3E}">
        <p14:creationId xmlns:p14="http://schemas.microsoft.com/office/powerpoint/2010/main" val="20244815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60C3B-CE2F-4FF2-8D9A-9D03AB899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Attraction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DBE2F-A77C-4F8A-BB04-AB8727DAF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4604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49EF1-8ACF-4399-AE97-4D14227BE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Attraction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FF1A0-A9C7-4882-8003-038D0D72C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0438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D507B-29DA-4A88-A2C5-F2B376191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Culture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B8408-419F-463C-A612-39F95DBFF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0916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29</Words>
  <Application>Microsoft Office PowerPoint</Application>
  <PresentationFormat>Widescreen</PresentationFormat>
  <Paragraphs>20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Algerian</vt:lpstr>
      <vt:lpstr>Arial</vt:lpstr>
      <vt:lpstr>Calibri</vt:lpstr>
      <vt:lpstr>Calibri Light</vt:lpstr>
      <vt:lpstr>Harlow Solid Italic</vt:lpstr>
      <vt:lpstr>Office Theme</vt:lpstr>
      <vt:lpstr>Honduras</vt:lpstr>
      <vt:lpstr>General Information</vt:lpstr>
      <vt:lpstr>Tourist Attractions</vt:lpstr>
      <vt:lpstr>Attraction 1</vt:lpstr>
      <vt:lpstr>Attraction 2</vt:lpstr>
      <vt:lpstr>Culture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Honduras</dc:title>
  <dc:creator>Emanuel Dobra</dc:creator>
  <cp:lastModifiedBy>Emanuel Dobra</cp:lastModifiedBy>
  <cp:revision>3</cp:revision>
  <dcterms:created xsi:type="dcterms:W3CDTF">2021-02-23T06:09:24Z</dcterms:created>
  <dcterms:modified xsi:type="dcterms:W3CDTF">2021-02-23T06:28:58Z</dcterms:modified>
</cp:coreProperties>
</file>