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87" r:id="rId5"/>
    <p:sldId id="288" r:id="rId6"/>
    <p:sldId id="283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9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5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7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106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48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763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05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86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30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36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5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84187" y="7842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Fiver &amp; 1/2</a:t>
            </a:r>
            <a:endParaRPr lang="en-IL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509587" y="1635125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Market place</a:t>
            </a:r>
            <a:endParaRPr lang="en-IL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20687" y="2600325"/>
            <a:ext cx="10791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Project Definition</a:t>
            </a:r>
            <a:endParaRPr lang="en-IL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D4E0D3-D7D5-4F1F-A34F-C2FAA86C1B00}"/>
              </a:ext>
            </a:extLst>
          </p:cNvPr>
          <p:cNvSpPr/>
          <p:nvPr/>
        </p:nvSpPr>
        <p:spPr>
          <a:xfrm>
            <a:off x="371474" y="48940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Team Members: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Emanuel Ben Hamo, </a:t>
            </a:r>
            <a:r>
              <a:rPr lang="en-US" sz="2000" dirty="0" err="1"/>
              <a:t>Rotem</a:t>
            </a:r>
            <a:r>
              <a:rPr lang="en-US" sz="2000" dirty="0"/>
              <a:t> Carmon, </a:t>
            </a:r>
            <a:r>
              <a:rPr lang="en-US" sz="2000" dirty="0" err="1"/>
              <a:t>Vova</a:t>
            </a:r>
            <a:r>
              <a:rPr lang="en-US" sz="2000" dirty="0"/>
              <a:t> </a:t>
            </a:r>
            <a:r>
              <a:rPr lang="en-US" sz="2000" dirty="0" err="1"/>
              <a:t>Eygel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065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A1B4F0-0618-45FD-BFAE-63F16908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87" y="1677585"/>
            <a:ext cx="6532014" cy="442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CB494-6686-4EBF-9740-9602FB108BFD}"/>
              </a:ext>
            </a:extLst>
          </p:cNvPr>
          <p:cNvSpPr txBox="1"/>
          <p:nvPr/>
        </p:nvSpPr>
        <p:spPr>
          <a:xfrm>
            <a:off x="700087" y="183072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sign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268912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69D750-0FF9-4974-A597-82CB3510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20" y="1380215"/>
            <a:ext cx="2998357" cy="480641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F0442E-6E8A-4B45-9936-FE0A8BC10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0" y="1331896"/>
            <a:ext cx="3565857" cy="490305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FCC83-C514-4C89-A165-F178687EA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90" y="1380215"/>
            <a:ext cx="2987260" cy="4816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571AE-4F7B-4E90-A4CE-EE264546E81B}"/>
              </a:ext>
            </a:extLst>
          </p:cNvPr>
          <p:cNvSpPr txBox="1"/>
          <p:nvPr/>
        </p:nvSpPr>
        <p:spPr>
          <a:xfrm>
            <a:off x="700087" y="183072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Mobile view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6554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Highlights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638174" y="1397000"/>
            <a:ext cx="10791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Name: Fiverr - TBD</a:t>
            </a:r>
          </a:p>
          <a:p>
            <a:endParaRPr lang="en-US" sz="2000" dirty="0"/>
          </a:p>
          <a:p>
            <a:r>
              <a:rPr lang="en-US" sz="2000" b="1" dirty="0"/>
              <a:t>Product Short Description: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Marketplace for web design and development service</a:t>
            </a:r>
          </a:p>
          <a:p>
            <a:endParaRPr lang="en-US" sz="2000" b="1" dirty="0"/>
          </a:p>
          <a:p>
            <a:r>
              <a:rPr lang="en-US" sz="2000" b="1" dirty="0"/>
              <a:t>Users: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users, Sellers, Buyers, Admin</a:t>
            </a:r>
          </a:p>
          <a:p>
            <a:endParaRPr lang="en-US" sz="2000" dirty="0"/>
          </a:p>
          <a:p>
            <a:r>
              <a:rPr lang="en-US" sz="2000" b="1" dirty="0"/>
              <a:t>Key features: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Offer web design &amp; development services, purchase web services, chat between buyers and sellers,</a:t>
            </a:r>
          </a:p>
          <a:p>
            <a:r>
              <a:rPr lang="en-US" sz="2000" dirty="0"/>
              <a:t>Show sellers reviews &amp; description</a:t>
            </a:r>
          </a:p>
          <a:p>
            <a:endParaRPr lang="en-US" sz="2000" dirty="0"/>
          </a:p>
          <a:p>
            <a:r>
              <a:rPr lang="en-US" sz="2000" b="1" dirty="0"/>
              <a:t>Guest mode: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can browse all services offered in the marketplace and look at specific seller details, information &amp; reviews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Pages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1213569" y="1768894"/>
            <a:ext cx="4241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View the categories of the professional services offered by sellers.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F857419-7E74-4497-8491-A93F11B60EAC}"/>
              </a:ext>
            </a:extLst>
          </p:cNvPr>
          <p:cNvSpPr/>
          <p:nvPr/>
        </p:nvSpPr>
        <p:spPr>
          <a:xfrm rot="16048542">
            <a:off x="10186985" y="483869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F5D652-AFC1-4454-A02E-C26806AFB890}"/>
              </a:ext>
            </a:extLst>
          </p:cNvPr>
          <p:cNvSpPr/>
          <p:nvPr/>
        </p:nvSpPr>
        <p:spPr>
          <a:xfrm rot="16048542">
            <a:off x="10177460" y="5057774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D9928A9E-2087-4B0F-BC2A-AC4FF6331066}"/>
              </a:ext>
            </a:extLst>
          </p:cNvPr>
          <p:cNvSpPr/>
          <p:nvPr/>
        </p:nvSpPr>
        <p:spPr>
          <a:xfrm rot="16048542">
            <a:off x="10177460" y="527684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697424B1-DDE5-4956-B672-EC2257A889D7}"/>
              </a:ext>
            </a:extLst>
          </p:cNvPr>
          <p:cNvSpPr/>
          <p:nvPr/>
        </p:nvSpPr>
        <p:spPr>
          <a:xfrm rot="16048542">
            <a:off x="10167935" y="5495924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3EEB190-27E3-456D-85C8-7152DE6184B6}"/>
              </a:ext>
            </a:extLst>
          </p:cNvPr>
          <p:cNvSpPr/>
          <p:nvPr/>
        </p:nvSpPr>
        <p:spPr>
          <a:xfrm rot="16048542">
            <a:off x="10158410" y="571499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E84A8B-3936-4D7C-912F-FC723D24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42" y="1507049"/>
            <a:ext cx="1926600" cy="161068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54251-708D-4759-88F6-3E202B17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41" y="3312879"/>
            <a:ext cx="1926599" cy="142491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388FB-C3E4-4BE9-A798-3CBC5AC8F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41" y="4932937"/>
            <a:ext cx="1926599" cy="15154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FAFE0C6-B5A4-4C23-AB77-5010E245FB09}"/>
              </a:ext>
            </a:extLst>
          </p:cNvPr>
          <p:cNvSpPr/>
          <p:nvPr/>
        </p:nvSpPr>
        <p:spPr>
          <a:xfrm>
            <a:off x="1213569" y="3702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Category list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View all services in a selected category.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A9CFDF-EC3B-4928-90DF-A44619F74890}"/>
              </a:ext>
            </a:extLst>
          </p:cNvPr>
          <p:cNvSpPr/>
          <p:nvPr/>
        </p:nvSpPr>
        <p:spPr>
          <a:xfrm>
            <a:off x="1213569" y="5247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Service page</a:t>
            </a:r>
          </a:p>
          <a:p>
            <a:r>
              <a:rPr lang="en-US" dirty="0"/>
              <a:t>View the details of a selected service (gig).</a:t>
            </a:r>
          </a:p>
        </p:txBody>
      </p:sp>
    </p:spTree>
    <p:extLst>
      <p:ext uri="{BB962C8B-B14F-4D97-AF65-F5344CB8AC3E}">
        <p14:creationId xmlns:p14="http://schemas.microsoft.com/office/powerpoint/2010/main" val="39745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03827-588A-45BF-B1E9-39163C623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3" y="2774659"/>
            <a:ext cx="2678376" cy="338191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E6969B-AFC1-4833-A485-D7E140DC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5" y="2774659"/>
            <a:ext cx="3122562" cy="33819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6AB2F5D-C29B-492E-9728-0E51C5D222F8}"/>
              </a:ext>
            </a:extLst>
          </p:cNvPr>
          <p:cNvSpPr/>
          <p:nvPr/>
        </p:nvSpPr>
        <p:spPr>
          <a:xfrm>
            <a:off x="3076579" y="4146837"/>
            <a:ext cx="151593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2AC07-F796-4D8A-8231-0C346FCAE839}"/>
              </a:ext>
            </a:extLst>
          </p:cNvPr>
          <p:cNvSpPr txBox="1"/>
          <p:nvPr/>
        </p:nvSpPr>
        <p:spPr>
          <a:xfrm>
            <a:off x="2232097" y="1593894"/>
            <a:ext cx="373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Clicking a category item on the home screen – user is directed to the services page where the user can view services (product) offered in the selected category.</a:t>
            </a:r>
            <a:endParaRPr lang="en-IL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03A1C-F0EF-4948-9D3C-00FB0AC538DE}"/>
              </a:ext>
            </a:extLst>
          </p:cNvPr>
          <p:cNvSpPr txBox="1"/>
          <p:nvPr/>
        </p:nvSpPr>
        <p:spPr>
          <a:xfrm>
            <a:off x="321308" y="264718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Flows</a:t>
            </a:r>
            <a:endParaRPr lang="en-IL" sz="4800" b="1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07891-CA17-4E9B-BB08-C34CFC2EA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53" y="2774659"/>
            <a:ext cx="2401540" cy="338191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0A8AF32-E07E-409E-A22C-517B17F70F23}"/>
              </a:ext>
            </a:extLst>
          </p:cNvPr>
          <p:cNvSpPr/>
          <p:nvPr/>
        </p:nvSpPr>
        <p:spPr>
          <a:xfrm>
            <a:off x="7271637" y="4186107"/>
            <a:ext cx="2090908" cy="64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2955C-E6AD-45C7-8A50-367CBBE7483A}"/>
              </a:ext>
            </a:extLst>
          </p:cNvPr>
          <p:cNvSpPr txBox="1"/>
          <p:nvPr/>
        </p:nvSpPr>
        <p:spPr>
          <a:xfrm>
            <a:off x="7078259" y="1626494"/>
            <a:ext cx="373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Clicking a service item on the category screen – user is directed to a single service (product) offered by a seller.</a:t>
            </a:r>
            <a:endParaRPr lang="en-IL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1DDA9-1E84-4A2A-89E1-CDB3D7F11D48}"/>
              </a:ext>
            </a:extLst>
          </p:cNvPr>
          <p:cNvSpPr txBox="1"/>
          <p:nvPr/>
        </p:nvSpPr>
        <p:spPr>
          <a:xfrm>
            <a:off x="1501629" y="2369072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8F84E9-AE73-4040-A0C5-E64FE7E695A3}"/>
              </a:ext>
            </a:extLst>
          </p:cNvPr>
          <p:cNvSpPr txBox="1"/>
          <p:nvPr/>
        </p:nvSpPr>
        <p:spPr>
          <a:xfrm>
            <a:off x="5466821" y="2375256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Categories page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FE5F9-D70F-41BD-92F0-A4CE232ABB9E}"/>
              </a:ext>
            </a:extLst>
          </p:cNvPr>
          <p:cNvSpPr txBox="1"/>
          <p:nvPr/>
        </p:nvSpPr>
        <p:spPr>
          <a:xfrm>
            <a:off x="8947053" y="2369072"/>
            <a:ext cx="229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(product) page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1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8E3494-2DFC-4627-BF80-1C5C2054A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879095"/>
            <a:ext cx="3114604" cy="438607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64A8B3-6516-48E2-9633-116A9E9FD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63" y="759032"/>
            <a:ext cx="5266046" cy="30947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693D9C-7CBD-46B6-934E-4714C5D9C404}"/>
              </a:ext>
            </a:extLst>
          </p:cNvPr>
          <p:cNvCxnSpPr>
            <a:cxnSpLocks/>
          </p:cNvCxnSpPr>
          <p:nvPr/>
        </p:nvCxnSpPr>
        <p:spPr>
          <a:xfrm flipV="1">
            <a:off x="3119385" y="3139245"/>
            <a:ext cx="34961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E827C-22FF-4CF6-98F8-581ABD3316FF}"/>
              </a:ext>
            </a:extLst>
          </p:cNvPr>
          <p:cNvSpPr txBox="1"/>
          <p:nvPr/>
        </p:nvSpPr>
        <p:spPr>
          <a:xfrm>
            <a:off x="4305297" y="2702800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signed in</a:t>
            </a:r>
            <a:endParaRPr lang="LID4096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5007F-4478-4B4F-8F57-1CBABAC1C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31" y="4233325"/>
            <a:ext cx="3445204" cy="23321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51FD6-5427-4E32-8D96-2B266500F70E}"/>
              </a:ext>
            </a:extLst>
          </p:cNvPr>
          <p:cNvSpPr txBox="1"/>
          <p:nvPr/>
        </p:nvSpPr>
        <p:spPr>
          <a:xfrm>
            <a:off x="455532" y="137080"/>
            <a:ext cx="10791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Main Flows</a:t>
            </a:r>
            <a:endParaRPr lang="en-IL" sz="30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0FE727-BB40-4FFC-967B-11352D1C7042}"/>
              </a:ext>
            </a:extLst>
          </p:cNvPr>
          <p:cNvCxnSpPr>
            <a:cxnSpLocks/>
          </p:cNvCxnSpPr>
          <p:nvPr/>
        </p:nvCxnSpPr>
        <p:spPr>
          <a:xfrm>
            <a:off x="4689446" y="3139244"/>
            <a:ext cx="1517185" cy="179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BD3CFC-52C4-4272-84A2-531AF595D94E}"/>
              </a:ext>
            </a:extLst>
          </p:cNvPr>
          <p:cNvSpPr txBox="1"/>
          <p:nvPr/>
        </p:nvSpPr>
        <p:spPr>
          <a:xfrm>
            <a:off x="4872782" y="3853746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813BE7-DCDE-411F-AEF8-0FD2E9050CAC}"/>
              </a:ext>
            </a:extLst>
          </p:cNvPr>
          <p:cNvSpPr txBox="1"/>
          <p:nvPr/>
        </p:nvSpPr>
        <p:spPr>
          <a:xfrm>
            <a:off x="4189581" y="1061751"/>
            <a:ext cx="1565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user clicks the “order service” button, if he is signed in, the app will redirect to the checkout page.</a:t>
            </a:r>
            <a:endParaRPr lang="LID4096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6271AF-34F5-47E5-B739-0AA444DCA353}"/>
              </a:ext>
            </a:extLst>
          </p:cNvPr>
          <p:cNvSpPr txBox="1"/>
          <p:nvPr/>
        </p:nvSpPr>
        <p:spPr>
          <a:xfrm>
            <a:off x="4201553" y="4498238"/>
            <a:ext cx="1565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user is not signed in, the app will redirect to the login/signup page.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04709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Pages UX</a:t>
            </a:r>
          </a:p>
        </p:txBody>
      </p:sp>
    </p:spTree>
    <p:extLst>
      <p:ext uri="{BB962C8B-B14F-4D97-AF65-F5344CB8AC3E}">
        <p14:creationId xmlns:p14="http://schemas.microsoft.com/office/powerpoint/2010/main" val="21789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1EDE4-28B8-4819-971D-711EDCE9B6C7}"/>
              </a:ext>
            </a:extLst>
          </p:cNvPr>
          <p:cNvSpPr txBox="1"/>
          <p:nvPr/>
        </p:nvSpPr>
        <p:spPr>
          <a:xfrm>
            <a:off x="217089" y="107571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Home page</a:t>
            </a:r>
            <a:endParaRPr lang="en-IL" sz="48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79A4D-2CA6-490A-9E0D-576F2D2E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29" y="1242531"/>
            <a:ext cx="5395549" cy="5432397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81E7738-8657-4480-A4E5-E55E29C4AFE0}"/>
              </a:ext>
            </a:extLst>
          </p:cNvPr>
          <p:cNvSpPr/>
          <p:nvPr/>
        </p:nvSpPr>
        <p:spPr>
          <a:xfrm>
            <a:off x="8747005" y="1576781"/>
            <a:ext cx="2292992" cy="600512"/>
          </a:xfrm>
          <a:prstGeom prst="wedgeRectCallout">
            <a:avLst>
              <a:gd name="adj1" fmla="val -78552"/>
              <a:gd name="adj2" fmla="val 1679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fold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707158-827F-4CEF-A116-E8D2B290DC4C}"/>
              </a:ext>
            </a:extLst>
          </p:cNvPr>
          <p:cNvCxnSpPr>
            <a:cxnSpLocks/>
          </p:cNvCxnSpPr>
          <p:nvPr/>
        </p:nvCxnSpPr>
        <p:spPr>
          <a:xfrm>
            <a:off x="2915228" y="4370664"/>
            <a:ext cx="539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F8FB7-2329-452A-8B8D-8BD6DEF52C94}"/>
              </a:ext>
            </a:extLst>
          </p:cNvPr>
          <p:cNvSpPr txBox="1"/>
          <p:nvPr/>
        </p:nvSpPr>
        <p:spPr>
          <a:xfrm>
            <a:off x="700087" y="183072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Service (product) page</a:t>
            </a:r>
            <a:endParaRPr lang="en-IL" sz="48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14594-7CAB-4341-BDCD-F861110D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67" y="1585519"/>
            <a:ext cx="4228563" cy="48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5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44E135-BBD5-433E-9245-F6C3C661DB91}"/>
              </a:ext>
            </a:extLst>
          </p:cNvPr>
          <p:cNvSpPr txBox="1"/>
          <p:nvPr/>
        </p:nvSpPr>
        <p:spPr>
          <a:xfrm>
            <a:off x="700087" y="183072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Seller profile</a:t>
            </a:r>
            <a:endParaRPr lang="en-IL" sz="4800" b="1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E443FC-3A79-47AD-97F5-91B82F2DC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68" y="1726331"/>
            <a:ext cx="8690463" cy="45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a</dc:creator>
  <cp:lastModifiedBy>v a</cp:lastModifiedBy>
  <cp:revision>3</cp:revision>
  <dcterms:created xsi:type="dcterms:W3CDTF">2020-03-18T15:30:04Z</dcterms:created>
  <dcterms:modified xsi:type="dcterms:W3CDTF">2020-03-18T15:38:36Z</dcterms:modified>
</cp:coreProperties>
</file>