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87" r:id="rId5"/>
    <p:sldId id="288" r:id="rId6"/>
    <p:sldId id="283" r:id="rId7"/>
    <p:sldId id="289" r:id="rId8"/>
    <p:sldId id="290" r:id="rId9"/>
    <p:sldId id="291" r:id="rId10"/>
    <p:sldId id="292" r:id="rId11"/>
    <p:sldId id="264" r:id="rId12"/>
    <p:sldId id="266" r:id="rId13"/>
    <p:sldId id="267" r:id="rId14"/>
    <p:sldId id="269" r:id="rId15"/>
    <p:sldId id="268" r:id="rId16"/>
    <p:sldId id="279" r:id="rId17"/>
    <p:sldId id="281" r:id="rId18"/>
    <p:sldId id="263" r:id="rId19"/>
    <p:sldId id="280" r:id="rId20"/>
    <p:sldId id="272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6" autoAdjust="0"/>
    <p:restoredTop sz="94660"/>
  </p:normalViewPr>
  <p:slideViewPr>
    <p:cSldViewPr snapToGrid="0">
      <p:cViewPr>
        <p:scale>
          <a:sx n="125" d="100"/>
          <a:sy n="125" d="100"/>
        </p:scale>
        <p:origin x="45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299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058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077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8106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748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763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054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862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307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364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B4D39-4953-4FB5-9AB7-4DBC478C0B9F}" type="datetimeFigureOut">
              <a:rPr lang="en-IL" smtClean="0"/>
              <a:t>03/18/2020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6C60-C0F9-41A2-AB5D-67AD6D063D2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854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484187" y="7842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Fiverr - TBD</a:t>
            </a:r>
            <a:endParaRPr lang="en-IL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509587" y="1635125"/>
            <a:ext cx="10791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Market place</a:t>
            </a:r>
            <a:endParaRPr lang="en-IL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420687" y="2600325"/>
            <a:ext cx="10791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Project Definition</a:t>
            </a:r>
            <a:endParaRPr lang="en-IL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D4E0D3-D7D5-4F1F-A34F-C2FAA86C1B00}"/>
              </a:ext>
            </a:extLst>
          </p:cNvPr>
          <p:cNvSpPr/>
          <p:nvPr/>
        </p:nvSpPr>
        <p:spPr>
          <a:xfrm>
            <a:off x="371474" y="489404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Team Members: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Emanuel Ben Hamo, </a:t>
            </a:r>
            <a:r>
              <a:rPr lang="en-US" sz="2000" dirty="0" err="1"/>
              <a:t>Rotem</a:t>
            </a:r>
            <a:r>
              <a:rPr lang="en-US" sz="2000" dirty="0"/>
              <a:t> Carmon, </a:t>
            </a:r>
            <a:r>
              <a:rPr lang="en-US" sz="2000" dirty="0" err="1"/>
              <a:t>Vova</a:t>
            </a:r>
            <a:r>
              <a:rPr lang="en-US" sz="2000" dirty="0"/>
              <a:t> </a:t>
            </a:r>
            <a:r>
              <a:rPr lang="en-US" sz="2000" dirty="0" err="1"/>
              <a:t>Eygel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8065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35A2-44C3-49CF-98BA-5F0DE7A7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38CB5-8579-441E-AA76-BB8CAE6A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912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Main component – Music Station Preview </a:t>
            </a:r>
            <a:endParaRPr lang="en-IL" sz="4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04B9674-B2E8-4975-B174-3EEAAC0D8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1"/>
          <a:stretch/>
        </p:blipFill>
        <p:spPr>
          <a:xfrm>
            <a:off x="3457575" y="1828800"/>
            <a:ext cx="4338637" cy="4038600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2282C8F-F8AF-4EFF-8490-AFAFA698E0EC}"/>
              </a:ext>
            </a:extLst>
          </p:cNvPr>
          <p:cNvSpPr/>
          <p:nvPr/>
        </p:nvSpPr>
        <p:spPr>
          <a:xfrm>
            <a:off x="8772525" y="1533525"/>
            <a:ext cx="2495550" cy="514351"/>
          </a:xfrm>
          <a:prstGeom prst="wedgeRectCallout">
            <a:avLst>
              <a:gd name="adj1" fmla="val -133429"/>
              <a:gd name="adj2" fmla="val 149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Youtube</a:t>
            </a:r>
            <a:r>
              <a:rPr lang="en-US" dirty="0"/>
              <a:t> thumbnail</a:t>
            </a:r>
            <a:endParaRPr lang="en-IL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4557024-F4CD-43EB-84C5-99C63331D71B}"/>
              </a:ext>
            </a:extLst>
          </p:cNvPr>
          <p:cNvSpPr/>
          <p:nvPr/>
        </p:nvSpPr>
        <p:spPr>
          <a:xfrm>
            <a:off x="8772525" y="2464653"/>
            <a:ext cx="2495550" cy="773847"/>
          </a:xfrm>
          <a:prstGeom prst="wedgeRectCallout">
            <a:avLst>
              <a:gd name="adj1" fmla="val -119688"/>
              <a:gd name="adj2" fmla="val 162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Artist + Song name</a:t>
            </a:r>
            <a:endParaRPr lang="en-IL" dirty="0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5E7C0E98-78F0-49BE-B611-B82D2F58E0A9}"/>
              </a:ext>
            </a:extLst>
          </p:cNvPr>
          <p:cNvSpPr/>
          <p:nvPr/>
        </p:nvSpPr>
        <p:spPr>
          <a:xfrm>
            <a:off x="8772525" y="3798154"/>
            <a:ext cx="2495550" cy="773847"/>
          </a:xfrm>
          <a:prstGeom prst="wedgeRectCallout">
            <a:avLst>
              <a:gd name="adj1" fmla="val -120451"/>
              <a:gd name="adj2" fmla="val 762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Station name</a:t>
            </a:r>
            <a:endParaRPr lang="en-IL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90DA203-5B3E-44A2-86A5-8A30E0048BE0}"/>
              </a:ext>
            </a:extLst>
          </p:cNvPr>
          <p:cNvSpPr/>
          <p:nvPr/>
        </p:nvSpPr>
        <p:spPr>
          <a:xfrm>
            <a:off x="8772525" y="4810125"/>
            <a:ext cx="2495550" cy="773847"/>
          </a:xfrm>
          <a:prstGeom prst="wedgeRectCallout">
            <a:avLst>
              <a:gd name="adj1" fmla="val -123886"/>
              <a:gd name="adj2" fmla="val 28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likes</a:t>
            </a:r>
            <a:endParaRPr lang="en-IL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33A4B709-3B13-4CB6-A708-AA2DD9F612B3}"/>
              </a:ext>
            </a:extLst>
          </p:cNvPr>
          <p:cNvSpPr/>
          <p:nvPr/>
        </p:nvSpPr>
        <p:spPr>
          <a:xfrm>
            <a:off x="8772525" y="5898297"/>
            <a:ext cx="2495550" cy="773847"/>
          </a:xfrm>
          <a:prstGeom prst="wedgeRectCallout">
            <a:avLst>
              <a:gd name="adj1" fmla="val -165107"/>
              <a:gd name="adj2" fmla="val -98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Currently listening count</a:t>
            </a:r>
            <a:endParaRPr lang="en-IL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D34D26A9-C901-4B52-ADDF-B52D6934D4DE}"/>
              </a:ext>
            </a:extLst>
          </p:cNvPr>
          <p:cNvSpPr/>
          <p:nvPr/>
        </p:nvSpPr>
        <p:spPr>
          <a:xfrm>
            <a:off x="638174" y="5674578"/>
            <a:ext cx="2495550" cy="773847"/>
          </a:xfrm>
          <a:prstGeom prst="wedgeRectCallout">
            <a:avLst>
              <a:gd name="adj1" fmla="val 100924"/>
              <a:gd name="adj2" fmla="val -837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Genre / category</a:t>
            </a:r>
            <a:endParaRPr lang="en-IL" dirty="0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47F8D4F-DF4C-443C-9159-D8D7A91A43A7}"/>
              </a:ext>
            </a:extLst>
          </p:cNvPr>
          <p:cNvSpPr/>
          <p:nvPr/>
        </p:nvSpPr>
        <p:spPr>
          <a:xfrm>
            <a:off x="342899" y="1533525"/>
            <a:ext cx="2495550" cy="773847"/>
          </a:xfrm>
          <a:prstGeom prst="wedgeRectCallout">
            <a:avLst>
              <a:gd name="adj1" fmla="val 97871"/>
              <a:gd name="adj2" fmla="val 2104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 while staying at the home page</a:t>
            </a:r>
            <a:endParaRPr lang="en-IL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1DECD29F-6C46-4AB8-B250-167571D99BCF}"/>
              </a:ext>
            </a:extLst>
          </p:cNvPr>
          <p:cNvSpPr/>
          <p:nvPr/>
        </p:nvSpPr>
        <p:spPr>
          <a:xfrm>
            <a:off x="473869" y="3714749"/>
            <a:ext cx="2495550" cy="1482299"/>
          </a:xfrm>
          <a:prstGeom prst="wedgeRectCallout">
            <a:avLst>
              <a:gd name="adj1" fmla="val 158940"/>
              <a:gd name="adj2" fmla="val -39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anywhere to enter the station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60804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Station Page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348CED2-C44E-441E-A093-D045F0CC9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332288"/>
            <a:ext cx="8432511" cy="4296987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C320AE4-9FD4-4286-8D5F-823496F7217B}"/>
              </a:ext>
            </a:extLst>
          </p:cNvPr>
          <p:cNvSpPr/>
          <p:nvPr/>
        </p:nvSpPr>
        <p:spPr>
          <a:xfrm>
            <a:off x="10296525" y="4437439"/>
            <a:ext cx="1390650" cy="1400173"/>
          </a:xfrm>
          <a:prstGeom prst="wedgeRectCallout">
            <a:avLst>
              <a:gd name="adj1" fmla="val -149600"/>
              <a:gd name="adj2" fmla="val 23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for chat messages</a:t>
            </a:r>
            <a:endParaRPr lang="en-IL" dirty="0"/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59CEEB0C-511A-4774-B920-8DE9B46288D4}"/>
              </a:ext>
            </a:extLst>
          </p:cNvPr>
          <p:cNvSpPr/>
          <p:nvPr/>
        </p:nvSpPr>
        <p:spPr>
          <a:xfrm>
            <a:off x="10144125" y="2180014"/>
            <a:ext cx="1390650" cy="1400173"/>
          </a:xfrm>
          <a:prstGeom prst="wedgeRectCallout">
            <a:avLst>
              <a:gd name="adj1" fmla="val -170833"/>
              <a:gd name="adj2" fmla="val -15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messages</a:t>
            </a:r>
          </a:p>
          <a:p>
            <a:pPr algn="ctr"/>
            <a:r>
              <a:rPr lang="en-US" dirty="0"/>
              <a:t>Appear here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2CE4F5-469C-4195-8E20-6BB0980C4FD1}"/>
              </a:ext>
            </a:extLst>
          </p:cNvPr>
          <p:cNvSpPr txBox="1"/>
          <p:nvPr/>
        </p:nvSpPr>
        <p:spPr>
          <a:xfrm>
            <a:off x="7419973" y="2894725"/>
            <a:ext cx="2219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Dudu: amazing song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8E962D-AE42-4D6B-B803-096D97766553}"/>
              </a:ext>
            </a:extLst>
          </p:cNvPr>
          <p:cNvSpPr txBox="1"/>
          <p:nvPr/>
        </p:nvSpPr>
        <p:spPr>
          <a:xfrm>
            <a:off x="7419972" y="3233279"/>
            <a:ext cx="2219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Duda</a:t>
            </a:r>
            <a:r>
              <a:rPr lang="en-US" sz="1200" dirty="0">
                <a:solidFill>
                  <a:schemeClr val="bg1"/>
                </a:solidFill>
              </a:rPr>
              <a:t> : amazing dud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90A578-779F-4B04-A15E-673AC1151A7D}"/>
              </a:ext>
            </a:extLst>
          </p:cNvPr>
          <p:cNvSpPr txBox="1"/>
          <p:nvPr/>
        </p:nvSpPr>
        <p:spPr>
          <a:xfrm>
            <a:off x="7419971" y="3576029"/>
            <a:ext cx="22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Rachel : not so sure about his music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E2234046-820B-435F-9A13-5F6C7B503C0D}"/>
              </a:ext>
            </a:extLst>
          </p:cNvPr>
          <p:cNvSpPr/>
          <p:nvPr/>
        </p:nvSpPr>
        <p:spPr>
          <a:xfrm>
            <a:off x="6396033" y="5837612"/>
            <a:ext cx="2219325" cy="896054"/>
          </a:xfrm>
          <a:prstGeom prst="wedgeRectCallout">
            <a:avLst>
              <a:gd name="adj1" fmla="val -26410"/>
              <a:gd name="adj2" fmla="val -171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 song up / down</a:t>
            </a:r>
            <a:endParaRPr lang="en-IL" dirty="0"/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1F791E1C-8C1B-4AAC-ADBE-27E00BFA6927}"/>
              </a:ext>
            </a:extLst>
          </p:cNvPr>
          <p:cNvSpPr/>
          <p:nvPr/>
        </p:nvSpPr>
        <p:spPr>
          <a:xfrm>
            <a:off x="214312" y="5837612"/>
            <a:ext cx="2219325" cy="896054"/>
          </a:xfrm>
          <a:prstGeom prst="wedgeRectCallout">
            <a:avLst>
              <a:gd name="adj1" fmla="val 11787"/>
              <a:gd name="adj2" fmla="val -103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songs</a:t>
            </a:r>
            <a:endParaRPr lang="en-IL" dirty="0"/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62942E52-077A-4347-8B88-8E928C28F2E6}"/>
              </a:ext>
            </a:extLst>
          </p:cNvPr>
          <p:cNvSpPr/>
          <p:nvPr/>
        </p:nvSpPr>
        <p:spPr>
          <a:xfrm>
            <a:off x="3036094" y="5837612"/>
            <a:ext cx="2219325" cy="896054"/>
          </a:xfrm>
          <a:prstGeom prst="wedgeRectCallout">
            <a:avLst>
              <a:gd name="adj1" fmla="val 3203"/>
              <a:gd name="adj2" fmla="val -110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Artist + song name</a:t>
            </a:r>
            <a:endParaRPr lang="en-IL" dirty="0"/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2A18C4BD-C94E-455F-B311-E935566240A0}"/>
              </a:ext>
            </a:extLst>
          </p:cNvPr>
          <p:cNvSpPr/>
          <p:nvPr/>
        </p:nvSpPr>
        <p:spPr>
          <a:xfrm>
            <a:off x="114299" y="1633051"/>
            <a:ext cx="1092487" cy="1400173"/>
          </a:xfrm>
          <a:prstGeom prst="wedgeRectCallout">
            <a:avLst>
              <a:gd name="adj1" fmla="val 179852"/>
              <a:gd name="adj2" fmla="val 25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playing 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B62738-F61A-42CD-9B85-98DC6C980D38}"/>
              </a:ext>
            </a:extLst>
          </p:cNvPr>
          <p:cNvSpPr/>
          <p:nvPr/>
        </p:nvSpPr>
        <p:spPr>
          <a:xfrm>
            <a:off x="7953375" y="1438275"/>
            <a:ext cx="866775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Stations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336652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Station Page &gt; Add Song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2CE4F5-469C-4195-8E20-6BB0980C4FD1}"/>
              </a:ext>
            </a:extLst>
          </p:cNvPr>
          <p:cNvSpPr txBox="1"/>
          <p:nvPr/>
        </p:nvSpPr>
        <p:spPr>
          <a:xfrm>
            <a:off x="7419973" y="2894725"/>
            <a:ext cx="2219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Dudu: amazing song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8E962D-AE42-4D6B-B803-096D97766553}"/>
              </a:ext>
            </a:extLst>
          </p:cNvPr>
          <p:cNvSpPr txBox="1"/>
          <p:nvPr/>
        </p:nvSpPr>
        <p:spPr>
          <a:xfrm>
            <a:off x="7419972" y="3233279"/>
            <a:ext cx="2219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Duda</a:t>
            </a:r>
            <a:r>
              <a:rPr lang="en-US" sz="1200" dirty="0">
                <a:solidFill>
                  <a:schemeClr val="bg1"/>
                </a:solidFill>
              </a:rPr>
              <a:t> : amazing dud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90A578-779F-4B04-A15E-673AC1151A7D}"/>
              </a:ext>
            </a:extLst>
          </p:cNvPr>
          <p:cNvSpPr txBox="1"/>
          <p:nvPr/>
        </p:nvSpPr>
        <p:spPr>
          <a:xfrm>
            <a:off x="7419971" y="3576029"/>
            <a:ext cx="22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Rachel : not so sure about his music</a:t>
            </a:r>
            <a:endParaRPr lang="en-IL" sz="12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8A7CF1-284D-4831-B214-2BD6C1762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9" y="1524000"/>
            <a:ext cx="9021949" cy="4728509"/>
          </a:xfrm>
          <a:prstGeom prst="rect">
            <a:avLst/>
          </a:prstGeom>
        </p:spPr>
      </p:pic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59CEEB0C-511A-4774-B920-8DE9B46288D4}"/>
              </a:ext>
            </a:extLst>
          </p:cNvPr>
          <p:cNvSpPr/>
          <p:nvPr/>
        </p:nvSpPr>
        <p:spPr>
          <a:xfrm>
            <a:off x="10144125" y="2180014"/>
            <a:ext cx="1390650" cy="1400173"/>
          </a:xfrm>
          <a:prstGeom prst="wedgeRectCallout">
            <a:avLst>
              <a:gd name="adj1" fmla="val -260559"/>
              <a:gd name="adj2" fmla="val 75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 “add song”</a:t>
            </a:r>
            <a:endParaRPr lang="en-IL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0564FBE-27A5-4F5E-9A70-5D7036D06DDF}"/>
              </a:ext>
            </a:extLst>
          </p:cNvPr>
          <p:cNvSpPr/>
          <p:nvPr/>
        </p:nvSpPr>
        <p:spPr>
          <a:xfrm>
            <a:off x="9060048" y="4321123"/>
            <a:ext cx="1390650" cy="629790"/>
          </a:xfrm>
          <a:prstGeom prst="wedgeRectCallout">
            <a:avLst>
              <a:gd name="adj1" fmla="val -270148"/>
              <a:gd name="adj2" fmla="val -100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songs</a:t>
            </a:r>
            <a:endParaRPr lang="en-IL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8484D4A-58AB-4468-9EAF-6A114BF69753}"/>
              </a:ext>
            </a:extLst>
          </p:cNvPr>
          <p:cNvSpPr/>
          <p:nvPr/>
        </p:nvSpPr>
        <p:spPr>
          <a:xfrm>
            <a:off x="10039349" y="5470522"/>
            <a:ext cx="1390650" cy="629790"/>
          </a:xfrm>
          <a:prstGeom prst="wedgeRectCallout">
            <a:avLst>
              <a:gd name="adj1" fmla="val -245490"/>
              <a:gd name="adj2" fmla="val -896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station</a:t>
            </a:r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80C5F3-0133-4FAA-B2CC-4FE80C0441E2}"/>
              </a:ext>
            </a:extLst>
          </p:cNvPr>
          <p:cNvSpPr/>
          <p:nvPr/>
        </p:nvSpPr>
        <p:spPr>
          <a:xfrm>
            <a:off x="8315325" y="1638300"/>
            <a:ext cx="866775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Stations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1387045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Login Page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782D09E-F454-4AE8-AC44-EFB7D928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752536"/>
            <a:ext cx="9086850" cy="46958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81DAEE-BAA1-429F-B6CC-C2B1CBF6DBC4}"/>
              </a:ext>
            </a:extLst>
          </p:cNvPr>
          <p:cNvSpPr/>
          <p:nvPr/>
        </p:nvSpPr>
        <p:spPr>
          <a:xfrm>
            <a:off x="7896225" y="1952626"/>
            <a:ext cx="866775" cy="276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Stations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2018855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Main pages - mobile view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DCBF41F-9A8F-42DB-B0B3-62BCB99B3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291" y="1994467"/>
            <a:ext cx="2394479" cy="3963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668F8C-8942-407D-8727-1D9111D30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099" y="1994467"/>
            <a:ext cx="2345185" cy="4162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626247-9239-4A11-A062-C7BBB5420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75" y="2013517"/>
            <a:ext cx="2215077" cy="3771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620D2-E26B-41EE-8FB3-BA269B325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542" y="1994467"/>
            <a:ext cx="2378528" cy="41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81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Socket Protocol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8174" y="1586211"/>
            <a:ext cx="7781926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on</a:t>
            </a:r>
          </a:p>
          <a:p>
            <a:r>
              <a:rPr lang="en-US" dirty="0" err="1"/>
              <a:t>stationJoined</a:t>
            </a:r>
            <a:r>
              <a:rPr lang="en-US" dirty="0"/>
              <a:t> (user)</a:t>
            </a:r>
          </a:p>
          <a:p>
            <a:r>
              <a:rPr lang="en-US" dirty="0" err="1"/>
              <a:t>stationLeft</a:t>
            </a:r>
            <a:r>
              <a:rPr lang="en-US" dirty="0"/>
              <a:t>(user)</a:t>
            </a:r>
          </a:p>
          <a:p>
            <a:r>
              <a:rPr lang="en-US" dirty="0" err="1"/>
              <a:t>playlistUpdated</a:t>
            </a:r>
            <a:r>
              <a:rPr lang="en-US" dirty="0"/>
              <a:t> (playlist – an array of songs)</a:t>
            </a:r>
          </a:p>
          <a:p>
            <a:r>
              <a:rPr lang="en-US" dirty="0" err="1"/>
              <a:t>activeSongChanged</a:t>
            </a:r>
            <a:r>
              <a:rPr lang="en-US" dirty="0"/>
              <a:t> (</a:t>
            </a:r>
            <a:r>
              <a:rPr lang="en-US" dirty="0" err="1"/>
              <a:t>songId</a:t>
            </a:r>
            <a:r>
              <a:rPr lang="en-US" dirty="0"/>
              <a:t>, time)</a:t>
            </a:r>
          </a:p>
          <a:p>
            <a:r>
              <a:rPr lang="en-US" dirty="0" err="1"/>
              <a:t>newChatMsg</a:t>
            </a:r>
            <a:r>
              <a:rPr lang="en-US" dirty="0"/>
              <a:t> (</a:t>
            </a:r>
            <a:r>
              <a:rPr lang="en-US" dirty="0" err="1"/>
              <a:t>msg</a:t>
            </a:r>
            <a:r>
              <a:rPr lang="en-US" dirty="0"/>
              <a:t>)</a:t>
            </a:r>
          </a:p>
          <a:p>
            <a:endParaRPr lang="en-US" b="1" dirty="0"/>
          </a:p>
          <a:p>
            <a:r>
              <a:rPr lang="en-US" b="1" dirty="0"/>
              <a:t>emit</a:t>
            </a:r>
          </a:p>
          <a:p>
            <a:r>
              <a:rPr lang="en-US" dirty="0" err="1"/>
              <a:t>joinStation</a:t>
            </a:r>
            <a:r>
              <a:rPr lang="en-US" dirty="0"/>
              <a:t> (</a:t>
            </a:r>
            <a:r>
              <a:rPr lang="en-US" dirty="0" err="1"/>
              <a:t>stationId</a:t>
            </a:r>
            <a:r>
              <a:rPr lang="en-US" dirty="0"/>
              <a:t>)</a:t>
            </a:r>
          </a:p>
          <a:p>
            <a:r>
              <a:rPr lang="en-US" dirty="0" err="1"/>
              <a:t>leaveStation</a:t>
            </a:r>
            <a:r>
              <a:rPr lang="en-US" dirty="0"/>
              <a:t> (</a:t>
            </a:r>
            <a:r>
              <a:rPr lang="en-US" dirty="0" err="1"/>
              <a:t>stationId</a:t>
            </a:r>
            <a:r>
              <a:rPr lang="en-US" dirty="0"/>
              <a:t>)</a:t>
            </a:r>
          </a:p>
          <a:p>
            <a:r>
              <a:rPr lang="en-US" dirty="0" err="1"/>
              <a:t>updatePlaylist</a:t>
            </a:r>
            <a:r>
              <a:rPr lang="en-US" dirty="0"/>
              <a:t>(playlist)</a:t>
            </a:r>
          </a:p>
          <a:p>
            <a:r>
              <a:rPr lang="en-US" dirty="0" err="1"/>
              <a:t>changeActiveSong</a:t>
            </a:r>
            <a:r>
              <a:rPr lang="en-US" dirty="0"/>
              <a:t> (</a:t>
            </a:r>
            <a:r>
              <a:rPr lang="en-US" dirty="0" err="1"/>
              <a:t>songId</a:t>
            </a:r>
            <a:r>
              <a:rPr lang="en-US" dirty="0"/>
              <a:t>, time)</a:t>
            </a:r>
          </a:p>
          <a:p>
            <a:r>
              <a:rPr lang="en-US" dirty="0" err="1"/>
              <a:t>sendMsg</a:t>
            </a:r>
            <a:r>
              <a:rPr lang="en-US" dirty="0"/>
              <a:t> (</a:t>
            </a:r>
            <a:r>
              <a:rPr lang="en-US" dirty="0" err="1"/>
              <a:t>msg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3484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711200" y="24606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Pages and Components</a:t>
            </a:r>
            <a:endParaRPr lang="en-IL" sz="4800" b="1" dirty="0"/>
          </a:p>
        </p:txBody>
      </p:sp>
    </p:spTree>
    <p:extLst>
      <p:ext uri="{BB962C8B-B14F-4D97-AF65-F5344CB8AC3E}">
        <p14:creationId xmlns:p14="http://schemas.microsoft.com/office/powerpoint/2010/main" val="3452290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Pages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57F8E6-F72D-417D-AF64-6FA712A18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73998"/>
              </p:ext>
            </p:extLst>
          </p:nvPr>
        </p:nvGraphicFramePr>
        <p:xfrm>
          <a:off x="638172" y="1795991"/>
          <a:ext cx="11071227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498">
                  <a:extLst>
                    <a:ext uri="{9D8B030D-6E8A-4147-A177-3AD203B41FA5}">
                      <a16:colId xmlns:a16="http://schemas.microsoft.com/office/drawing/2014/main" val="2629285889"/>
                    </a:ext>
                  </a:extLst>
                </a:gridCol>
                <a:gridCol w="7007030">
                  <a:extLst>
                    <a:ext uri="{9D8B030D-6E8A-4147-A177-3AD203B41FA5}">
                      <a16:colId xmlns:a16="http://schemas.microsoft.com/office/drawing/2014/main" val="1905034006"/>
                    </a:ext>
                  </a:extLst>
                </a:gridCol>
                <a:gridCol w="1917699">
                  <a:extLst>
                    <a:ext uri="{9D8B030D-6E8A-4147-A177-3AD203B41FA5}">
                      <a16:colId xmlns:a16="http://schemas.microsoft.com/office/drawing/2014/main" val="2241685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Routing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1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Homepage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baseline="0" dirty="0"/>
                        <a:t>hows top rated stations and then stations per genre sorted by popularity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5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Stations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page has query string parameter and shows specific</a:t>
                      </a:r>
                      <a:r>
                        <a:rPr lang="en-US" baseline="0" dirty="0"/>
                        <a:t> stations, for example: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 /</a:t>
                      </a:r>
                      <a:r>
                        <a:rPr lang="en-US" baseline="0" dirty="0" err="1"/>
                        <a:t>stations?genre</a:t>
                      </a:r>
                      <a:r>
                        <a:rPr lang="en-US" baseline="0" dirty="0"/>
                        <a:t>=</a:t>
                      </a:r>
                      <a:r>
                        <a:rPr lang="en-US" baseline="0" dirty="0" err="1"/>
                        <a:t>Hiphop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Or: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 /</a:t>
                      </a:r>
                      <a:r>
                        <a:rPr lang="en-US" baseline="0" dirty="0" err="1"/>
                        <a:t>stations?q</a:t>
                      </a:r>
                      <a:r>
                        <a:rPr lang="en-US" baseline="0" dirty="0"/>
                        <a:t>=hip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/stations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StationDetails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</a:t>
                      </a:r>
                      <a:r>
                        <a:rPr lang="en-US" baseline="0" dirty="0"/>
                        <a:t> details about the station and the live playlist, this page uses the socket to keep all listeners on real time and to chat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/station/s101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72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StationEdit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</a:t>
                      </a:r>
                      <a:r>
                        <a:rPr lang="en-US" baseline="0" dirty="0"/>
                        <a:t> creating, updating (and deleting) a station including the playlist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/station/edit/:id?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UserDetails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profile including created and liked</a:t>
                      </a:r>
                      <a:r>
                        <a:rPr lang="en-US" baseline="0" dirty="0"/>
                        <a:t> stations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/user/u101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9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LoginSignupPage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/ Signup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/signup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815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550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Components </a:t>
            </a:r>
            <a:endParaRPr lang="en-IL" sz="4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57F8E6-F72D-417D-AF64-6FA712A18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6144"/>
              </p:ext>
            </p:extLst>
          </p:nvPr>
        </p:nvGraphicFramePr>
        <p:xfrm>
          <a:off x="638172" y="1795991"/>
          <a:ext cx="108553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40">
                  <a:extLst>
                    <a:ext uri="{9D8B030D-6E8A-4147-A177-3AD203B41FA5}">
                      <a16:colId xmlns:a16="http://schemas.microsoft.com/office/drawing/2014/main" val="2629285889"/>
                    </a:ext>
                  </a:extLst>
                </a:gridCol>
                <a:gridCol w="182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6008">
                  <a:extLst>
                    <a:ext uri="{9D8B030D-6E8A-4147-A177-3AD203B41FA5}">
                      <a16:colId xmlns:a16="http://schemas.microsoft.com/office/drawing/2014/main" val="190503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Emits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1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stationPreview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Preview of the station with a link to station page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5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stationList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Stations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stations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72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songSearch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Song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 the user to find a song and emit to parent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9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chatApp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 users to chat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75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23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Highlights</a:t>
            </a:r>
            <a:endParaRPr lang="en-IL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4F8D9-CA72-454A-8770-2FF95CFA5CB1}"/>
              </a:ext>
            </a:extLst>
          </p:cNvPr>
          <p:cNvSpPr txBox="1"/>
          <p:nvPr/>
        </p:nvSpPr>
        <p:spPr>
          <a:xfrm>
            <a:off x="638174" y="1397000"/>
            <a:ext cx="107918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Product Name: Fiverr - TBD</a:t>
            </a:r>
          </a:p>
          <a:p>
            <a:endParaRPr lang="en-US" sz="2000" dirty="0"/>
          </a:p>
          <a:p>
            <a:r>
              <a:rPr lang="en-US" sz="2000" b="1" dirty="0"/>
              <a:t>Product Short Description: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Marketplace for web design and development service</a:t>
            </a:r>
          </a:p>
          <a:p>
            <a:endParaRPr lang="en-US" sz="2000" b="1" dirty="0"/>
          </a:p>
          <a:p>
            <a:r>
              <a:rPr lang="en-US" sz="2000" b="1" dirty="0"/>
              <a:t>Users: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Guest users, Sellers, Buyers, Admin</a:t>
            </a:r>
          </a:p>
          <a:p>
            <a:endParaRPr lang="en-US" sz="2000" dirty="0"/>
          </a:p>
          <a:p>
            <a:r>
              <a:rPr lang="en-US" sz="2000" b="1" dirty="0"/>
              <a:t>Key features: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Offer web design &amp; development services, purchase web services, chat between buyers and sellers,</a:t>
            </a:r>
          </a:p>
          <a:p>
            <a:r>
              <a:rPr lang="en-US" sz="2000" dirty="0"/>
              <a:t>Show sellers reviews &amp; description</a:t>
            </a:r>
          </a:p>
          <a:p>
            <a:endParaRPr lang="en-US" sz="2000" dirty="0"/>
          </a:p>
          <a:p>
            <a:r>
              <a:rPr lang="en-US" sz="2000" b="1" dirty="0"/>
              <a:t>Guest mode: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Guest can browse all services offered in the marketplace and look at specific seller details, information &amp; reviews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77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1174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Used Techs and APIs</a:t>
            </a:r>
            <a:endParaRPr lang="en-IL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4F8D9-CA72-454A-8770-2FF95CFA5CB1}"/>
              </a:ext>
            </a:extLst>
          </p:cNvPr>
          <p:cNvSpPr txBox="1"/>
          <p:nvPr/>
        </p:nvSpPr>
        <p:spPr>
          <a:xfrm>
            <a:off x="523873" y="1168400"/>
            <a:ext cx="107918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Ajax and REST API</a:t>
            </a:r>
          </a:p>
          <a:p>
            <a:r>
              <a:rPr lang="en-US" dirty="0"/>
              <a:t>CRUDL for stations with </a:t>
            </a:r>
            <a:r>
              <a:rPr lang="en-US" dirty="0" err="1"/>
              <a:t>axios</a:t>
            </a:r>
            <a:r>
              <a:rPr lang="en-US" dirty="0"/>
              <a:t> and Node.js</a:t>
            </a:r>
          </a:p>
          <a:p>
            <a:endParaRPr lang="en-US" dirty="0"/>
          </a:p>
          <a:p>
            <a:r>
              <a:rPr lang="en-US" b="1" dirty="0"/>
              <a:t>Authentication</a:t>
            </a:r>
          </a:p>
          <a:p>
            <a:r>
              <a:rPr lang="en-US" dirty="0"/>
              <a:t>User/password and server session</a:t>
            </a:r>
          </a:p>
          <a:p>
            <a:endParaRPr lang="en-US" dirty="0"/>
          </a:p>
          <a:p>
            <a:r>
              <a:rPr lang="en-US" b="1" dirty="0"/>
              <a:t>Storage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Cloudinary</a:t>
            </a:r>
            <a:r>
              <a:rPr lang="en-US" dirty="0"/>
              <a:t> to store users profile and station images</a:t>
            </a:r>
          </a:p>
          <a:p>
            <a:endParaRPr lang="en-US" b="1" dirty="0"/>
          </a:p>
          <a:p>
            <a:r>
              <a:rPr lang="en-US" b="1" dirty="0"/>
              <a:t>Database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err="1"/>
              <a:t>Mongodb</a:t>
            </a:r>
            <a:r>
              <a:rPr lang="en-US" dirty="0"/>
              <a:t> on Atlas cloud databases</a:t>
            </a:r>
          </a:p>
          <a:p>
            <a:endParaRPr lang="en-US" b="1" dirty="0"/>
          </a:p>
          <a:p>
            <a:r>
              <a:rPr lang="en-US" b="1" dirty="0"/>
              <a:t>Web Sockets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Multi room with a Socket per station</a:t>
            </a:r>
          </a:p>
          <a:p>
            <a:endParaRPr lang="en-US" b="1" dirty="0"/>
          </a:p>
          <a:p>
            <a:r>
              <a:rPr lang="en-US" b="1" dirty="0" err="1"/>
              <a:t>Youtube</a:t>
            </a:r>
            <a:r>
              <a:rPr lang="en-US" b="1" dirty="0"/>
              <a:t> API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Add and play songs from </a:t>
            </a:r>
            <a:r>
              <a:rPr lang="en-US" dirty="0" err="1"/>
              <a:t>Youtube</a:t>
            </a:r>
            <a:r>
              <a:rPr lang="en-US" dirty="0"/>
              <a:t> based on user search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Share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Share to Facebook (if time permits)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8858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992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711200" y="24606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Thanks</a:t>
            </a:r>
            <a:endParaRPr lang="en-IL" sz="4800" b="1" dirty="0"/>
          </a:p>
        </p:txBody>
      </p:sp>
    </p:spTree>
    <p:extLst>
      <p:ext uri="{BB962C8B-B14F-4D97-AF65-F5344CB8AC3E}">
        <p14:creationId xmlns:p14="http://schemas.microsoft.com/office/powerpoint/2010/main" val="159543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638175" y="40957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Main Pages</a:t>
            </a:r>
            <a:endParaRPr lang="en-IL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4F8D9-CA72-454A-8770-2FF95CFA5CB1}"/>
              </a:ext>
            </a:extLst>
          </p:cNvPr>
          <p:cNvSpPr txBox="1"/>
          <p:nvPr/>
        </p:nvSpPr>
        <p:spPr>
          <a:xfrm>
            <a:off x="1213569" y="1768894"/>
            <a:ext cx="4241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Home page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View the categories of the professional services offered by sellers.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E70AE2-3194-4F3F-996D-F0F607FEF874}"/>
              </a:ext>
            </a:extLst>
          </p:cNvPr>
          <p:cNvCxnSpPr/>
          <p:nvPr/>
        </p:nvCxnSpPr>
        <p:spPr>
          <a:xfrm>
            <a:off x="638174" y="1228725"/>
            <a:ext cx="10791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EF857419-7E74-4497-8491-A93F11B60EAC}"/>
              </a:ext>
            </a:extLst>
          </p:cNvPr>
          <p:cNvSpPr/>
          <p:nvPr/>
        </p:nvSpPr>
        <p:spPr>
          <a:xfrm rot="16048542">
            <a:off x="10186985" y="4838699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E1F5D652-AFC1-4454-A02E-C26806AFB890}"/>
              </a:ext>
            </a:extLst>
          </p:cNvPr>
          <p:cNvSpPr/>
          <p:nvPr/>
        </p:nvSpPr>
        <p:spPr>
          <a:xfrm rot="16048542">
            <a:off x="10177460" y="5057774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D9928A9E-2087-4B0F-BC2A-AC4FF6331066}"/>
              </a:ext>
            </a:extLst>
          </p:cNvPr>
          <p:cNvSpPr/>
          <p:nvPr/>
        </p:nvSpPr>
        <p:spPr>
          <a:xfrm rot="16048542">
            <a:off x="10177460" y="5276849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697424B1-DDE5-4956-B672-EC2257A889D7}"/>
              </a:ext>
            </a:extLst>
          </p:cNvPr>
          <p:cNvSpPr/>
          <p:nvPr/>
        </p:nvSpPr>
        <p:spPr>
          <a:xfrm rot="16048542">
            <a:off x="10167935" y="5495924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33EEB190-27E3-456D-85C8-7152DE6184B6}"/>
              </a:ext>
            </a:extLst>
          </p:cNvPr>
          <p:cNvSpPr/>
          <p:nvPr/>
        </p:nvSpPr>
        <p:spPr>
          <a:xfrm rot="16048542">
            <a:off x="10158410" y="5714999"/>
            <a:ext cx="104775" cy="47625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41" name="Picture 4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E84A8B-3936-4D7C-912F-FC723D248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42" y="1507049"/>
            <a:ext cx="1926600" cy="1610686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354251-708D-4759-88F6-3E202B17C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41" y="3312879"/>
            <a:ext cx="1926599" cy="142491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C388FB-C3E4-4BE9-A798-3CBC5AC8F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241" y="4932937"/>
            <a:ext cx="1926599" cy="151548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FAFE0C6-B5A4-4C23-AB77-5010E245FB09}"/>
              </a:ext>
            </a:extLst>
          </p:cNvPr>
          <p:cNvSpPr/>
          <p:nvPr/>
        </p:nvSpPr>
        <p:spPr>
          <a:xfrm>
            <a:off x="1213569" y="37021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Category list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View all services in a selected category.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7A9CFDF-EC3B-4928-90DF-A44619F74890}"/>
              </a:ext>
            </a:extLst>
          </p:cNvPr>
          <p:cNvSpPr/>
          <p:nvPr/>
        </p:nvSpPr>
        <p:spPr>
          <a:xfrm>
            <a:off x="1213569" y="52472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Service page</a:t>
            </a:r>
          </a:p>
          <a:p>
            <a:r>
              <a:rPr lang="en-US" dirty="0"/>
              <a:t>View the details of a selected service (gig).</a:t>
            </a:r>
          </a:p>
        </p:txBody>
      </p:sp>
    </p:spTree>
    <p:extLst>
      <p:ext uri="{BB962C8B-B14F-4D97-AF65-F5344CB8AC3E}">
        <p14:creationId xmlns:p14="http://schemas.microsoft.com/office/powerpoint/2010/main" val="397459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E03827-588A-45BF-B1E9-39163C623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63" y="2774659"/>
            <a:ext cx="2678376" cy="338191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E6969B-AFC1-4833-A485-D7E140DCF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515" y="2774659"/>
            <a:ext cx="3122562" cy="338191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6AB2F5D-C29B-492E-9728-0E51C5D222F8}"/>
              </a:ext>
            </a:extLst>
          </p:cNvPr>
          <p:cNvSpPr/>
          <p:nvPr/>
        </p:nvSpPr>
        <p:spPr>
          <a:xfrm>
            <a:off x="3076579" y="4146837"/>
            <a:ext cx="151593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2AC07-F796-4D8A-8231-0C346FCAE839}"/>
              </a:ext>
            </a:extLst>
          </p:cNvPr>
          <p:cNvSpPr txBox="1"/>
          <p:nvPr/>
        </p:nvSpPr>
        <p:spPr>
          <a:xfrm>
            <a:off x="2232097" y="1593894"/>
            <a:ext cx="373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Clicking a category item on the home screen – user is directed to the services page where the user can view services (product) offered in the selected category.</a:t>
            </a:r>
            <a:endParaRPr lang="en-IL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A03A1C-F0EF-4948-9D3C-00FB0AC538DE}"/>
              </a:ext>
            </a:extLst>
          </p:cNvPr>
          <p:cNvSpPr txBox="1"/>
          <p:nvPr/>
        </p:nvSpPr>
        <p:spPr>
          <a:xfrm>
            <a:off x="321308" y="264718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Main Flows</a:t>
            </a:r>
            <a:endParaRPr lang="en-IL" sz="4800" b="1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D07891-CA17-4E9B-BB08-C34CFC2EA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053" y="2774659"/>
            <a:ext cx="2401540" cy="338191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0A8AF32-E07E-409E-A22C-517B17F70F23}"/>
              </a:ext>
            </a:extLst>
          </p:cNvPr>
          <p:cNvSpPr/>
          <p:nvPr/>
        </p:nvSpPr>
        <p:spPr>
          <a:xfrm>
            <a:off x="7271637" y="4186107"/>
            <a:ext cx="2090908" cy="64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A2955C-E6AD-45C7-8A50-367CBBE7483A}"/>
              </a:ext>
            </a:extLst>
          </p:cNvPr>
          <p:cNvSpPr txBox="1"/>
          <p:nvPr/>
        </p:nvSpPr>
        <p:spPr>
          <a:xfrm>
            <a:off x="7078259" y="1626494"/>
            <a:ext cx="3738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Clicking a service item on the category screen – user is directed to a single service (product) offered by a seller.</a:t>
            </a:r>
            <a:endParaRPr lang="en-IL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A1DDA9-1E84-4A2A-89E1-CDB3D7F11D48}"/>
              </a:ext>
            </a:extLst>
          </p:cNvPr>
          <p:cNvSpPr txBox="1"/>
          <p:nvPr/>
        </p:nvSpPr>
        <p:spPr>
          <a:xfrm>
            <a:off x="1501629" y="2369072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 page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8F84E9-AE73-4040-A0C5-E64FE7E695A3}"/>
              </a:ext>
            </a:extLst>
          </p:cNvPr>
          <p:cNvSpPr txBox="1"/>
          <p:nvPr/>
        </p:nvSpPr>
        <p:spPr>
          <a:xfrm>
            <a:off x="5466821" y="2375256"/>
            <a:ext cx="16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Categories page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1FE5F9-D70F-41BD-92F0-A4CE232ABB9E}"/>
              </a:ext>
            </a:extLst>
          </p:cNvPr>
          <p:cNvSpPr txBox="1"/>
          <p:nvPr/>
        </p:nvSpPr>
        <p:spPr>
          <a:xfrm>
            <a:off x="8947053" y="2369072"/>
            <a:ext cx="2298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(product) page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315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8E3494-2DFC-4627-BF80-1C5C2054A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879095"/>
            <a:ext cx="3114604" cy="438607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64A8B3-6516-48E2-9633-116A9E9FD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63" y="759032"/>
            <a:ext cx="5266046" cy="309471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693D9C-7CBD-46B6-934E-4714C5D9C404}"/>
              </a:ext>
            </a:extLst>
          </p:cNvPr>
          <p:cNvCxnSpPr>
            <a:cxnSpLocks/>
          </p:cNvCxnSpPr>
          <p:nvPr/>
        </p:nvCxnSpPr>
        <p:spPr>
          <a:xfrm flipV="1">
            <a:off x="3119385" y="3139245"/>
            <a:ext cx="349617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4E827C-22FF-4CF6-98F8-581ABD3316FF}"/>
              </a:ext>
            </a:extLst>
          </p:cNvPr>
          <p:cNvSpPr txBox="1"/>
          <p:nvPr/>
        </p:nvSpPr>
        <p:spPr>
          <a:xfrm>
            <a:off x="4305297" y="2702800"/>
            <a:ext cx="13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signed in</a:t>
            </a:r>
            <a:endParaRPr lang="LID4096" dirty="0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B5007F-4478-4B4F-8F57-1CBABAC1C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31" y="4233325"/>
            <a:ext cx="3445204" cy="23321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51FD6-5427-4E32-8D96-2B266500F70E}"/>
              </a:ext>
            </a:extLst>
          </p:cNvPr>
          <p:cNvSpPr txBox="1"/>
          <p:nvPr/>
        </p:nvSpPr>
        <p:spPr>
          <a:xfrm>
            <a:off x="455532" y="137080"/>
            <a:ext cx="107918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Main Flows</a:t>
            </a:r>
            <a:endParaRPr lang="en-IL" sz="30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0FE727-BB40-4FFC-967B-11352D1C7042}"/>
              </a:ext>
            </a:extLst>
          </p:cNvPr>
          <p:cNvCxnSpPr>
            <a:cxnSpLocks/>
          </p:cNvCxnSpPr>
          <p:nvPr/>
        </p:nvCxnSpPr>
        <p:spPr>
          <a:xfrm>
            <a:off x="4689446" y="3139244"/>
            <a:ext cx="1517185" cy="1798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BD3CFC-52C4-4272-84A2-531AF595D94E}"/>
              </a:ext>
            </a:extLst>
          </p:cNvPr>
          <p:cNvSpPr txBox="1"/>
          <p:nvPr/>
        </p:nvSpPr>
        <p:spPr>
          <a:xfrm>
            <a:off x="4872782" y="3853746"/>
            <a:ext cx="133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</a:t>
            </a:r>
            <a:endParaRPr lang="LID4096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813BE7-DCDE-411F-AEF8-0FD2E9050CAC}"/>
              </a:ext>
            </a:extLst>
          </p:cNvPr>
          <p:cNvSpPr txBox="1"/>
          <p:nvPr/>
        </p:nvSpPr>
        <p:spPr>
          <a:xfrm>
            <a:off x="4189581" y="1061751"/>
            <a:ext cx="1565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user clicks the “order service” button, if he is signed in, the app will redirect to the checkout page.</a:t>
            </a:r>
            <a:endParaRPr lang="LID4096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6271AF-34F5-47E5-B739-0AA444DCA353}"/>
              </a:ext>
            </a:extLst>
          </p:cNvPr>
          <p:cNvSpPr txBox="1"/>
          <p:nvPr/>
        </p:nvSpPr>
        <p:spPr>
          <a:xfrm>
            <a:off x="4201553" y="4498238"/>
            <a:ext cx="1565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the user is not signed in, the app will redirect to the login/signup page.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04709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4AA4C7-1A2B-4498-BBA8-ECF8118D3984}"/>
              </a:ext>
            </a:extLst>
          </p:cNvPr>
          <p:cNvSpPr txBox="1"/>
          <p:nvPr/>
        </p:nvSpPr>
        <p:spPr>
          <a:xfrm>
            <a:off x="700087" y="2790825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Main Pages UX</a:t>
            </a:r>
            <a:endParaRPr lang="en-IL" sz="4800" b="1" dirty="0"/>
          </a:p>
        </p:txBody>
      </p:sp>
    </p:spTree>
    <p:extLst>
      <p:ext uri="{BB962C8B-B14F-4D97-AF65-F5344CB8AC3E}">
        <p14:creationId xmlns:p14="http://schemas.microsoft.com/office/powerpoint/2010/main" val="217898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51EDE4-28B8-4819-971D-711EDCE9B6C7}"/>
              </a:ext>
            </a:extLst>
          </p:cNvPr>
          <p:cNvSpPr txBox="1"/>
          <p:nvPr/>
        </p:nvSpPr>
        <p:spPr>
          <a:xfrm>
            <a:off x="217089" y="107571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Home page</a:t>
            </a:r>
            <a:endParaRPr lang="en-IL" sz="4800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D79A4D-2CA6-490A-9E0D-576F2D2E4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29" y="1242531"/>
            <a:ext cx="5395549" cy="5432397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81E7738-8657-4480-A4E5-E55E29C4AFE0}"/>
              </a:ext>
            </a:extLst>
          </p:cNvPr>
          <p:cNvSpPr/>
          <p:nvPr/>
        </p:nvSpPr>
        <p:spPr>
          <a:xfrm>
            <a:off x="8747005" y="1576781"/>
            <a:ext cx="2292992" cy="600512"/>
          </a:xfrm>
          <a:prstGeom prst="wedgeRectCallout">
            <a:avLst>
              <a:gd name="adj1" fmla="val -78552"/>
              <a:gd name="adj2" fmla="val 1679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 fold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707158-827F-4CEF-A116-E8D2B290DC4C}"/>
              </a:ext>
            </a:extLst>
          </p:cNvPr>
          <p:cNvCxnSpPr>
            <a:cxnSpLocks/>
          </p:cNvCxnSpPr>
          <p:nvPr/>
        </p:nvCxnSpPr>
        <p:spPr>
          <a:xfrm>
            <a:off x="2915228" y="4370664"/>
            <a:ext cx="5395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0F8FB7-2329-452A-8B8D-8BD6DEF52C94}"/>
              </a:ext>
            </a:extLst>
          </p:cNvPr>
          <p:cNvSpPr txBox="1"/>
          <p:nvPr/>
        </p:nvSpPr>
        <p:spPr>
          <a:xfrm>
            <a:off x="700087" y="183072"/>
            <a:ext cx="1079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Service </a:t>
            </a:r>
            <a:r>
              <a:rPr lang="en-US" sz="4800" b="1"/>
              <a:t>(product) </a:t>
            </a:r>
            <a:r>
              <a:rPr lang="en-US" sz="4800" b="1" dirty="0"/>
              <a:t>page</a:t>
            </a:r>
            <a:endParaRPr lang="en-IL" sz="4800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B14594-7CAB-4341-BDCD-F861110D5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925" y="1711743"/>
            <a:ext cx="4082872" cy="4578992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2ED4DFB-11A8-4097-A8E8-F09B2C7B9C83}"/>
              </a:ext>
            </a:extLst>
          </p:cNvPr>
          <p:cNvSpPr/>
          <p:nvPr/>
        </p:nvSpPr>
        <p:spPr>
          <a:xfrm>
            <a:off x="8335525" y="2765501"/>
            <a:ext cx="2292992" cy="600512"/>
          </a:xfrm>
          <a:prstGeom prst="wedgeRectCallout">
            <a:avLst>
              <a:gd name="adj1" fmla="val -78552"/>
              <a:gd name="adj2" fmla="val 1679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 fold</a:t>
            </a:r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5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EC73-DF68-4BAA-8FFD-92999D60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FD7E-CF4C-436F-8323-A50D2225C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26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</TotalTime>
  <Words>647</Words>
  <Application>Microsoft Office PowerPoint</Application>
  <PresentationFormat>Widescreen</PresentationFormat>
  <Paragraphs>154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Assaf Margalit</dc:creator>
  <cp:lastModifiedBy>v a</cp:lastModifiedBy>
  <cp:revision>131</cp:revision>
  <dcterms:created xsi:type="dcterms:W3CDTF">2019-07-06T14:47:05Z</dcterms:created>
  <dcterms:modified xsi:type="dcterms:W3CDTF">2020-03-18T15:03:42Z</dcterms:modified>
</cp:coreProperties>
</file>