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71" r:id="rId5"/>
    <p:sldId id="283" r:id="rId6"/>
    <p:sldId id="265" r:id="rId7"/>
    <p:sldId id="264" r:id="rId8"/>
    <p:sldId id="266" r:id="rId9"/>
    <p:sldId id="267" r:id="rId10"/>
    <p:sldId id="269" r:id="rId11"/>
    <p:sldId id="268" r:id="rId12"/>
    <p:sldId id="284" r:id="rId13"/>
    <p:sldId id="285" r:id="rId14"/>
    <p:sldId id="270" r:id="rId15"/>
    <p:sldId id="274" r:id="rId16"/>
    <p:sldId id="276" r:id="rId17"/>
    <p:sldId id="286" r:id="rId18"/>
    <p:sldId id="273" r:id="rId19"/>
    <p:sldId id="262" r:id="rId20"/>
    <p:sldId id="277" r:id="rId21"/>
    <p:sldId id="278" r:id="rId22"/>
    <p:sldId id="279" r:id="rId23"/>
    <p:sldId id="281" r:id="rId24"/>
    <p:sldId id="263" r:id="rId25"/>
    <p:sldId id="280" r:id="rId26"/>
    <p:sldId id="272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299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058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077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106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748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763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054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862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307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364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854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484187" y="7842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Fiverr - TBD</a:t>
            </a:r>
            <a:endParaRPr lang="en-IL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509587" y="1635125"/>
            <a:ext cx="1079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Market place</a:t>
            </a:r>
            <a:endParaRPr lang="en-IL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420687" y="2600325"/>
            <a:ext cx="10791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Project Definition</a:t>
            </a:r>
            <a:endParaRPr lang="en-IL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D4E0D3-D7D5-4F1F-A34F-C2FAA86C1B00}"/>
              </a:ext>
            </a:extLst>
          </p:cNvPr>
          <p:cNvSpPr/>
          <p:nvPr/>
        </p:nvSpPr>
        <p:spPr>
          <a:xfrm>
            <a:off x="371474" y="489404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Team Members: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Emanuel Ben Hamo, </a:t>
            </a:r>
            <a:r>
              <a:rPr lang="en-US" sz="2000" dirty="0" err="1"/>
              <a:t>Rotem</a:t>
            </a:r>
            <a:r>
              <a:rPr lang="en-US" sz="2000" dirty="0"/>
              <a:t> Carmon, </a:t>
            </a:r>
            <a:r>
              <a:rPr lang="en-US" sz="2000" dirty="0" err="1"/>
              <a:t>Vova</a:t>
            </a:r>
            <a:r>
              <a:rPr lang="en-US" sz="2000" dirty="0"/>
              <a:t> </a:t>
            </a:r>
            <a:r>
              <a:rPr lang="en-US" sz="2000" dirty="0" err="1"/>
              <a:t>Eygel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8065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Login Page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782D09E-F454-4AE8-AC44-EFB7D928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752536"/>
            <a:ext cx="9086850" cy="46958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81DAEE-BAA1-429F-B6CC-C2B1CBF6DBC4}"/>
              </a:ext>
            </a:extLst>
          </p:cNvPr>
          <p:cNvSpPr/>
          <p:nvPr/>
        </p:nvSpPr>
        <p:spPr>
          <a:xfrm>
            <a:off x="7896225" y="1952626"/>
            <a:ext cx="866775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Stations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201885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Main pages - mobile view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DCBF41F-9A8F-42DB-B0B3-62BCB99B3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291" y="1994467"/>
            <a:ext cx="2394479" cy="3963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668F8C-8942-407D-8727-1D9111D30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099" y="1994467"/>
            <a:ext cx="2345185" cy="4162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626247-9239-4A11-A062-C7BBB5420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75" y="2013517"/>
            <a:ext cx="2215077" cy="3771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620D2-E26B-41EE-8FB3-BA269B325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542" y="1994467"/>
            <a:ext cx="2378528" cy="41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8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GUEST Mode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ED2016-3C54-4786-9B57-3BE560681861}"/>
              </a:ext>
            </a:extLst>
          </p:cNvPr>
          <p:cNvSpPr txBox="1"/>
          <p:nvPr/>
        </p:nvSpPr>
        <p:spPr>
          <a:xfrm>
            <a:off x="638174" y="1397000"/>
            <a:ext cx="10791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User is asked to login when:</a:t>
            </a:r>
            <a:br>
              <a:rPr lang="en-US" sz="2000" b="1" dirty="0"/>
            </a:br>
            <a:r>
              <a:rPr lang="en-US" sz="2000" dirty="0"/>
              <a:t>Save NEW station</a:t>
            </a:r>
          </a:p>
          <a:p>
            <a:endParaRPr lang="en-US" sz="2000" dirty="0"/>
          </a:p>
          <a:p>
            <a:r>
              <a:rPr lang="en-US" sz="2000" b="1" dirty="0"/>
              <a:t>How Guests appear:</a:t>
            </a:r>
          </a:p>
          <a:p>
            <a:r>
              <a:rPr lang="en-US" sz="2000" dirty="0"/>
              <a:t>“Guest”</a:t>
            </a:r>
          </a:p>
          <a:p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2428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Special Functionality for Demo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ED2016-3C54-4786-9B57-3BE560681861}"/>
              </a:ext>
            </a:extLst>
          </p:cNvPr>
          <p:cNvSpPr txBox="1"/>
          <p:nvPr/>
        </p:nvSpPr>
        <p:spPr>
          <a:xfrm>
            <a:off x="638174" y="1397000"/>
            <a:ext cx="1079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 special functionality </a:t>
            </a:r>
          </a:p>
          <a:p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05211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echnical Desig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1922"/>
            <a:ext cx="59626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268287" y="15970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B0F0"/>
                </a:solidFill>
              </a:rPr>
              <a:t>Technical Design</a:t>
            </a:r>
            <a:endParaRPr lang="en-IL" sz="4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643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700087" y="27908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Data Model</a:t>
            </a:r>
            <a:endParaRPr lang="en-IL" sz="4800" b="1" dirty="0"/>
          </a:p>
        </p:txBody>
      </p:sp>
    </p:spTree>
    <p:extLst>
      <p:ext uri="{BB962C8B-B14F-4D97-AF65-F5344CB8AC3E}">
        <p14:creationId xmlns:p14="http://schemas.microsoft.com/office/powerpoint/2010/main" val="31439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User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לבן 5"/>
          <p:cNvSpPr/>
          <p:nvPr/>
        </p:nvSpPr>
        <p:spPr>
          <a:xfrm>
            <a:off x="638175" y="1997839"/>
            <a:ext cx="107918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"_id"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"u101"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fullName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Orly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Amdadi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"orly@amdadi.com"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"password"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tinkerbell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isAdmin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"followers"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[{minimal-user}, {minimal-user}],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imgUrl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"http://some-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88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Minimal User (saved in other entities)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לבן 5"/>
          <p:cNvSpPr/>
          <p:nvPr/>
        </p:nvSpPr>
        <p:spPr>
          <a:xfrm>
            <a:off x="638175" y="1997839"/>
            <a:ext cx="107918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"_id"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"u101"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fullName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Orly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Amdadi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imgUrl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"http://some-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02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Station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לבן 1"/>
          <p:cNvSpPr/>
          <p:nvPr/>
        </p:nvSpPr>
        <p:spPr>
          <a:xfrm>
            <a:off x="508000" y="1240572"/>
            <a:ext cx="91440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"_id"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"5c09"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"Funky Monks"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"tags"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"Funk"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"Happy"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],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createdBy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"_id"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"u101"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fullName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"Puki Ben David"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imgUrl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"http://some-photo/"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},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likedByUsers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[{minimal-user},{minimal-user}],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"songs"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"title"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"The Meters - Cissy Strut"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"s1001"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imgUrl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"https://i.ytimg.com/vi/4_iC0MyIykM/mqdefault.jpg"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addedBy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{minimal-user}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"title"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"The JB's - Pass The Peas"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mUkfiLjooxs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imgUrl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"https://i.ytimg.com/vi/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mUkfiLjooxs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/mqdefault.jpg"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addedBy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{}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Store - </a:t>
            </a:r>
            <a:r>
              <a:rPr lang="en-US" sz="4800" b="1" dirty="0" err="1"/>
              <a:t>UserModule</a:t>
            </a:r>
            <a:r>
              <a:rPr lang="en-US" sz="4800" b="1" dirty="0"/>
              <a:t> 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8174" y="1586211"/>
            <a:ext cx="7781926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State</a:t>
            </a:r>
          </a:p>
          <a:p>
            <a:r>
              <a:rPr lang="en-US" dirty="0" err="1"/>
              <a:t>loggedinUser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Getters</a:t>
            </a:r>
          </a:p>
          <a:p>
            <a:r>
              <a:rPr lang="en-US" dirty="0"/>
              <a:t>user, </a:t>
            </a:r>
            <a:r>
              <a:rPr lang="en-US" dirty="0" err="1"/>
              <a:t>isAdmin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Actions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718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Highlights</a:t>
            </a:r>
            <a:endParaRPr lang="en-IL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4F8D9-CA72-454A-8770-2FF95CFA5CB1}"/>
              </a:ext>
            </a:extLst>
          </p:cNvPr>
          <p:cNvSpPr txBox="1"/>
          <p:nvPr/>
        </p:nvSpPr>
        <p:spPr>
          <a:xfrm>
            <a:off x="638174" y="1397000"/>
            <a:ext cx="107918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Product Name: Fiverr - TBD</a:t>
            </a:r>
          </a:p>
          <a:p>
            <a:endParaRPr lang="en-US" sz="2000" dirty="0"/>
          </a:p>
          <a:p>
            <a:r>
              <a:rPr lang="en-US" sz="2000" b="1" dirty="0"/>
              <a:t>Product Short Description: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Marketplace for web design and development service</a:t>
            </a:r>
          </a:p>
          <a:p>
            <a:endParaRPr lang="en-US" sz="2000" b="1" dirty="0"/>
          </a:p>
          <a:p>
            <a:r>
              <a:rPr lang="en-US" sz="2000" b="1" dirty="0"/>
              <a:t>Users: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Guest users, Sellers, Buyers, Admin</a:t>
            </a:r>
          </a:p>
          <a:p>
            <a:endParaRPr lang="en-US" sz="2000" dirty="0"/>
          </a:p>
          <a:p>
            <a:r>
              <a:rPr lang="en-US" sz="2000" b="1" dirty="0"/>
              <a:t>Key features: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Offer web design &amp; development services, purchase web services, chat between buyers and sellers,</a:t>
            </a:r>
          </a:p>
          <a:p>
            <a:r>
              <a:rPr lang="en-US" sz="2000" dirty="0"/>
              <a:t>Show sellers reviews &amp; description</a:t>
            </a:r>
          </a:p>
          <a:p>
            <a:endParaRPr lang="en-US" sz="2000" dirty="0"/>
          </a:p>
          <a:p>
            <a:r>
              <a:rPr lang="en-US" sz="2000" b="1" dirty="0"/>
              <a:t>Guest mode: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Guest can browse all services offered in the marketplace and look at specific seller details, information &amp; reviews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77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Store - </a:t>
            </a:r>
            <a:r>
              <a:rPr lang="en-US" sz="4800" b="1" dirty="0" err="1"/>
              <a:t>StationModule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8174" y="1586211"/>
            <a:ext cx="7781926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State</a:t>
            </a:r>
          </a:p>
          <a:p>
            <a:r>
              <a:rPr lang="en-US" dirty="0"/>
              <a:t>stations</a:t>
            </a:r>
          </a:p>
          <a:p>
            <a:r>
              <a:rPr lang="en-US" dirty="0" err="1"/>
              <a:t>currStation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Getters</a:t>
            </a:r>
          </a:p>
          <a:p>
            <a:r>
              <a:rPr lang="en-US" dirty="0"/>
              <a:t>stations</a:t>
            </a:r>
          </a:p>
          <a:p>
            <a:r>
              <a:rPr lang="en-US" dirty="0" err="1"/>
              <a:t>currStation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Actions</a:t>
            </a:r>
          </a:p>
          <a:p>
            <a:r>
              <a:rPr lang="en-US" dirty="0" err="1"/>
              <a:t>joinStation</a:t>
            </a:r>
            <a:endParaRPr lang="en-US" dirty="0"/>
          </a:p>
          <a:p>
            <a:r>
              <a:rPr lang="en-US" dirty="0" err="1"/>
              <a:t>likeStation</a:t>
            </a:r>
            <a:endParaRPr lang="en-US" dirty="0"/>
          </a:p>
          <a:p>
            <a:r>
              <a:rPr lang="en-US" dirty="0" err="1"/>
              <a:t>addSong</a:t>
            </a:r>
            <a:endParaRPr lang="en-US" dirty="0"/>
          </a:p>
          <a:p>
            <a:r>
              <a:rPr lang="en-US" dirty="0" err="1"/>
              <a:t>removeSong</a:t>
            </a:r>
            <a:endParaRPr lang="en-US" dirty="0"/>
          </a:p>
          <a:p>
            <a:r>
              <a:rPr lang="en-US" dirty="0" err="1"/>
              <a:t>reorderSongs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806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0" y="15843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Socket</a:t>
            </a:r>
            <a:endParaRPr lang="en-IL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03374" y="2415322"/>
            <a:ext cx="77819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Per Station Socket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590674" y="3329722"/>
            <a:ext cx="86582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Socket is connected when entering a specific station and closed when leaving a station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8288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Socket Protocol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8174" y="1586211"/>
            <a:ext cx="7781926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on</a:t>
            </a:r>
          </a:p>
          <a:p>
            <a:r>
              <a:rPr lang="en-US" dirty="0" err="1"/>
              <a:t>stationJoined</a:t>
            </a:r>
            <a:r>
              <a:rPr lang="en-US" dirty="0"/>
              <a:t> (user)</a:t>
            </a:r>
          </a:p>
          <a:p>
            <a:r>
              <a:rPr lang="en-US" dirty="0" err="1"/>
              <a:t>stationLeft</a:t>
            </a:r>
            <a:r>
              <a:rPr lang="en-US" dirty="0"/>
              <a:t>(user)</a:t>
            </a:r>
          </a:p>
          <a:p>
            <a:r>
              <a:rPr lang="en-US" dirty="0" err="1"/>
              <a:t>playlistUpdated</a:t>
            </a:r>
            <a:r>
              <a:rPr lang="en-US" dirty="0"/>
              <a:t> (playlist – an array of songs)</a:t>
            </a:r>
          </a:p>
          <a:p>
            <a:r>
              <a:rPr lang="en-US" dirty="0" err="1"/>
              <a:t>activeSongChanged</a:t>
            </a:r>
            <a:r>
              <a:rPr lang="en-US" dirty="0"/>
              <a:t> (</a:t>
            </a:r>
            <a:r>
              <a:rPr lang="en-US" dirty="0" err="1"/>
              <a:t>songId</a:t>
            </a:r>
            <a:r>
              <a:rPr lang="en-US" dirty="0"/>
              <a:t>, time)</a:t>
            </a:r>
          </a:p>
          <a:p>
            <a:r>
              <a:rPr lang="en-US" dirty="0" err="1"/>
              <a:t>newChatMsg</a:t>
            </a:r>
            <a:r>
              <a:rPr lang="en-US" dirty="0"/>
              <a:t> (</a:t>
            </a:r>
            <a:r>
              <a:rPr lang="en-US" dirty="0" err="1"/>
              <a:t>msg</a:t>
            </a:r>
            <a:r>
              <a:rPr lang="en-US" dirty="0"/>
              <a:t>)</a:t>
            </a:r>
          </a:p>
          <a:p>
            <a:endParaRPr lang="en-US" b="1" dirty="0"/>
          </a:p>
          <a:p>
            <a:r>
              <a:rPr lang="en-US" b="1" dirty="0"/>
              <a:t>emit</a:t>
            </a:r>
          </a:p>
          <a:p>
            <a:r>
              <a:rPr lang="en-US" dirty="0" err="1"/>
              <a:t>joinStation</a:t>
            </a:r>
            <a:r>
              <a:rPr lang="en-US" dirty="0"/>
              <a:t> (</a:t>
            </a:r>
            <a:r>
              <a:rPr lang="en-US" dirty="0" err="1"/>
              <a:t>stationId</a:t>
            </a:r>
            <a:r>
              <a:rPr lang="en-US" dirty="0"/>
              <a:t>)</a:t>
            </a:r>
          </a:p>
          <a:p>
            <a:r>
              <a:rPr lang="en-US" dirty="0" err="1"/>
              <a:t>leaveStation</a:t>
            </a:r>
            <a:r>
              <a:rPr lang="en-US" dirty="0"/>
              <a:t> (</a:t>
            </a:r>
            <a:r>
              <a:rPr lang="en-US" dirty="0" err="1"/>
              <a:t>stationId</a:t>
            </a:r>
            <a:r>
              <a:rPr lang="en-US" dirty="0"/>
              <a:t>)</a:t>
            </a:r>
          </a:p>
          <a:p>
            <a:r>
              <a:rPr lang="en-US" dirty="0" err="1"/>
              <a:t>updatePlaylist</a:t>
            </a:r>
            <a:r>
              <a:rPr lang="en-US" dirty="0"/>
              <a:t>(playlist)</a:t>
            </a:r>
          </a:p>
          <a:p>
            <a:r>
              <a:rPr lang="en-US" dirty="0" err="1"/>
              <a:t>changeActiveSong</a:t>
            </a:r>
            <a:r>
              <a:rPr lang="en-US" dirty="0"/>
              <a:t> (</a:t>
            </a:r>
            <a:r>
              <a:rPr lang="en-US" dirty="0" err="1"/>
              <a:t>songId</a:t>
            </a:r>
            <a:r>
              <a:rPr lang="en-US" dirty="0"/>
              <a:t>, time)</a:t>
            </a:r>
          </a:p>
          <a:p>
            <a:r>
              <a:rPr lang="en-US" dirty="0" err="1"/>
              <a:t>sendMsg</a:t>
            </a:r>
            <a:r>
              <a:rPr lang="en-US" dirty="0"/>
              <a:t> (</a:t>
            </a:r>
            <a:r>
              <a:rPr lang="en-US" dirty="0" err="1"/>
              <a:t>msg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3484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711200" y="24606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Pages and Components</a:t>
            </a:r>
            <a:endParaRPr lang="en-IL" sz="4800" b="1" dirty="0"/>
          </a:p>
        </p:txBody>
      </p:sp>
    </p:spTree>
    <p:extLst>
      <p:ext uri="{BB962C8B-B14F-4D97-AF65-F5344CB8AC3E}">
        <p14:creationId xmlns:p14="http://schemas.microsoft.com/office/powerpoint/2010/main" val="3452290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Pages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57F8E6-F72D-417D-AF64-6FA712A18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73998"/>
              </p:ext>
            </p:extLst>
          </p:nvPr>
        </p:nvGraphicFramePr>
        <p:xfrm>
          <a:off x="638172" y="1795991"/>
          <a:ext cx="11071227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498">
                  <a:extLst>
                    <a:ext uri="{9D8B030D-6E8A-4147-A177-3AD203B41FA5}">
                      <a16:colId xmlns:a16="http://schemas.microsoft.com/office/drawing/2014/main" val="2629285889"/>
                    </a:ext>
                  </a:extLst>
                </a:gridCol>
                <a:gridCol w="7007030">
                  <a:extLst>
                    <a:ext uri="{9D8B030D-6E8A-4147-A177-3AD203B41FA5}">
                      <a16:colId xmlns:a16="http://schemas.microsoft.com/office/drawing/2014/main" val="1905034006"/>
                    </a:ext>
                  </a:extLst>
                </a:gridCol>
                <a:gridCol w="1917699">
                  <a:extLst>
                    <a:ext uri="{9D8B030D-6E8A-4147-A177-3AD203B41FA5}">
                      <a16:colId xmlns:a16="http://schemas.microsoft.com/office/drawing/2014/main" val="2241685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Routing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1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Homepage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0" dirty="0"/>
                        <a:t>hows top rated stations and then stations per genre sorted by popularity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5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Stations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page has query string parameter and shows specific</a:t>
                      </a:r>
                      <a:r>
                        <a:rPr lang="en-US" baseline="0" dirty="0"/>
                        <a:t> stations, for example: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 /</a:t>
                      </a:r>
                      <a:r>
                        <a:rPr lang="en-US" baseline="0" dirty="0" err="1"/>
                        <a:t>stations?genre</a:t>
                      </a:r>
                      <a:r>
                        <a:rPr lang="en-US" baseline="0" dirty="0"/>
                        <a:t>=</a:t>
                      </a:r>
                      <a:r>
                        <a:rPr lang="en-US" baseline="0" dirty="0" err="1"/>
                        <a:t>Hiphop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Or: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 /</a:t>
                      </a:r>
                      <a:r>
                        <a:rPr lang="en-US" baseline="0" dirty="0" err="1"/>
                        <a:t>stations?q</a:t>
                      </a:r>
                      <a:r>
                        <a:rPr lang="en-US" baseline="0" dirty="0"/>
                        <a:t>=hip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/stations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StationDetails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</a:t>
                      </a:r>
                      <a:r>
                        <a:rPr lang="en-US" baseline="0" dirty="0"/>
                        <a:t> details about the station and the live playlist, this page uses the socket to keep all listeners on real time and to chat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/station/s101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72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StationEdit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</a:t>
                      </a:r>
                      <a:r>
                        <a:rPr lang="en-US" baseline="0" dirty="0"/>
                        <a:t> creating, updating (and deleting) a station including the playlist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/station/edit/:id?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UserDetails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profile including created and liked</a:t>
                      </a:r>
                      <a:r>
                        <a:rPr lang="en-US" baseline="0" dirty="0"/>
                        <a:t> stations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/user/u101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9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LoginSignupPage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/ Signup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/signup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815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550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Components 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57F8E6-F72D-417D-AF64-6FA712A18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6144"/>
              </p:ext>
            </p:extLst>
          </p:nvPr>
        </p:nvGraphicFramePr>
        <p:xfrm>
          <a:off x="638172" y="1795991"/>
          <a:ext cx="108553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40">
                  <a:extLst>
                    <a:ext uri="{9D8B030D-6E8A-4147-A177-3AD203B41FA5}">
                      <a16:colId xmlns:a16="http://schemas.microsoft.com/office/drawing/2014/main" val="2629285889"/>
                    </a:ext>
                  </a:extLst>
                </a:gridCol>
                <a:gridCol w="182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6008">
                  <a:extLst>
                    <a:ext uri="{9D8B030D-6E8A-4147-A177-3AD203B41FA5}">
                      <a16:colId xmlns:a16="http://schemas.microsoft.com/office/drawing/2014/main" val="190503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Emits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1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stationPreview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 of the station with a link to station page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5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stationList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Stations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stations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72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songSearch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 the user to find a song and emit to parent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9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chatApp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 users to chat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5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234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1174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Used Techs and APIs</a:t>
            </a:r>
            <a:endParaRPr lang="en-IL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4F8D9-CA72-454A-8770-2FF95CFA5CB1}"/>
              </a:ext>
            </a:extLst>
          </p:cNvPr>
          <p:cNvSpPr txBox="1"/>
          <p:nvPr/>
        </p:nvSpPr>
        <p:spPr>
          <a:xfrm>
            <a:off x="523873" y="1168400"/>
            <a:ext cx="107918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Ajax and REST API</a:t>
            </a:r>
          </a:p>
          <a:p>
            <a:r>
              <a:rPr lang="en-US" dirty="0"/>
              <a:t>CRUDL for stations with </a:t>
            </a:r>
            <a:r>
              <a:rPr lang="en-US" dirty="0" err="1"/>
              <a:t>axios</a:t>
            </a:r>
            <a:r>
              <a:rPr lang="en-US" dirty="0"/>
              <a:t> and Node.js</a:t>
            </a:r>
          </a:p>
          <a:p>
            <a:endParaRPr lang="en-US" dirty="0"/>
          </a:p>
          <a:p>
            <a:r>
              <a:rPr lang="en-US" b="1" dirty="0"/>
              <a:t>Authentication</a:t>
            </a:r>
          </a:p>
          <a:p>
            <a:r>
              <a:rPr lang="en-US" dirty="0"/>
              <a:t>User/password and server session</a:t>
            </a:r>
          </a:p>
          <a:p>
            <a:endParaRPr lang="en-US" dirty="0"/>
          </a:p>
          <a:p>
            <a:r>
              <a:rPr lang="en-US" b="1" dirty="0"/>
              <a:t>Storage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Cloudinary</a:t>
            </a:r>
            <a:r>
              <a:rPr lang="en-US" dirty="0"/>
              <a:t> to store users profile and station images</a:t>
            </a:r>
          </a:p>
          <a:p>
            <a:endParaRPr lang="en-US" b="1" dirty="0"/>
          </a:p>
          <a:p>
            <a:r>
              <a:rPr lang="en-US" b="1" dirty="0"/>
              <a:t>Database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Mongodb</a:t>
            </a:r>
            <a:r>
              <a:rPr lang="en-US" dirty="0"/>
              <a:t> on Atlas cloud databases</a:t>
            </a:r>
          </a:p>
          <a:p>
            <a:endParaRPr lang="en-US" b="1" dirty="0"/>
          </a:p>
          <a:p>
            <a:r>
              <a:rPr lang="en-US" b="1" dirty="0"/>
              <a:t>Web Sockets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Multi room with a Socket per station</a:t>
            </a:r>
          </a:p>
          <a:p>
            <a:endParaRPr lang="en-US" b="1" dirty="0"/>
          </a:p>
          <a:p>
            <a:r>
              <a:rPr lang="en-US" b="1" dirty="0" err="1"/>
              <a:t>Youtube</a:t>
            </a:r>
            <a:r>
              <a:rPr lang="en-US" b="1" dirty="0"/>
              <a:t> API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Add and play songs from </a:t>
            </a:r>
            <a:r>
              <a:rPr lang="en-US" dirty="0" err="1"/>
              <a:t>Youtube</a:t>
            </a:r>
            <a:r>
              <a:rPr lang="en-US" dirty="0"/>
              <a:t> based on user search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Share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Share to Facebook (if time permits)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8858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992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711200" y="24606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Thanks</a:t>
            </a:r>
            <a:endParaRPr lang="en-IL" sz="4800" b="1" dirty="0"/>
          </a:p>
        </p:txBody>
      </p:sp>
    </p:spTree>
    <p:extLst>
      <p:ext uri="{BB962C8B-B14F-4D97-AF65-F5344CB8AC3E}">
        <p14:creationId xmlns:p14="http://schemas.microsoft.com/office/powerpoint/2010/main" val="159543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C6BADFE-57F1-4B83-B709-BA12B4FB12F9}"/>
              </a:ext>
            </a:extLst>
          </p:cNvPr>
          <p:cNvSpPr/>
          <p:nvPr/>
        </p:nvSpPr>
        <p:spPr>
          <a:xfrm>
            <a:off x="8120059" y="2933700"/>
            <a:ext cx="1247775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Main Pages</a:t>
            </a:r>
            <a:endParaRPr lang="en-IL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4F8D9-CA72-454A-8770-2FF95CFA5CB1}"/>
              </a:ext>
            </a:extLst>
          </p:cNvPr>
          <p:cNvSpPr txBox="1"/>
          <p:nvPr/>
        </p:nvSpPr>
        <p:spPr>
          <a:xfrm>
            <a:off x="638173" y="1562100"/>
            <a:ext cx="1079182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Home page</a:t>
            </a:r>
          </a:p>
          <a:p>
            <a:endParaRPr lang="en-US" sz="2000" b="1" dirty="0"/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Browse between station’s categories and select a station</a:t>
            </a:r>
          </a:p>
          <a:p>
            <a:endParaRPr lang="en-US" sz="2000" b="1" dirty="0"/>
          </a:p>
          <a:p>
            <a:r>
              <a:rPr lang="en-US" sz="2000" b="1" dirty="0"/>
              <a:t>Station list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See all stations, filter, search by name / genres </a:t>
            </a:r>
            <a:r>
              <a:rPr lang="en-US" sz="2000" dirty="0" err="1"/>
              <a:t>etc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Station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See songs list, promote/demote songs, add songs, chat with team members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Station creator view</a:t>
            </a:r>
          </a:p>
          <a:p>
            <a:r>
              <a:rPr lang="en-US" sz="2000" b="1" dirty="0"/>
              <a:t>Login/Signup </a:t>
            </a:r>
          </a:p>
          <a:p>
            <a:r>
              <a:rPr lang="en-US" sz="2000" b="1" dirty="0"/>
              <a:t>Admin of all stations</a:t>
            </a:r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E4B9764-BC2D-4F9F-A6BC-21AE0BC4C4F0}"/>
              </a:ext>
            </a:extLst>
          </p:cNvPr>
          <p:cNvSpPr/>
          <p:nvPr/>
        </p:nvSpPr>
        <p:spPr>
          <a:xfrm>
            <a:off x="6753225" y="1485900"/>
            <a:ext cx="1247775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E7B61-7E0E-4C7F-8D9D-9E58B5328540}"/>
              </a:ext>
            </a:extLst>
          </p:cNvPr>
          <p:cNvSpPr/>
          <p:nvPr/>
        </p:nvSpPr>
        <p:spPr>
          <a:xfrm>
            <a:off x="6862761" y="1985962"/>
            <a:ext cx="408051" cy="1714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Music Category</a:t>
            </a:r>
            <a:endParaRPr lang="en-IL" sz="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F7460F-0493-4607-8E14-5D6D0932A887}"/>
              </a:ext>
            </a:extLst>
          </p:cNvPr>
          <p:cNvSpPr/>
          <p:nvPr/>
        </p:nvSpPr>
        <p:spPr>
          <a:xfrm>
            <a:off x="6862761" y="1590675"/>
            <a:ext cx="1069182" cy="2809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Marketing message</a:t>
            </a:r>
            <a:endParaRPr lang="en-IL" sz="9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AC5AD6-6D13-4013-8237-FBC7A06D67DE}"/>
              </a:ext>
            </a:extLst>
          </p:cNvPr>
          <p:cNvSpPr/>
          <p:nvPr/>
        </p:nvSpPr>
        <p:spPr>
          <a:xfrm>
            <a:off x="8793954" y="3500436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station</a:t>
            </a:r>
            <a:endParaRPr lang="en-IL" sz="7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A3F3C2-90E8-4B4E-8DF3-40CF5E67EB77}"/>
              </a:ext>
            </a:extLst>
          </p:cNvPr>
          <p:cNvSpPr/>
          <p:nvPr/>
        </p:nvSpPr>
        <p:spPr>
          <a:xfrm>
            <a:off x="8229597" y="3500437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station</a:t>
            </a:r>
            <a:endParaRPr lang="en-IL" sz="7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EB9184-E093-4D2C-B1DE-EF4A73362C36}"/>
              </a:ext>
            </a:extLst>
          </p:cNvPr>
          <p:cNvSpPr/>
          <p:nvPr/>
        </p:nvSpPr>
        <p:spPr>
          <a:xfrm>
            <a:off x="8239122" y="3105150"/>
            <a:ext cx="1040607" cy="2000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Filter and search</a:t>
            </a:r>
            <a:endParaRPr lang="en-IL" sz="9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2D53A5-95E1-4CCF-BA67-1777104AD507}"/>
              </a:ext>
            </a:extLst>
          </p:cNvPr>
          <p:cNvSpPr/>
          <p:nvPr/>
        </p:nvSpPr>
        <p:spPr>
          <a:xfrm>
            <a:off x="6881811" y="2224087"/>
            <a:ext cx="1040607" cy="190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Music Category</a:t>
            </a:r>
            <a:endParaRPr lang="en-IL" sz="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02EC81-CF78-4954-8B45-5596E071F734}"/>
              </a:ext>
            </a:extLst>
          </p:cNvPr>
          <p:cNvSpPr/>
          <p:nvPr/>
        </p:nvSpPr>
        <p:spPr>
          <a:xfrm>
            <a:off x="6881811" y="2462212"/>
            <a:ext cx="1040607" cy="190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Music Category</a:t>
            </a:r>
            <a:endParaRPr lang="en-IL" sz="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BB8E59-7400-42F8-A5C1-ADC2494CF53F}"/>
              </a:ext>
            </a:extLst>
          </p:cNvPr>
          <p:cNvSpPr/>
          <p:nvPr/>
        </p:nvSpPr>
        <p:spPr>
          <a:xfrm>
            <a:off x="6872286" y="2700337"/>
            <a:ext cx="1040607" cy="190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Music Category</a:t>
            </a:r>
            <a:endParaRPr lang="en-IL" sz="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3950A0-CB26-4EAB-9FC7-4D7ADACCCD66}"/>
              </a:ext>
            </a:extLst>
          </p:cNvPr>
          <p:cNvSpPr/>
          <p:nvPr/>
        </p:nvSpPr>
        <p:spPr>
          <a:xfrm>
            <a:off x="9596434" y="4548186"/>
            <a:ext cx="1247775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16234E-0619-44D7-9D82-DFEB5BED6882}"/>
              </a:ext>
            </a:extLst>
          </p:cNvPr>
          <p:cNvSpPr/>
          <p:nvPr/>
        </p:nvSpPr>
        <p:spPr>
          <a:xfrm>
            <a:off x="9715494" y="4762500"/>
            <a:ext cx="59293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song</a:t>
            </a:r>
            <a:endParaRPr lang="en-IL" sz="800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EF857419-7E74-4497-8491-A93F11B60EAC}"/>
              </a:ext>
            </a:extLst>
          </p:cNvPr>
          <p:cNvSpPr/>
          <p:nvPr/>
        </p:nvSpPr>
        <p:spPr>
          <a:xfrm rot="16048542">
            <a:off x="10186985" y="4838699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18DCC4-F3BC-4E4E-8965-2D1EEA8C9A4F}"/>
              </a:ext>
            </a:extLst>
          </p:cNvPr>
          <p:cNvSpPr/>
          <p:nvPr/>
        </p:nvSpPr>
        <p:spPr>
          <a:xfrm>
            <a:off x="9705969" y="4981575"/>
            <a:ext cx="59293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song</a:t>
            </a:r>
            <a:endParaRPr lang="en-IL" sz="800" dirty="0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E1F5D652-AFC1-4454-A02E-C26806AFB890}"/>
              </a:ext>
            </a:extLst>
          </p:cNvPr>
          <p:cNvSpPr/>
          <p:nvPr/>
        </p:nvSpPr>
        <p:spPr>
          <a:xfrm rot="16048542">
            <a:off x="10177460" y="5057774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1A5393-7476-4EF9-8F3D-00FC2AFE9EE3}"/>
              </a:ext>
            </a:extLst>
          </p:cNvPr>
          <p:cNvSpPr/>
          <p:nvPr/>
        </p:nvSpPr>
        <p:spPr>
          <a:xfrm>
            <a:off x="9705969" y="5200650"/>
            <a:ext cx="59293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song</a:t>
            </a:r>
            <a:endParaRPr lang="en-IL" sz="800" dirty="0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D9928A9E-2087-4B0F-BC2A-AC4FF6331066}"/>
              </a:ext>
            </a:extLst>
          </p:cNvPr>
          <p:cNvSpPr/>
          <p:nvPr/>
        </p:nvSpPr>
        <p:spPr>
          <a:xfrm rot="16048542">
            <a:off x="10177460" y="5276849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CB0264-4947-4944-9549-1EA266834646}"/>
              </a:ext>
            </a:extLst>
          </p:cNvPr>
          <p:cNvSpPr/>
          <p:nvPr/>
        </p:nvSpPr>
        <p:spPr>
          <a:xfrm>
            <a:off x="9696444" y="5419725"/>
            <a:ext cx="59293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song</a:t>
            </a:r>
            <a:endParaRPr lang="en-IL" sz="800" dirty="0"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697424B1-DDE5-4956-B672-EC2257A889D7}"/>
              </a:ext>
            </a:extLst>
          </p:cNvPr>
          <p:cNvSpPr/>
          <p:nvPr/>
        </p:nvSpPr>
        <p:spPr>
          <a:xfrm rot="16048542">
            <a:off x="10167935" y="5495924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206B83-CD4A-401A-80E7-DC178A17D7EB}"/>
              </a:ext>
            </a:extLst>
          </p:cNvPr>
          <p:cNvSpPr/>
          <p:nvPr/>
        </p:nvSpPr>
        <p:spPr>
          <a:xfrm>
            <a:off x="9686919" y="5638800"/>
            <a:ext cx="59293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song</a:t>
            </a:r>
            <a:endParaRPr lang="en-IL" sz="800" dirty="0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33EEB190-27E3-456D-85C8-7152DE6184B6}"/>
              </a:ext>
            </a:extLst>
          </p:cNvPr>
          <p:cNvSpPr/>
          <p:nvPr/>
        </p:nvSpPr>
        <p:spPr>
          <a:xfrm rot="16048542">
            <a:off x="10158410" y="5714999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BEC932-2BA4-466F-AC91-6FD580852780}"/>
              </a:ext>
            </a:extLst>
          </p:cNvPr>
          <p:cNvSpPr/>
          <p:nvPr/>
        </p:nvSpPr>
        <p:spPr>
          <a:xfrm>
            <a:off x="10360809" y="4765877"/>
            <a:ext cx="402442" cy="1072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chatt</a:t>
            </a:r>
            <a:endParaRPr lang="en-IL" sz="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C2747F-3471-432F-9A90-59E3EF234899}"/>
              </a:ext>
            </a:extLst>
          </p:cNvPr>
          <p:cNvSpPr/>
          <p:nvPr/>
        </p:nvSpPr>
        <p:spPr>
          <a:xfrm>
            <a:off x="8813004" y="3738561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station</a:t>
            </a:r>
            <a:endParaRPr lang="en-IL" sz="7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DA6F21-0EF8-4D88-B0FB-980541AB0CEF}"/>
              </a:ext>
            </a:extLst>
          </p:cNvPr>
          <p:cNvSpPr/>
          <p:nvPr/>
        </p:nvSpPr>
        <p:spPr>
          <a:xfrm>
            <a:off x="8248647" y="3738562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station</a:t>
            </a:r>
            <a:endParaRPr lang="en-IL" sz="7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D40DC1-ACAA-4C76-9EC2-3659E26E9874}"/>
              </a:ext>
            </a:extLst>
          </p:cNvPr>
          <p:cNvSpPr/>
          <p:nvPr/>
        </p:nvSpPr>
        <p:spPr>
          <a:xfrm>
            <a:off x="8822529" y="3976686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station</a:t>
            </a:r>
            <a:endParaRPr lang="en-IL" sz="7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3D0CCA-DF90-463D-A2FA-DA2D53C46D5D}"/>
              </a:ext>
            </a:extLst>
          </p:cNvPr>
          <p:cNvSpPr/>
          <p:nvPr/>
        </p:nvSpPr>
        <p:spPr>
          <a:xfrm>
            <a:off x="8258172" y="3976687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station</a:t>
            </a:r>
            <a:endParaRPr lang="en-IL" sz="700" dirty="0"/>
          </a:p>
        </p:txBody>
      </p:sp>
    </p:spTree>
    <p:extLst>
      <p:ext uri="{BB962C8B-B14F-4D97-AF65-F5344CB8AC3E}">
        <p14:creationId xmlns:p14="http://schemas.microsoft.com/office/powerpoint/2010/main" val="397459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C6BADFE-57F1-4B83-B709-BA12B4FB12F9}"/>
              </a:ext>
            </a:extLst>
          </p:cNvPr>
          <p:cNvSpPr/>
          <p:nvPr/>
        </p:nvSpPr>
        <p:spPr>
          <a:xfrm>
            <a:off x="987030" y="3741883"/>
            <a:ext cx="1247775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Main Flows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E4B9764-BC2D-4F9F-A6BC-21AE0BC4C4F0}"/>
              </a:ext>
            </a:extLst>
          </p:cNvPr>
          <p:cNvSpPr/>
          <p:nvPr/>
        </p:nvSpPr>
        <p:spPr>
          <a:xfrm>
            <a:off x="987030" y="2051196"/>
            <a:ext cx="1247775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E7B61-7E0E-4C7F-8D9D-9E58B5328540}"/>
              </a:ext>
            </a:extLst>
          </p:cNvPr>
          <p:cNvSpPr/>
          <p:nvPr/>
        </p:nvSpPr>
        <p:spPr>
          <a:xfrm>
            <a:off x="1096566" y="2551258"/>
            <a:ext cx="1040607" cy="190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Music Category</a:t>
            </a:r>
            <a:endParaRPr lang="en-IL" sz="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F7460F-0493-4607-8E14-5D6D0932A887}"/>
              </a:ext>
            </a:extLst>
          </p:cNvPr>
          <p:cNvSpPr/>
          <p:nvPr/>
        </p:nvSpPr>
        <p:spPr>
          <a:xfrm>
            <a:off x="1096566" y="2155971"/>
            <a:ext cx="1069182" cy="2809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Marketing message</a:t>
            </a:r>
            <a:endParaRPr lang="en-IL" sz="9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AC5AD6-6D13-4013-8237-FBC7A06D67DE}"/>
              </a:ext>
            </a:extLst>
          </p:cNvPr>
          <p:cNvSpPr/>
          <p:nvPr/>
        </p:nvSpPr>
        <p:spPr>
          <a:xfrm>
            <a:off x="1660925" y="4308619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station</a:t>
            </a:r>
            <a:endParaRPr lang="en-IL" sz="7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A3F3C2-90E8-4B4E-8DF3-40CF5E67EB77}"/>
              </a:ext>
            </a:extLst>
          </p:cNvPr>
          <p:cNvSpPr/>
          <p:nvPr/>
        </p:nvSpPr>
        <p:spPr>
          <a:xfrm>
            <a:off x="1096568" y="4308620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station</a:t>
            </a:r>
            <a:endParaRPr lang="en-IL" sz="7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EB9184-E093-4D2C-B1DE-EF4A73362C36}"/>
              </a:ext>
            </a:extLst>
          </p:cNvPr>
          <p:cNvSpPr/>
          <p:nvPr/>
        </p:nvSpPr>
        <p:spPr>
          <a:xfrm>
            <a:off x="1106093" y="3913333"/>
            <a:ext cx="1040607" cy="2000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Filter and search</a:t>
            </a:r>
            <a:endParaRPr lang="en-IL" sz="9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2D53A5-95E1-4CCF-BA67-1777104AD507}"/>
              </a:ext>
            </a:extLst>
          </p:cNvPr>
          <p:cNvSpPr/>
          <p:nvPr/>
        </p:nvSpPr>
        <p:spPr>
          <a:xfrm>
            <a:off x="1115616" y="2789383"/>
            <a:ext cx="1040607" cy="190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Music Category</a:t>
            </a:r>
            <a:endParaRPr lang="en-IL" sz="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02EC81-CF78-4954-8B45-5596E071F734}"/>
              </a:ext>
            </a:extLst>
          </p:cNvPr>
          <p:cNvSpPr/>
          <p:nvPr/>
        </p:nvSpPr>
        <p:spPr>
          <a:xfrm>
            <a:off x="1115616" y="3027508"/>
            <a:ext cx="1040607" cy="190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Music Category</a:t>
            </a:r>
            <a:endParaRPr lang="en-IL" sz="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BB8E59-7400-42F8-A5C1-ADC2494CF53F}"/>
              </a:ext>
            </a:extLst>
          </p:cNvPr>
          <p:cNvSpPr/>
          <p:nvPr/>
        </p:nvSpPr>
        <p:spPr>
          <a:xfrm>
            <a:off x="1106091" y="3265633"/>
            <a:ext cx="1040607" cy="190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Music Category</a:t>
            </a:r>
            <a:endParaRPr lang="en-IL" sz="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3950A0-CB26-4EAB-9FC7-4D7ADACCCD66}"/>
              </a:ext>
            </a:extLst>
          </p:cNvPr>
          <p:cNvSpPr/>
          <p:nvPr/>
        </p:nvSpPr>
        <p:spPr>
          <a:xfrm>
            <a:off x="8815384" y="2059722"/>
            <a:ext cx="1247775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16234E-0619-44D7-9D82-DFEB5BED6882}"/>
              </a:ext>
            </a:extLst>
          </p:cNvPr>
          <p:cNvSpPr/>
          <p:nvPr/>
        </p:nvSpPr>
        <p:spPr>
          <a:xfrm>
            <a:off x="8934444" y="2274036"/>
            <a:ext cx="59293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song</a:t>
            </a:r>
            <a:endParaRPr lang="en-IL" sz="800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EF857419-7E74-4497-8491-A93F11B60EAC}"/>
              </a:ext>
            </a:extLst>
          </p:cNvPr>
          <p:cNvSpPr/>
          <p:nvPr/>
        </p:nvSpPr>
        <p:spPr>
          <a:xfrm rot="16048542">
            <a:off x="9405935" y="2350235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18DCC4-F3BC-4E4E-8965-2D1EEA8C9A4F}"/>
              </a:ext>
            </a:extLst>
          </p:cNvPr>
          <p:cNvSpPr/>
          <p:nvPr/>
        </p:nvSpPr>
        <p:spPr>
          <a:xfrm>
            <a:off x="8924919" y="2493111"/>
            <a:ext cx="59293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song</a:t>
            </a:r>
            <a:endParaRPr lang="en-IL" sz="800" dirty="0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E1F5D652-AFC1-4454-A02E-C26806AFB890}"/>
              </a:ext>
            </a:extLst>
          </p:cNvPr>
          <p:cNvSpPr/>
          <p:nvPr/>
        </p:nvSpPr>
        <p:spPr>
          <a:xfrm rot="16048542">
            <a:off x="9396410" y="2569310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1A5393-7476-4EF9-8F3D-00FC2AFE9EE3}"/>
              </a:ext>
            </a:extLst>
          </p:cNvPr>
          <p:cNvSpPr/>
          <p:nvPr/>
        </p:nvSpPr>
        <p:spPr>
          <a:xfrm>
            <a:off x="8924919" y="2712186"/>
            <a:ext cx="59293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song</a:t>
            </a:r>
            <a:endParaRPr lang="en-IL" sz="800" dirty="0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D9928A9E-2087-4B0F-BC2A-AC4FF6331066}"/>
              </a:ext>
            </a:extLst>
          </p:cNvPr>
          <p:cNvSpPr/>
          <p:nvPr/>
        </p:nvSpPr>
        <p:spPr>
          <a:xfrm rot="16048542">
            <a:off x="9396410" y="2788385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CB0264-4947-4944-9549-1EA266834646}"/>
              </a:ext>
            </a:extLst>
          </p:cNvPr>
          <p:cNvSpPr/>
          <p:nvPr/>
        </p:nvSpPr>
        <p:spPr>
          <a:xfrm>
            <a:off x="8915394" y="2931261"/>
            <a:ext cx="59293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song</a:t>
            </a:r>
            <a:endParaRPr lang="en-IL" sz="800" dirty="0"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697424B1-DDE5-4956-B672-EC2257A889D7}"/>
              </a:ext>
            </a:extLst>
          </p:cNvPr>
          <p:cNvSpPr/>
          <p:nvPr/>
        </p:nvSpPr>
        <p:spPr>
          <a:xfrm rot="16048542">
            <a:off x="9386885" y="3007460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206B83-CD4A-401A-80E7-DC178A17D7EB}"/>
              </a:ext>
            </a:extLst>
          </p:cNvPr>
          <p:cNvSpPr/>
          <p:nvPr/>
        </p:nvSpPr>
        <p:spPr>
          <a:xfrm>
            <a:off x="8905869" y="3150336"/>
            <a:ext cx="59293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song</a:t>
            </a:r>
            <a:endParaRPr lang="en-IL" sz="800" dirty="0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33EEB190-27E3-456D-85C8-7152DE6184B6}"/>
              </a:ext>
            </a:extLst>
          </p:cNvPr>
          <p:cNvSpPr/>
          <p:nvPr/>
        </p:nvSpPr>
        <p:spPr>
          <a:xfrm rot="16048542">
            <a:off x="9377360" y="3226535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BEC932-2BA4-466F-AC91-6FD580852780}"/>
              </a:ext>
            </a:extLst>
          </p:cNvPr>
          <p:cNvSpPr/>
          <p:nvPr/>
        </p:nvSpPr>
        <p:spPr>
          <a:xfrm>
            <a:off x="9579759" y="2277413"/>
            <a:ext cx="402442" cy="1072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chatt</a:t>
            </a:r>
            <a:endParaRPr lang="en-IL" sz="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C2747F-3471-432F-9A90-59E3EF234899}"/>
              </a:ext>
            </a:extLst>
          </p:cNvPr>
          <p:cNvSpPr/>
          <p:nvPr/>
        </p:nvSpPr>
        <p:spPr>
          <a:xfrm>
            <a:off x="1679975" y="4546744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station</a:t>
            </a:r>
            <a:endParaRPr lang="en-IL" sz="7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DA6F21-0EF8-4D88-B0FB-980541AB0CEF}"/>
              </a:ext>
            </a:extLst>
          </p:cNvPr>
          <p:cNvSpPr/>
          <p:nvPr/>
        </p:nvSpPr>
        <p:spPr>
          <a:xfrm>
            <a:off x="1115618" y="4546745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station</a:t>
            </a:r>
            <a:endParaRPr lang="en-IL" sz="7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D40DC1-ACAA-4C76-9EC2-3659E26E9874}"/>
              </a:ext>
            </a:extLst>
          </p:cNvPr>
          <p:cNvSpPr/>
          <p:nvPr/>
        </p:nvSpPr>
        <p:spPr>
          <a:xfrm>
            <a:off x="1689500" y="4784869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station</a:t>
            </a:r>
            <a:endParaRPr lang="en-IL" sz="7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3D0CCA-DF90-463D-A2FA-DA2D53C46D5D}"/>
              </a:ext>
            </a:extLst>
          </p:cNvPr>
          <p:cNvSpPr/>
          <p:nvPr/>
        </p:nvSpPr>
        <p:spPr>
          <a:xfrm>
            <a:off x="1125143" y="4784870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station</a:t>
            </a:r>
            <a:endParaRPr lang="en-IL" sz="7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BF0CD5F-D36A-40BD-88E5-5038E502A831}"/>
              </a:ext>
            </a:extLst>
          </p:cNvPr>
          <p:cNvSpPr/>
          <p:nvPr/>
        </p:nvSpPr>
        <p:spPr>
          <a:xfrm>
            <a:off x="2057400" y="2779858"/>
            <a:ext cx="6543675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F37F762-9527-467C-A75A-43D8BBDD8B38}"/>
              </a:ext>
            </a:extLst>
          </p:cNvPr>
          <p:cNvSpPr/>
          <p:nvPr/>
        </p:nvSpPr>
        <p:spPr>
          <a:xfrm rot="20750506">
            <a:off x="2055734" y="3984705"/>
            <a:ext cx="6624117" cy="178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9981C-3470-4FA8-A659-22A88D99EF0E}"/>
              </a:ext>
            </a:extLst>
          </p:cNvPr>
          <p:cNvSpPr txBox="1"/>
          <p:nvPr/>
        </p:nvSpPr>
        <p:spPr>
          <a:xfrm>
            <a:off x="2914651" y="5189683"/>
            <a:ext cx="470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Clicking a station-preview item on the home screen or at the stations page – user is directed to the station page and music starts to play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3121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700087" y="27908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Main Pages UX</a:t>
            </a:r>
            <a:endParaRPr lang="en-IL" sz="4800" b="1" dirty="0"/>
          </a:p>
        </p:txBody>
      </p:sp>
    </p:spTree>
    <p:extLst>
      <p:ext uri="{BB962C8B-B14F-4D97-AF65-F5344CB8AC3E}">
        <p14:creationId xmlns:p14="http://schemas.microsoft.com/office/powerpoint/2010/main" val="217898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Home page </a:t>
            </a:r>
            <a:r>
              <a:rPr lang="en-US" sz="2800" b="1" dirty="0"/>
              <a:t>–</a:t>
            </a:r>
            <a:r>
              <a:rPr lang="en-US" sz="4800" b="1" dirty="0"/>
              <a:t> </a:t>
            </a:r>
            <a:r>
              <a:rPr lang="en-US" sz="2800" b="1" dirty="0"/>
              <a:t>Top Fold, Below Fold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D25F333-5823-4650-9F5A-3513C51E43F9}"/>
              </a:ext>
            </a:extLst>
          </p:cNvPr>
          <p:cNvSpPr/>
          <p:nvPr/>
        </p:nvSpPr>
        <p:spPr>
          <a:xfrm>
            <a:off x="704850" y="1543050"/>
            <a:ext cx="4524375" cy="5114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A9D4E0-1E6D-41A9-AA98-EA048BEA8234}"/>
              </a:ext>
            </a:extLst>
          </p:cNvPr>
          <p:cNvSpPr/>
          <p:nvPr/>
        </p:nvSpPr>
        <p:spPr>
          <a:xfrm>
            <a:off x="704850" y="1543050"/>
            <a:ext cx="4524375" cy="1885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Listen and communicate with others</a:t>
            </a:r>
          </a:p>
          <a:p>
            <a:pPr algn="ctr"/>
            <a:r>
              <a:rPr lang="en-US" dirty="0"/>
              <a:t>(background image here)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592F27-AF8E-41BB-9BFC-36EA723000F7}"/>
              </a:ext>
            </a:extLst>
          </p:cNvPr>
          <p:cNvSpPr/>
          <p:nvPr/>
        </p:nvSpPr>
        <p:spPr>
          <a:xfrm>
            <a:off x="704850" y="3429000"/>
            <a:ext cx="4524375" cy="12763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7DB0B1-669F-4D26-B896-D92D9AF61AD8}"/>
              </a:ext>
            </a:extLst>
          </p:cNvPr>
          <p:cNvSpPr txBox="1"/>
          <p:nvPr/>
        </p:nvSpPr>
        <p:spPr>
          <a:xfrm>
            <a:off x="704850" y="3408402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rated stations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6379F6-2AF6-4383-9B9E-7E7426930DA6}"/>
              </a:ext>
            </a:extLst>
          </p:cNvPr>
          <p:cNvSpPr/>
          <p:nvPr/>
        </p:nvSpPr>
        <p:spPr>
          <a:xfrm>
            <a:off x="704850" y="4717971"/>
            <a:ext cx="4524375" cy="12763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A57CCA-514E-49B5-BE42-185AED2A8112}"/>
              </a:ext>
            </a:extLst>
          </p:cNvPr>
          <p:cNvSpPr txBox="1"/>
          <p:nvPr/>
        </p:nvSpPr>
        <p:spPr>
          <a:xfrm>
            <a:off x="704850" y="4697373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HipHop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CEB134-CA7A-4D7C-A849-17CE292F728B}"/>
              </a:ext>
            </a:extLst>
          </p:cNvPr>
          <p:cNvSpPr/>
          <p:nvPr/>
        </p:nvSpPr>
        <p:spPr>
          <a:xfrm>
            <a:off x="704850" y="6003846"/>
            <a:ext cx="4524375" cy="12763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C39E9C-4AD1-4E77-B1CC-0D68A91E05DE}"/>
              </a:ext>
            </a:extLst>
          </p:cNvPr>
          <p:cNvSpPr txBox="1"/>
          <p:nvPr/>
        </p:nvSpPr>
        <p:spPr>
          <a:xfrm>
            <a:off x="704850" y="5973723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Rock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7DC44C-1C20-430D-AB78-01F513C86509}"/>
              </a:ext>
            </a:extLst>
          </p:cNvPr>
          <p:cNvSpPr/>
          <p:nvPr/>
        </p:nvSpPr>
        <p:spPr>
          <a:xfrm>
            <a:off x="842961" y="3826907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94842-F59D-4EEC-B689-C0CA4B86D024}"/>
              </a:ext>
            </a:extLst>
          </p:cNvPr>
          <p:cNvSpPr txBox="1"/>
          <p:nvPr/>
        </p:nvSpPr>
        <p:spPr>
          <a:xfrm>
            <a:off x="4508390" y="3504768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See all &gt;</a:t>
            </a:r>
            <a:endParaRPr lang="en-IL" sz="1050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9E535D-C235-492A-BA5D-754A9F72A87F}"/>
              </a:ext>
            </a:extLst>
          </p:cNvPr>
          <p:cNvSpPr/>
          <p:nvPr/>
        </p:nvSpPr>
        <p:spPr>
          <a:xfrm>
            <a:off x="1700211" y="3825359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8E2FBA7-4990-46BF-B975-CB089B91F322}"/>
              </a:ext>
            </a:extLst>
          </p:cNvPr>
          <p:cNvSpPr/>
          <p:nvPr/>
        </p:nvSpPr>
        <p:spPr>
          <a:xfrm>
            <a:off x="2550318" y="3822263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C7DBC5-D853-46A0-AE9A-84C90C624B3A}"/>
              </a:ext>
            </a:extLst>
          </p:cNvPr>
          <p:cNvSpPr/>
          <p:nvPr/>
        </p:nvSpPr>
        <p:spPr>
          <a:xfrm>
            <a:off x="3398043" y="3830240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36D005B-290F-405A-A16B-27D215C099EE}"/>
              </a:ext>
            </a:extLst>
          </p:cNvPr>
          <p:cNvSpPr/>
          <p:nvPr/>
        </p:nvSpPr>
        <p:spPr>
          <a:xfrm>
            <a:off x="4245768" y="3830240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E2E119-523E-4B1C-9EDF-E1C4BABB2FC9}"/>
              </a:ext>
            </a:extLst>
          </p:cNvPr>
          <p:cNvSpPr/>
          <p:nvPr/>
        </p:nvSpPr>
        <p:spPr>
          <a:xfrm>
            <a:off x="852486" y="5141357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73827E-B875-4501-ADC9-A80644320832}"/>
              </a:ext>
            </a:extLst>
          </p:cNvPr>
          <p:cNvSpPr/>
          <p:nvPr/>
        </p:nvSpPr>
        <p:spPr>
          <a:xfrm>
            <a:off x="1709736" y="5139809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0AEBC4-097D-46AE-AA68-B708AEE96099}"/>
              </a:ext>
            </a:extLst>
          </p:cNvPr>
          <p:cNvSpPr/>
          <p:nvPr/>
        </p:nvSpPr>
        <p:spPr>
          <a:xfrm>
            <a:off x="2559843" y="5136713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76C864-3A4D-43F1-A41E-43A96B72E3C0}"/>
              </a:ext>
            </a:extLst>
          </p:cNvPr>
          <p:cNvSpPr/>
          <p:nvPr/>
        </p:nvSpPr>
        <p:spPr>
          <a:xfrm>
            <a:off x="3407568" y="5144690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63C9BD-725F-44EB-A641-268E8F4B62B9}"/>
              </a:ext>
            </a:extLst>
          </p:cNvPr>
          <p:cNvSpPr/>
          <p:nvPr/>
        </p:nvSpPr>
        <p:spPr>
          <a:xfrm>
            <a:off x="4255293" y="5144690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C0E55C-1EE3-497B-84F0-E45EB2619E02}"/>
              </a:ext>
            </a:extLst>
          </p:cNvPr>
          <p:cNvSpPr/>
          <p:nvPr/>
        </p:nvSpPr>
        <p:spPr>
          <a:xfrm>
            <a:off x="852486" y="6370082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F178FB-9577-453C-969A-0EB70D47825C}"/>
              </a:ext>
            </a:extLst>
          </p:cNvPr>
          <p:cNvSpPr/>
          <p:nvPr/>
        </p:nvSpPr>
        <p:spPr>
          <a:xfrm>
            <a:off x="1709736" y="6368534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684673-CE37-465F-9A9F-FA62E1CFBE73}"/>
              </a:ext>
            </a:extLst>
          </p:cNvPr>
          <p:cNvSpPr/>
          <p:nvPr/>
        </p:nvSpPr>
        <p:spPr>
          <a:xfrm>
            <a:off x="2559843" y="6365438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F0A39D-90BD-466A-9CDC-42431F2B3F25}"/>
              </a:ext>
            </a:extLst>
          </p:cNvPr>
          <p:cNvSpPr/>
          <p:nvPr/>
        </p:nvSpPr>
        <p:spPr>
          <a:xfrm>
            <a:off x="3407568" y="6373415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671FEF-8711-49AF-909D-331E76059319}"/>
              </a:ext>
            </a:extLst>
          </p:cNvPr>
          <p:cNvSpPr/>
          <p:nvPr/>
        </p:nvSpPr>
        <p:spPr>
          <a:xfrm>
            <a:off x="4255293" y="6373415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6B6A2C-801E-49A9-9011-0D5EF25B7F1B}"/>
              </a:ext>
            </a:extLst>
          </p:cNvPr>
          <p:cNvSpPr txBox="1"/>
          <p:nvPr/>
        </p:nvSpPr>
        <p:spPr>
          <a:xfrm>
            <a:off x="4508390" y="4876368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See all &gt;</a:t>
            </a:r>
            <a:endParaRPr lang="en-IL" sz="105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64E72A-823A-4BC3-9CAF-D03F1FC4450B}"/>
              </a:ext>
            </a:extLst>
          </p:cNvPr>
          <p:cNvSpPr txBox="1"/>
          <p:nvPr/>
        </p:nvSpPr>
        <p:spPr>
          <a:xfrm>
            <a:off x="4508390" y="6114618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See all &gt;</a:t>
            </a:r>
            <a:endParaRPr lang="en-IL" sz="105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EA0C0-3905-411C-AA99-578239A202AE}"/>
              </a:ext>
            </a:extLst>
          </p:cNvPr>
          <p:cNvSpPr/>
          <p:nvPr/>
        </p:nvSpPr>
        <p:spPr>
          <a:xfrm>
            <a:off x="714375" y="1552575"/>
            <a:ext cx="971550" cy="2952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LOGO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F1E611-AA40-4239-A022-48B25122BD9A}"/>
              </a:ext>
            </a:extLst>
          </p:cNvPr>
          <p:cNvSpPr/>
          <p:nvPr/>
        </p:nvSpPr>
        <p:spPr>
          <a:xfrm>
            <a:off x="4324350" y="1552575"/>
            <a:ext cx="904875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Login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5F29A4-D809-437A-AED8-D6D9C85C6822}"/>
              </a:ext>
            </a:extLst>
          </p:cNvPr>
          <p:cNvSpPr/>
          <p:nvPr/>
        </p:nvSpPr>
        <p:spPr>
          <a:xfrm>
            <a:off x="4545808" y="3027402"/>
            <a:ext cx="68341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Create Station</a:t>
            </a:r>
            <a:endParaRPr lang="en-IL" sz="900" dirty="0">
              <a:solidFill>
                <a:schemeClr val="bg1"/>
              </a:solidFill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EB661C20-104D-4F0D-83C5-E26E9A6603A7}"/>
              </a:ext>
            </a:extLst>
          </p:cNvPr>
          <p:cNvSpPr/>
          <p:nvPr/>
        </p:nvSpPr>
        <p:spPr>
          <a:xfrm>
            <a:off x="6096000" y="2209800"/>
            <a:ext cx="3228975" cy="990600"/>
          </a:xfrm>
          <a:prstGeom prst="wedgeRectCallout">
            <a:avLst>
              <a:gd name="adj1" fmla="val -72750"/>
              <a:gd name="adj2" fmla="val 1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fold</a:t>
            </a:r>
            <a:endParaRPr lang="en-IL" dirty="0"/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ECAB1044-4CE6-4A5E-A3A8-74F16068E9B1}"/>
              </a:ext>
            </a:extLst>
          </p:cNvPr>
          <p:cNvSpPr/>
          <p:nvPr/>
        </p:nvSpPr>
        <p:spPr>
          <a:xfrm>
            <a:off x="6095999" y="2209800"/>
            <a:ext cx="3228975" cy="990600"/>
          </a:xfrm>
          <a:prstGeom prst="wedgeRectCallout">
            <a:avLst>
              <a:gd name="adj1" fmla="val -78552"/>
              <a:gd name="adj2" fmla="val 167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fold</a:t>
            </a:r>
            <a:endParaRPr lang="en-IL" dirty="0"/>
          </a:p>
        </p:txBody>
      </p:sp>
      <p:cxnSp>
        <p:nvCxnSpPr>
          <p:cNvPr id="35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714375" y="4343400"/>
            <a:ext cx="4514850" cy="25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17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Main component – Music Station Preview </a:t>
            </a:r>
            <a:endParaRPr lang="en-IL" sz="4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04B9674-B2E8-4975-B174-3EEAAC0D8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1"/>
          <a:stretch/>
        </p:blipFill>
        <p:spPr>
          <a:xfrm>
            <a:off x="3457575" y="1828800"/>
            <a:ext cx="4338637" cy="4038600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2282C8F-F8AF-4EFF-8490-AFAFA698E0EC}"/>
              </a:ext>
            </a:extLst>
          </p:cNvPr>
          <p:cNvSpPr/>
          <p:nvPr/>
        </p:nvSpPr>
        <p:spPr>
          <a:xfrm>
            <a:off x="8772525" y="1533525"/>
            <a:ext cx="2495550" cy="514351"/>
          </a:xfrm>
          <a:prstGeom prst="wedgeRectCallout">
            <a:avLst>
              <a:gd name="adj1" fmla="val -133429"/>
              <a:gd name="adj2" fmla="val 149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Youtube</a:t>
            </a:r>
            <a:r>
              <a:rPr lang="en-US" dirty="0"/>
              <a:t> thumbnail</a:t>
            </a:r>
            <a:endParaRPr lang="en-IL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4557024-F4CD-43EB-84C5-99C63331D71B}"/>
              </a:ext>
            </a:extLst>
          </p:cNvPr>
          <p:cNvSpPr/>
          <p:nvPr/>
        </p:nvSpPr>
        <p:spPr>
          <a:xfrm>
            <a:off x="8772525" y="2464653"/>
            <a:ext cx="2495550" cy="773847"/>
          </a:xfrm>
          <a:prstGeom prst="wedgeRectCallout">
            <a:avLst>
              <a:gd name="adj1" fmla="val -119688"/>
              <a:gd name="adj2" fmla="val 162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Artist + Song name</a:t>
            </a:r>
            <a:endParaRPr lang="en-IL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5E7C0E98-78F0-49BE-B611-B82D2F58E0A9}"/>
              </a:ext>
            </a:extLst>
          </p:cNvPr>
          <p:cNvSpPr/>
          <p:nvPr/>
        </p:nvSpPr>
        <p:spPr>
          <a:xfrm>
            <a:off x="8772525" y="3798154"/>
            <a:ext cx="2495550" cy="773847"/>
          </a:xfrm>
          <a:prstGeom prst="wedgeRectCallout">
            <a:avLst>
              <a:gd name="adj1" fmla="val -120451"/>
              <a:gd name="adj2" fmla="val 76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Station name</a:t>
            </a:r>
            <a:endParaRPr lang="en-IL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90DA203-5B3E-44A2-86A5-8A30E0048BE0}"/>
              </a:ext>
            </a:extLst>
          </p:cNvPr>
          <p:cNvSpPr/>
          <p:nvPr/>
        </p:nvSpPr>
        <p:spPr>
          <a:xfrm>
            <a:off x="8772525" y="4810125"/>
            <a:ext cx="2495550" cy="773847"/>
          </a:xfrm>
          <a:prstGeom prst="wedgeRectCallout">
            <a:avLst>
              <a:gd name="adj1" fmla="val -123886"/>
              <a:gd name="adj2" fmla="val 28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likes</a:t>
            </a:r>
            <a:endParaRPr lang="en-IL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33A4B709-3B13-4CB6-A708-AA2DD9F612B3}"/>
              </a:ext>
            </a:extLst>
          </p:cNvPr>
          <p:cNvSpPr/>
          <p:nvPr/>
        </p:nvSpPr>
        <p:spPr>
          <a:xfrm>
            <a:off x="8772525" y="5898297"/>
            <a:ext cx="2495550" cy="773847"/>
          </a:xfrm>
          <a:prstGeom prst="wedgeRectCallout">
            <a:avLst>
              <a:gd name="adj1" fmla="val -165107"/>
              <a:gd name="adj2" fmla="val -98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Currently listening count</a:t>
            </a:r>
            <a:endParaRPr lang="en-IL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D34D26A9-C901-4B52-ADDF-B52D6934D4DE}"/>
              </a:ext>
            </a:extLst>
          </p:cNvPr>
          <p:cNvSpPr/>
          <p:nvPr/>
        </p:nvSpPr>
        <p:spPr>
          <a:xfrm>
            <a:off x="638174" y="5674578"/>
            <a:ext cx="2495550" cy="773847"/>
          </a:xfrm>
          <a:prstGeom prst="wedgeRectCallout">
            <a:avLst>
              <a:gd name="adj1" fmla="val 100924"/>
              <a:gd name="adj2" fmla="val -83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 / category</a:t>
            </a:r>
            <a:endParaRPr lang="en-IL" dirty="0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47F8D4F-DF4C-443C-9159-D8D7A91A43A7}"/>
              </a:ext>
            </a:extLst>
          </p:cNvPr>
          <p:cNvSpPr/>
          <p:nvPr/>
        </p:nvSpPr>
        <p:spPr>
          <a:xfrm>
            <a:off x="342899" y="1533525"/>
            <a:ext cx="2495550" cy="773847"/>
          </a:xfrm>
          <a:prstGeom prst="wedgeRectCallout">
            <a:avLst>
              <a:gd name="adj1" fmla="val 97871"/>
              <a:gd name="adj2" fmla="val 2104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while staying at the home page</a:t>
            </a:r>
            <a:endParaRPr lang="en-IL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1DECD29F-6C46-4AB8-B250-167571D99BCF}"/>
              </a:ext>
            </a:extLst>
          </p:cNvPr>
          <p:cNvSpPr/>
          <p:nvPr/>
        </p:nvSpPr>
        <p:spPr>
          <a:xfrm>
            <a:off x="473869" y="3714749"/>
            <a:ext cx="2495550" cy="1482299"/>
          </a:xfrm>
          <a:prstGeom prst="wedgeRectCallout">
            <a:avLst>
              <a:gd name="adj1" fmla="val 158940"/>
              <a:gd name="adj2" fmla="val -39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anywhere to enter the station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6080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Station Page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348CED2-C44E-441E-A093-D045F0CC9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332288"/>
            <a:ext cx="8432511" cy="4296987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C320AE4-9FD4-4286-8D5F-823496F7217B}"/>
              </a:ext>
            </a:extLst>
          </p:cNvPr>
          <p:cNvSpPr/>
          <p:nvPr/>
        </p:nvSpPr>
        <p:spPr>
          <a:xfrm>
            <a:off x="10296525" y="4437439"/>
            <a:ext cx="1390650" cy="1400173"/>
          </a:xfrm>
          <a:prstGeom prst="wedgeRectCallout">
            <a:avLst>
              <a:gd name="adj1" fmla="val -149600"/>
              <a:gd name="adj2" fmla="val 23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for chat messages</a:t>
            </a:r>
            <a:endParaRPr lang="en-IL" dirty="0"/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59CEEB0C-511A-4774-B920-8DE9B46288D4}"/>
              </a:ext>
            </a:extLst>
          </p:cNvPr>
          <p:cNvSpPr/>
          <p:nvPr/>
        </p:nvSpPr>
        <p:spPr>
          <a:xfrm>
            <a:off x="10144125" y="2180014"/>
            <a:ext cx="1390650" cy="1400173"/>
          </a:xfrm>
          <a:prstGeom prst="wedgeRectCallout">
            <a:avLst>
              <a:gd name="adj1" fmla="val -170833"/>
              <a:gd name="adj2" fmla="val -15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messages</a:t>
            </a:r>
          </a:p>
          <a:p>
            <a:pPr algn="ctr"/>
            <a:r>
              <a:rPr lang="en-US" dirty="0"/>
              <a:t>Appear here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CE4F5-469C-4195-8E20-6BB0980C4FD1}"/>
              </a:ext>
            </a:extLst>
          </p:cNvPr>
          <p:cNvSpPr txBox="1"/>
          <p:nvPr/>
        </p:nvSpPr>
        <p:spPr>
          <a:xfrm>
            <a:off x="7419973" y="2894725"/>
            <a:ext cx="2219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Dudu: amazing song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8E962D-AE42-4D6B-B803-096D97766553}"/>
              </a:ext>
            </a:extLst>
          </p:cNvPr>
          <p:cNvSpPr txBox="1"/>
          <p:nvPr/>
        </p:nvSpPr>
        <p:spPr>
          <a:xfrm>
            <a:off x="7419972" y="3233279"/>
            <a:ext cx="2219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Duda</a:t>
            </a:r>
            <a:r>
              <a:rPr lang="en-US" sz="1200" dirty="0">
                <a:solidFill>
                  <a:schemeClr val="bg1"/>
                </a:solidFill>
              </a:rPr>
              <a:t> : amazing dud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90A578-779F-4B04-A15E-673AC1151A7D}"/>
              </a:ext>
            </a:extLst>
          </p:cNvPr>
          <p:cNvSpPr txBox="1"/>
          <p:nvPr/>
        </p:nvSpPr>
        <p:spPr>
          <a:xfrm>
            <a:off x="7419971" y="3576029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Rachel : not so sure about his music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E2234046-820B-435F-9A13-5F6C7B503C0D}"/>
              </a:ext>
            </a:extLst>
          </p:cNvPr>
          <p:cNvSpPr/>
          <p:nvPr/>
        </p:nvSpPr>
        <p:spPr>
          <a:xfrm>
            <a:off x="6396033" y="5837612"/>
            <a:ext cx="2219325" cy="896054"/>
          </a:xfrm>
          <a:prstGeom prst="wedgeRectCallout">
            <a:avLst>
              <a:gd name="adj1" fmla="val -26410"/>
              <a:gd name="adj2" fmla="val -171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 song up / down</a:t>
            </a:r>
            <a:endParaRPr lang="en-IL" dirty="0"/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1F791E1C-8C1B-4AAC-ADBE-27E00BFA6927}"/>
              </a:ext>
            </a:extLst>
          </p:cNvPr>
          <p:cNvSpPr/>
          <p:nvPr/>
        </p:nvSpPr>
        <p:spPr>
          <a:xfrm>
            <a:off x="214312" y="5837612"/>
            <a:ext cx="2219325" cy="896054"/>
          </a:xfrm>
          <a:prstGeom prst="wedgeRectCallout">
            <a:avLst>
              <a:gd name="adj1" fmla="val 11787"/>
              <a:gd name="adj2" fmla="val -103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songs</a:t>
            </a:r>
            <a:endParaRPr lang="en-IL" dirty="0"/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62942E52-077A-4347-8B88-8E928C28F2E6}"/>
              </a:ext>
            </a:extLst>
          </p:cNvPr>
          <p:cNvSpPr/>
          <p:nvPr/>
        </p:nvSpPr>
        <p:spPr>
          <a:xfrm>
            <a:off x="3036094" y="5837612"/>
            <a:ext cx="2219325" cy="896054"/>
          </a:xfrm>
          <a:prstGeom prst="wedgeRectCallout">
            <a:avLst>
              <a:gd name="adj1" fmla="val 3203"/>
              <a:gd name="adj2" fmla="val -110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Artist + song name</a:t>
            </a:r>
            <a:endParaRPr lang="en-IL" dirty="0"/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2A18C4BD-C94E-455F-B311-E935566240A0}"/>
              </a:ext>
            </a:extLst>
          </p:cNvPr>
          <p:cNvSpPr/>
          <p:nvPr/>
        </p:nvSpPr>
        <p:spPr>
          <a:xfrm>
            <a:off x="114299" y="1633051"/>
            <a:ext cx="1092487" cy="1400173"/>
          </a:xfrm>
          <a:prstGeom prst="wedgeRectCallout">
            <a:avLst>
              <a:gd name="adj1" fmla="val 179852"/>
              <a:gd name="adj2" fmla="val 25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playing 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B62738-F61A-42CD-9B85-98DC6C980D38}"/>
              </a:ext>
            </a:extLst>
          </p:cNvPr>
          <p:cNvSpPr/>
          <p:nvPr/>
        </p:nvSpPr>
        <p:spPr>
          <a:xfrm>
            <a:off x="7953375" y="1438275"/>
            <a:ext cx="866775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Stations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336652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Station Page &gt; Add Song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2CE4F5-469C-4195-8E20-6BB0980C4FD1}"/>
              </a:ext>
            </a:extLst>
          </p:cNvPr>
          <p:cNvSpPr txBox="1"/>
          <p:nvPr/>
        </p:nvSpPr>
        <p:spPr>
          <a:xfrm>
            <a:off x="7419973" y="2894725"/>
            <a:ext cx="2219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Dudu: amazing song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8E962D-AE42-4D6B-B803-096D97766553}"/>
              </a:ext>
            </a:extLst>
          </p:cNvPr>
          <p:cNvSpPr txBox="1"/>
          <p:nvPr/>
        </p:nvSpPr>
        <p:spPr>
          <a:xfrm>
            <a:off x="7419972" y="3233279"/>
            <a:ext cx="2219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Duda</a:t>
            </a:r>
            <a:r>
              <a:rPr lang="en-US" sz="1200" dirty="0">
                <a:solidFill>
                  <a:schemeClr val="bg1"/>
                </a:solidFill>
              </a:rPr>
              <a:t> : amazing dud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90A578-779F-4B04-A15E-673AC1151A7D}"/>
              </a:ext>
            </a:extLst>
          </p:cNvPr>
          <p:cNvSpPr txBox="1"/>
          <p:nvPr/>
        </p:nvSpPr>
        <p:spPr>
          <a:xfrm>
            <a:off x="7419971" y="3576029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Rachel : not so sure about his music</a:t>
            </a:r>
            <a:endParaRPr lang="en-IL" sz="12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8A7CF1-284D-4831-B214-2BD6C1762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9" y="1524000"/>
            <a:ext cx="9021949" cy="4728509"/>
          </a:xfrm>
          <a:prstGeom prst="rect">
            <a:avLst/>
          </a:prstGeom>
        </p:spPr>
      </p:pic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59CEEB0C-511A-4774-B920-8DE9B46288D4}"/>
              </a:ext>
            </a:extLst>
          </p:cNvPr>
          <p:cNvSpPr/>
          <p:nvPr/>
        </p:nvSpPr>
        <p:spPr>
          <a:xfrm>
            <a:off x="10144125" y="2180014"/>
            <a:ext cx="1390650" cy="1400173"/>
          </a:xfrm>
          <a:prstGeom prst="wedgeRectCallout">
            <a:avLst>
              <a:gd name="adj1" fmla="val -260559"/>
              <a:gd name="adj2" fmla="val 75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 “add song”</a:t>
            </a:r>
            <a:endParaRPr lang="en-IL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0564FBE-27A5-4F5E-9A70-5D7036D06DDF}"/>
              </a:ext>
            </a:extLst>
          </p:cNvPr>
          <p:cNvSpPr/>
          <p:nvPr/>
        </p:nvSpPr>
        <p:spPr>
          <a:xfrm>
            <a:off x="9060048" y="4321123"/>
            <a:ext cx="1390650" cy="629790"/>
          </a:xfrm>
          <a:prstGeom prst="wedgeRectCallout">
            <a:avLst>
              <a:gd name="adj1" fmla="val -270148"/>
              <a:gd name="adj2" fmla="val -100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songs</a:t>
            </a:r>
            <a:endParaRPr lang="en-IL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8484D4A-58AB-4468-9EAF-6A114BF69753}"/>
              </a:ext>
            </a:extLst>
          </p:cNvPr>
          <p:cNvSpPr/>
          <p:nvPr/>
        </p:nvSpPr>
        <p:spPr>
          <a:xfrm>
            <a:off x="10039349" y="5470522"/>
            <a:ext cx="1390650" cy="629790"/>
          </a:xfrm>
          <a:prstGeom prst="wedgeRectCallout">
            <a:avLst>
              <a:gd name="adj1" fmla="val -245490"/>
              <a:gd name="adj2" fmla="val -89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station</a:t>
            </a:r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80C5F3-0133-4FAA-B2CC-4FE80C0441E2}"/>
              </a:ext>
            </a:extLst>
          </p:cNvPr>
          <p:cNvSpPr/>
          <p:nvPr/>
        </p:nvSpPr>
        <p:spPr>
          <a:xfrm>
            <a:off x="8315325" y="1638300"/>
            <a:ext cx="866775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Stations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138704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</TotalTime>
  <Words>1117</Words>
  <Application>Microsoft Office PowerPoint</Application>
  <PresentationFormat>Widescreen</PresentationFormat>
  <Paragraphs>304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Assaf Margalit</dc:creator>
  <cp:lastModifiedBy>Emanuel Ben hamou</cp:lastModifiedBy>
  <cp:revision>100</cp:revision>
  <dcterms:created xsi:type="dcterms:W3CDTF">2019-07-06T14:47:05Z</dcterms:created>
  <dcterms:modified xsi:type="dcterms:W3CDTF">2020-03-18T13:43:08Z</dcterms:modified>
</cp:coreProperties>
</file>