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83" r:id="rId7"/>
    <p:sldId id="285" r:id="rId8"/>
    <p:sldId id="286" r:id="rId9"/>
    <p:sldId id="262" r:id="rId10"/>
    <p:sldId id="287" r:id="rId11"/>
    <p:sldId id="288" r:id="rId12"/>
    <p:sldId id="284" r:id="rId13"/>
    <p:sldId id="291" r:id="rId14"/>
    <p:sldId id="292" r:id="rId15"/>
    <p:sldId id="293" r:id="rId16"/>
    <p:sldId id="294" r:id="rId17"/>
    <p:sldId id="295" r:id="rId18"/>
    <p:sldId id="296" r:id="rId19"/>
    <p:sldId id="290" r:id="rId20"/>
    <p:sldId id="289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EAC2-3D55-4E6D-92CD-309A0771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7D92E-4AE1-477A-98E8-EDCC79A24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4749-EA21-48D6-A9DA-B6B349EF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8968-F35E-41AF-8BBD-F4A67759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D477-ADA0-4AEA-A468-06B36199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74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94B-65A5-4019-BD54-7A4E8896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A8D68-4A59-4394-ACD4-AE4F44A37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E3C9-DCA7-4251-990F-E014B9BA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4FBC-68C0-44D7-8CA6-CE7C173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126B-C4A4-4636-8E2B-025910E2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EC486-E6E9-4B58-87E9-83B2096E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C7A4D-48AA-4682-895B-9803E2648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A951-340F-4499-91A9-04CA1266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FAFD-696D-4D36-9421-5A48B591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D35D-117B-4ED0-9C7F-518A9848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06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5F30-3221-40DC-96EF-312A3D24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F384-C10B-4977-815E-CEF56B2D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D1AA-6915-4D5F-A1F2-BFF33668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92BA-ECEF-43AA-8A13-051F6E0C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2B3D-1443-4DFD-981F-045CFCBD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343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8586-B362-40C5-AFBA-F536597D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DEEC-187A-41DA-ABA9-6B59C938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D8D8-5FAE-4558-BD95-F8AF0CF5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679A-9DB3-4A30-99D2-522C7501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23671-AFF5-47A1-8F3D-88F366E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42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157C-2B4E-4ED3-9B42-D103E84E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C8CD-D867-4191-A4C1-C0E6867B1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0ED7-18CD-4E9D-A145-6C80725C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0C853-3DFC-495B-9245-35CC972E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06F3-FB2B-4105-BCA5-627171B9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F42C5-D8A9-4E37-B271-2D852D8A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7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B11-F0C6-46B1-AD2E-38FE7171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4FFE-581B-4B47-A12D-A866CC77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6E827-315D-42BA-8699-A69D6D12C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0D9F-F354-4535-981D-793200F8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BD831-CBB4-4738-9AF3-77C63DB2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9818C-908B-4F84-968D-FC378456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096F4-95A2-4FD8-8E31-D4A847E7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08AA0-B858-4853-AA1E-63F74E7C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2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7EC1-4D11-47AD-A6EE-A46C7DBF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FC8C0-D54C-4779-B001-EDD1E1AF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B412B-AC54-4D00-8F97-CB28CAB2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6DC7D-EAC2-4F8A-92DF-B2AE1FEF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81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E4863-8203-46AB-B3BD-B025D7AD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75E3C-4C61-4CF5-9235-A9C786B4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54F38-75B3-45EB-9EF5-AD728A2E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60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484-4218-446B-9792-60AA7CBF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F3F4-D98E-4E79-8447-1D2FF42C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440A6-6E95-4567-AECB-AB32142C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BD51-A02B-4C35-9410-DC60D3CF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B8353-4E70-4E16-AA58-6BA73576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15011-0D12-487B-A925-6C03170F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874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9C50-A7D2-42B2-A92A-19F1F52F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B3EFE-F00C-4AC8-914D-23E1CAD8C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34D3-FC8C-431F-8DCC-FB208E81C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3018-122A-46C5-AE1E-D7BC4504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6CC7-7450-4F49-8DF6-59998A77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6C677-F348-4B02-A891-9288EE7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39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7DE67-6430-4BA2-8A42-97513B43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464D-1B0E-454C-A045-B0963981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BBCD-BCCD-4DAA-A708-87EC690DC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D4BD-98AB-4514-9C83-F780CBEC7266}" type="datetimeFigureOut">
              <a:rPr lang="LID4096" smtClean="0"/>
              <a:t>03/18/2020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88AD-FA2A-4450-B57B-9C1CFCCDD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6242-C7C2-46AF-8641-E773D35E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0888-FD81-4DBC-9CEE-C4047654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4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5A1503-08A7-43F7-96C7-8E2BC86CB9D2}"/>
              </a:ext>
            </a:extLst>
          </p:cNvPr>
          <p:cNvSpPr txBox="1"/>
          <p:nvPr/>
        </p:nvSpPr>
        <p:spPr>
          <a:xfrm>
            <a:off x="484187" y="7842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(TBD)</a:t>
            </a:r>
            <a:endParaRPr lang="en-IL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7415-E2ED-46E1-8F7C-C04DD974D3BD}"/>
              </a:ext>
            </a:extLst>
          </p:cNvPr>
          <p:cNvSpPr txBox="1"/>
          <p:nvPr/>
        </p:nvSpPr>
        <p:spPr>
          <a:xfrm>
            <a:off x="509587" y="1635125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Market place</a:t>
            </a:r>
            <a:endParaRPr lang="en-IL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DA75B-DDF0-4023-B214-8C6627DF451D}"/>
              </a:ext>
            </a:extLst>
          </p:cNvPr>
          <p:cNvSpPr txBox="1"/>
          <p:nvPr/>
        </p:nvSpPr>
        <p:spPr>
          <a:xfrm>
            <a:off x="420687" y="2600325"/>
            <a:ext cx="1079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Project Definition</a:t>
            </a:r>
            <a:endParaRPr lang="en-IL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CE580A4-18CB-4689-B9D7-26DC4B7A2209}"/>
              </a:ext>
            </a:extLst>
          </p:cNvPr>
          <p:cNvSpPr/>
          <p:nvPr/>
        </p:nvSpPr>
        <p:spPr>
          <a:xfrm>
            <a:off x="371474" y="48940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Team Members: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Emanuel Ben Hamo, </a:t>
            </a:r>
            <a:r>
              <a:rPr lang="en-US" sz="2000" dirty="0" err="1"/>
              <a:t>Rotem</a:t>
            </a:r>
            <a:r>
              <a:rPr lang="en-US" sz="2000" dirty="0"/>
              <a:t> Carmon, </a:t>
            </a:r>
            <a:r>
              <a:rPr lang="en-US" sz="2000" dirty="0" err="1"/>
              <a:t>Vova</a:t>
            </a:r>
            <a:r>
              <a:rPr lang="en-US" sz="2000" dirty="0"/>
              <a:t> </a:t>
            </a:r>
            <a:r>
              <a:rPr lang="en-US" sz="2000" dirty="0" err="1"/>
              <a:t>Eygel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34585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D0F67A-406C-462E-BFF7-E373211B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418874"/>
            <a:ext cx="7429500" cy="5010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68770-B0C1-4207-894D-927C9020C151}"/>
              </a:ext>
            </a:extLst>
          </p:cNvPr>
          <p:cNvSpPr txBox="1"/>
          <p:nvPr/>
        </p:nvSpPr>
        <p:spPr>
          <a:xfrm>
            <a:off x="3973794" y="589660"/>
            <a:ext cx="472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submit deal details form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91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9F65F4-2E24-4667-9EAA-A9DA8DDE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855677"/>
            <a:ext cx="7429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5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8C7AA7-5284-41C5-806F-007221978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75" y="1442031"/>
            <a:ext cx="7429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EB319-2D1F-40B4-ABE3-FBBD2A09C22D}"/>
              </a:ext>
            </a:extLst>
          </p:cNvPr>
          <p:cNvSpPr txBox="1"/>
          <p:nvPr/>
        </p:nvSpPr>
        <p:spPr>
          <a:xfrm>
            <a:off x="4516518" y="427839"/>
            <a:ext cx="3427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Campaign Details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333302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D89D4-B96F-4D57-99E1-85D53B52F356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Special Functionality for Demo</a:t>
            </a:r>
            <a:endParaRPr lang="en-IL" sz="4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6AD933-D3BC-40F9-A0FC-DD990AD1CA8E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4E0EC-8240-401F-A27B-E217F931CD4F}"/>
              </a:ext>
            </a:extLst>
          </p:cNvPr>
          <p:cNvSpPr txBox="1"/>
          <p:nvPr/>
        </p:nvSpPr>
        <p:spPr>
          <a:xfrm>
            <a:off x="638174" y="1397000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Guest mode auto</a:t>
            </a:r>
          </a:p>
          <a:p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219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E76894-B202-4535-B390-7F255989044E}"/>
              </a:ext>
            </a:extLst>
          </p:cNvPr>
          <p:cNvSpPr txBox="1"/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Technical Design</a:t>
            </a:r>
          </a:p>
        </p:txBody>
      </p:sp>
      <p:sp>
        <p:nvSpPr>
          <p:cNvPr id="65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7" name="Picture 2" descr="Image result for Technical Design png">
            <a:extLst>
              <a:ext uri="{FF2B5EF4-FFF2-40B4-BE49-F238E27FC236}">
                <a16:creationId xmlns:a16="http://schemas.microsoft.com/office/drawing/2014/main" id="{5D4A4FB2-2E0F-46C4-9015-DAF2223B4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r="1" b="8351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9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5BB70-0EDF-4063-AECB-72EB4BF869E2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64339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9039E-7E36-4C94-9CF7-6570058A9231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Pages and Components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94282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2B99F-C784-4BCE-9799-883D06C40419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Store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329320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3D765-57D8-4561-A804-83842E42258B}"/>
              </a:ext>
            </a:extLst>
          </p:cNvPr>
          <p:cNvSpPr txBox="1"/>
          <p:nvPr/>
        </p:nvSpPr>
        <p:spPr>
          <a:xfrm>
            <a:off x="4739780" y="2598003"/>
            <a:ext cx="2021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sockets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397101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81FBF-438D-4E60-A45E-5D0C020B0507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Pages and Components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15459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E5CC2-AA53-4B62-BD66-9C01E8D4C8F6}"/>
              </a:ext>
            </a:extLst>
          </p:cNvPr>
          <p:cNvSpPr txBox="1"/>
          <p:nvPr/>
        </p:nvSpPr>
        <p:spPr>
          <a:xfrm>
            <a:off x="638173" y="428853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Highlights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DBF7-2954-4C60-BAA9-D13E7A77418A}"/>
              </a:ext>
            </a:extLst>
          </p:cNvPr>
          <p:cNvSpPr txBox="1"/>
          <p:nvPr/>
        </p:nvSpPr>
        <p:spPr>
          <a:xfrm>
            <a:off x="638174" y="1397000"/>
            <a:ext cx="10791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Name: TBD</a:t>
            </a:r>
          </a:p>
          <a:p>
            <a:endParaRPr lang="en-US" sz="2000" dirty="0"/>
          </a:p>
          <a:p>
            <a:r>
              <a:rPr lang="en-US" sz="2000" b="1" dirty="0"/>
              <a:t>Product Short Description: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A marketplace for social media influencers and advertising campaigns.</a:t>
            </a:r>
          </a:p>
          <a:p>
            <a:endParaRPr lang="en-US" sz="2000" b="1" dirty="0"/>
          </a:p>
          <a:p>
            <a:r>
              <a:rPr lang="en-US" sz="2000" b="1" dirty="0"/>
              <a:t>Users: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users, influencers, brand managers, Admin.</a:t>
            </a:r>
          </a:p>
          <a:p>
            <a:endParaRPr lang="en-US" sz="2000" dirty="0"/>
          </a:p>
          <a:p>
            <a:r>
              <a:rPr lang="en-US" sz="2000" b="1" dirty="0"/>
              <a:t>Key features: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Offer advertising campaigns by brands, chat between influencers and campaign managers,</a:t>
            </a:r>
          </a:p>
          <a:p>
            <a:r>
              <a:rPr lang="en-US" sz="2000" dirty="0"/>
              <a:t>Show influencers reviews &amp; description.</a:t>
            </a:r>
          </a:p>
          <a:p>
            <a:endParaRPr lang="en-US" sz="2000" dirty="0"/>
          </a:p>
          <a:p>
            <a:r>
              <a:rPr lang="en-US" sz="2000" b="1" dirty="0"/>
              <a:t>Guest mode: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A guest can browse all current advertising campaigns offered by brands and look at specific influencer details, information &amp; reviews.</a:t>
            </a:r>
          </a:p>
        </p:txBody>
      </p:sp>
    </p:spTree>
    <p:extLst>
      <p:ext uri="{BB962C8B-B14F-4D97-AF65-F5344CB8AC3E}">
        <p14:creationId xmlns:p14="http://schemas.microsoft.com/office/powerpoint/2010/main" val="186381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9A825-29DC-43CF-B00B-0CB88584A7B5}"/>
              </a:ext>
            </a:extLst>
          </p:cNvPr>
          <p:cNvSpPr/>
          <p:nvPr/>
        </p:nvSpPr>
        <p:spPr>
          <a:xfrm>
            <a:off x="3048000" y="61284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Ajax and REST API</a:t>
            </a:r>
          </a:p>
          <a:p>
            <a:r>
              <a:rPr lang="en-US" dirty="0"/>
              <a:t>CRUDL for stations with </a:t>
            </a:r>
            <a:r>
              <a:rPr lang="en-US" dirty="0" err="1"/>
              <a:t>axios</a:t>
            </a:r>
            <a:r>
              <a:rPr lang="en-US" dirty="0"/>
              <a:t> and Node.js</a:t>
            </a:r>
          </a:p>
          <a:p>
            <a:endParaRPr lang="en-US" dirty="0"/>
          </a:p>
          <a:p>
            <a:r>
              <a:rPr lang="en-US" b="1" dirty="0"/>
              <a:t>Authentication</a:t>
            </a:r>
          </a:p>
          <a:p>
            <a:r>
              <a:rPr lang="en-US" dirty="0"/>
              <a:t>User/password and server session</a:t>
            </a:r>
          </a:p>
          <a:p>
            <a:endParaRPr lang="en-US" dirty="0"/>
          </a:p>
          <a:p>
            <a:r>
              <a:rPr lang="en-US" b="1" dirty="0"/>
              <a:t>Storage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Cloudinary</a:t>
            </a:r>
            <a:r>
              <a:rPr lang="en-US" dirty="0"/>
              <a:t> to store users profile and station images</a:t>
            </a:r>
          </a:p>
          <a:p>
            <a:endParaRPr lang="en-US" b="1" dirty="0"/>
          </a:p>
          <a:p>
            <a:r>
              <a:rPr lang="en-US" b="1" dirty="0"/>
              <a:t>Database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Mongodb</a:t>
            </a:r>
            <a:r>
              <a:rPr lang="en-US" dirty="0"/>
              <a:t> on Atlas cloud databases</a:t>
            </a:r>
          </a:p>
          <a:p>
            <a:endParaRPr lang="en-US" b="1" dirty="0"/>
          </a:p>
          <a:p>
            <a:r>
              <a:rPr lang="en-US" b="1" dirty="0"/>
              <a:t>Web Sockets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Multi room with a Socket per station</a:t>
            </a:r>
          </a:p>
          <a:p>
            <a:endParaRPr lang="en-US" b="1" dirty="0"/>
          </a:p>
          <a:p>
            <a:r>
              <a:rPr lang="en-US" b="1" dirty="0"/>
              <a:t>Share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Share to Facebook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259924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CEFB0-FADC-4FB1-BAF0-957FE4800C52}"/>
              </a:ext>
            </a:extLst>
          </p:cNvPr>
          <p:cNvSpPr txBox="1"/>
          <p:nvPr/>
        </p:nvSpPr>
        <p:spPr>
          <a:xfrm>
            <a:off x="700087" y="395938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Main Pages</a:t>
            </a:r>
            <a:endParaRPr lang="en-IL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FECC-1A6C-40B3-920D-F62C0657B98D}"/>
              </a:ext>
            </a:extLst>
          </p:cNvPr>
          <p:cNvSpPr txBox="1"/>
          <p:nvPr/>
        </p:nvSpPr>
        <p:spPr>
          <a:xfrm>
            <a:off x="700087" y="1251852"/>
            <a:ext cx="4241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</a:p>
          <a:p>
            <a:r>
              <a:rPr lang="en-US" sz="2000" dirty="0"/>
              <a:t>A short preview of the services available for social media influencers and advertising campaign managers.</a:t>
            </a:r>
            <a:endParaRPr lang="he-IL" sz="2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FA7C2-ED23-4A3B-B446-3C387A35C022}"/>
              </a:ext>
            </a:extLst>
          </p:cNvPr>
          <p:cNvSpPr/>
          <p:nvPr/>
        </p:nvSpPr>
        <p:spPr>
          <a:xfrm>
            <a:off x="700087" y="31699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Influencer list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View all influencers.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56CBD-07C3-4B26-A4F7-91B53B590A2B}"/>
              </a:ext>
            </a:extLst>
          </p:cNvPr>
          <p:cNvSpPr/>
          <p:nvPr/>
        </p:nvSpPr>
        <p:spPr>
          <a:xfrm>
            <a:off x="700087" y="49598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Influencer details</a:t>
            </a:r>
          </a:p>
          <a:p>
            <a:r>
              <a:rPr lang="en-US" dirty="0"/>
              <a:t>View the details of a selected influencer.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C1CD8-6B2C-46A1-A591-40F9A0E1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86" y="955731"/>
            <a:ext cx="3032573" cy="191568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8545C896-8CDB-468E-AF49-E8D77057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85" y="2995086"/>
            <a:ext cx="3032573" cy="1642448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54461-EEE3-4A13-960C-CEF48DA85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84" y="4761209"/>
            <a:ext cx="3032574" cy="16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1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93BA6-BC7C-4149-8F14-FC8A2653FBF9}"/>
              </a:ext>
            </a:extLst>
          </p:cNvPr>
          <p:cNvSpPr txBox="1"/>
          <p:nvPr/>
        </p:nvSpPr>
        <p:spPr>
          <a:xfrm>
            <a:off x="608989" y="1016776"/>
            <a:ext cx="4241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42FB3-2A8D-47D7-B62D-C297D15D08F2}"/>
              </a:ext>
            </a:extLst>
          </p:cNvPr>
          <p:cNvSpPr/>
          <p:nvPr/>
        </p:nvSpPr>
        <p:spPr>
          <a:xfrm>
            <a:off x="4532264" y="3334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Influencer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390ED-6675-4D82-9ED4-A77450E29D02}"/>
              </a:ext>
            </a:extLst>
          </p:cNvPr>
          <p:cNvSpPr/>
          <p:nvPr/>
        </p:nvSpPr>
        <p:spPr>
          <a:xfrm>
            <a:off x="8662439" y="1065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Influencer details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B41B6-AACC-43BC-8366-C475F81D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1" y="1416886"/>
            <a:ext cx="3591929" cy="226902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17AFAA5-1E4E-480F-B3C1-3E2D32988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82" y="3703667"/>
            <a:ext cx="3532884" cy="2269026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61E139-1E3A-4EF4-93B3-58AD55C42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220" y="1416886"/>
            <a:ext cx="3032574" cy="22690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6FA932-4BE2-40F8-B443-8AD4A264C10C}"/>
              </a:ext>
            </a:extLst>
          </p:cNvPr>
          <p:cNvCxnSpPr>
            <a:cxnSpLocks/>
          </p:cNvCxnSpPr>
          <p:nvPr/>
        </p:nvCxnSpPr>
        <p:spPr>
          <a:xfrm>
            <a:off x="1503813" y="2840375"/>
            <a:ext cx="3107925" cy="153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3BD4E4-1692-4566-A528-8D64CD844C5F}"/>
              </a:ext>
            </a:extLst>
          </p:cNvPr>
          <p:cNvSpPr txBox="1"/>
          <p:nvPr/>
        </p:nvSpPr>
        <p:spPr>
          <a:xfrm>
            <a:off x="787205" y="4076908"/>
            <a:ext cx="317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clicking the “I’m a brand” button the app will redirect to the influencers list.</a:t>
            </a:r>
            <a:endParaRPr lang="en-IL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C4166-FA93-4D42-8C0A-9DDE2F2234FB}"/>
              </a:ext>
            </a:extLst>
          </p:cNvPr>
          <p:cNvSpPr txBox="1"/>
          <p:nvPr/>
        </p:nvSpPr>
        <p:spPr>
          <a:xfrm>
            <a:off x="8606607" y="4589592"/>
            <a:ext cx="324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selecting an influencer from the list the app will redirect to the influencer’s details page.</a:t>
            </a:r>
            <a:endParaRPr lang="en-IL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515208-CF3B-4CE0-A5C8-45AE534FADA4}"/>
              </a:ext>
            </a:extLst>
          </p:cNvPr>
          <p:cNvCxnSpPr>
            <a:cxnSpLocks/>
          </p:cNvCxnSpPr>
          <p:nvPr/>
        </p:nvCxnSpPr>
        <p:spPr>
          <a:xfrm flipV="1">
            <a:off x="7655022" y="3742702"/>
            <a:ext cx="1805172" cy="1622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171F18-46F3-4170-821D-7BA0875B0B5B}"/>
              </a:ext>
            </a:extLst>
          </p:cNvPr>
          <p:cNvSpPr txBox="1"/>
          <p:nvPr/>
        </p:nvSpPr>
        <p:spPr>
          <a:xfrm>
            <a:off x="127519" y="6293527"/>
            <a:ext cx="7893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*Clicking the “I’m an influencer” button the app will redirect to the campaigns list.</a:t>
            </a:r>
            <a:endParaRPr lang="en-IL" dirty="0"/>
          </a:p>
          <a:p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2E828-3BB8-485E-81AC-CEEC8A764FCF}"/>
              </a:ext>
            </a:extLst>
          </p:cNvPr>
          <p:cNvSpPr txBox="1"/>
          <p:nvPr/>
        </p:nvSpPr>
        <p:spPr>
          <a:xfrm>
            <a:off x="290382" y="17938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Main Flows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322528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7199AD-CA55-496D-A8BC-2BC7FB832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43" y="1448047"/>
            <a:ext cx="7400313" cy="4448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3F87A-7587-4CA4-84A3-6A8B86FA6118}"/>
              </a:ext>
            </a:extLst>
          </p:cNvPr>
          <p:cNvSpPr txBox="1"/>
          <p:nvPr/>
        </p:nvSpPr>
        <p:spPr>
          <a:xfrm>
            <a:off x="463631" y="48157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Home page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15024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Pages UX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951C50C-9B13-41CE-82C9-204CB48B5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38" y="1648440"/>
            <a:ext cx="5627614" cy="4852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07114-C088-4D80-82F8-AC4100B18612}"/>
              </a:ext>
            </a:extLst>
          </p:cNvPr>
          <p:cNvSpPr txBox="1"/>
          <p:nvPr/>
        </p:nvSpPr>
        <p:spPr>
          <a:xfrm>
            <a:off x="353634" y="683458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Influencers/campaigns list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1789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Pages UX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4F13B8-A64D-487B-995E-3CD8511E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87" y="1291633"/>
            <a:ext cx="6770512" cy="4643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B22A6-7C5D-4B9C-AFD1-E842A56A1F3B}"/>
              </a:ext>
            </a:extLst>
          </p:cNvPr>
          <p:cNvSpPr txBox="1"/>
          <p:nvPr/>
        </p:nvSpPr>
        <p:spPr>
          <a:xfrm>
            <a:off x="463631" y="481574"/>
            <a:ext cx="1079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Influencers details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49290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Pages UX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1CE063-71DF-4DA2-B538-FD563D26D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914400"/>
            <a:ext cx="7429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586B3C-780F-473E-BBA7-A0A8A7A0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02" y="1547678"/>
            <a:ext cx="8544921" cy="4425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166C4-C9CE-4C4F-B1A8-5A1936D903EC}"/>
              </a:ext>
            </a:extLst>
          </p:cNvPr>
          <p:cNvSpPr txBox="1"/>
          <p:nvPr/>
        </p:nvSpPr>
        <p:spPr>
          <a:xfrm>
            <a:off x="4794191" y="590550"/>
            <a:ext cx="221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Back office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311283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292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a</dc:creator>
  <cp:lastModifiedBy>v a</cp:lastModifiedBy>
  <cp:revision>10</cp:revision>
  <dcterms:created xsi:type="dcterms:W3CDTF">2020-03-18T23:11:26Z</dcterms:created>
  <dcterms:modified xsi:type="dcterms:W3CDTF">2020-03-18T23:14:20Z</dcterms:modified>
</cp:coreProperties>
</file>