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57E69D-68EC-4EA5-A89D-29289339A6E7}">
  <a:tblStyle styleId="{D657E69D-68EC-4EA5-A89D-29289339A6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998A0EC-D3BA-4D6A-9E1B-1CD1D7F5E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2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7299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4035795cc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4035795cc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3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95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81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01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43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633175"/>
            <a:ext cx="4518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375950" y="0"/>
            <a:ext cx="259800" cy="35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6414926" y="3696850"/>
            <a:ext cx="2865735" cy="2654708"/>
            <a:chOff x="6414926" y="3696850"/>
            <a:chExt cx="2865735" cy="2654708"/>
          </a:xfrm>
        </p:grpSpPr>
        <p:grpSp>
          <p:nvGrpSpPr>
            <p:cNvPr id="1069" name="Google Shape;1069;p23"/>
            <p:cNvGrpSpPr/>
            <p:nvPr/>
          </p:nvGrpSpPr>
          <p:grpSpPr>
            <a:xfrm>
              <a:off x="7148332" y="4200032"/>
              <a:ext cx="1163585" cy="2008346"/>
              <a:chOff x="4537475" y="1366675"/>
              <a:chExt cx="1878265" cy="3241882"/>
            </a:xfrm>
          </p:grpSpPr>
          <p:sp>
            <p:nvSpPr>
              <p:cNvPr id="1070" name="Google Shape;1070;p23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3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3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3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>
              <a:off x="8141897" y="4495880"/>
              <a:ext cx="1138764" cy="1855677"/>
              <a:chOff x="525125" y="1486050"/>
              <a:chExt cx="2124163" cy="3461439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3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3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3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3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3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3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3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3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3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3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4" name="Google Shape;1144;p23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5" name="Google Shape;1145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7" name="Google Shape;1147;p23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8" name="Google Shape;1148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0" name="Google Shape;1150;p23"/>
            <p:cNvGrpSpPr/>
            <p:nvPr/>
          </p:nvGrpSpPr>
          <p:grpSpPr>
            <a:xfrm>
              <a:off x="6414926" y="4682015"/>
              <a:ext cx="916239" cy="681891"/>
              <a:chOff x="5951675" y="3577056"/>
              <a:chExt cx="1387821" cy="1032855"/>
            </a:xfrm>
          </p:grpSpPr>
          <p:sp>
            <p:nvSpPr>
              <p:cNvPr id="1151" name="Google Shape;1151;p23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3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3" name="Google Shape;1153;p23"/>
            <p:cNvSpPr/>
            <p:nvPr/>
          </p:nvSpPr>
          <p:spPr>
            <a:xfrm>
              <a:off x="8529298" y="369685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3"/>
          <p:cNvGrpSpPr/>
          <p:nvPr/>
        </p:nvGrpSpPr>
        <p:grpSpPr>
          <a:xfrm>
            <a:off x="-276724" y="817085"/>
            <a:ext cx="1409242" cy="535527"/>
            <a:chOff x="8277201" y="696485"/>
            <a:chExt cx="1409242" cy="535527"/>
          </a:xfrm>
        </p:grpSpPr>
        <p:sp>
          <p:nvSpPr>
            <p:cNvPr id="1155" name="Google Shape;1155;p23"/>
            <p:cNvSpPr/>
            <p:nvPr/>
          </p:nvSpPr>
          <p:spPr>
            <a:xfrm>
              <a:off x="9084384" y="107066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8277201" y="69648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24"/>
          <p:cNvGrpSpPr/>
          <p:nvPr/>
        </p:nvGrpSpPr>
        <p:grpSpPr>
          <a:xfrm>
            <a:off x="8233126" y="918517"/>
            <a:ext cx="1116017" cy="693194"/>
            <a:chOff x="8570426" y="797917"/>
            <a:chExt cx="1116017" cy="693194"/>
          </a:xfrm>
        </p:grpSpPr>
        <p:sp>
          <p:nvSpPr>
            <p:cNvPr id="1159" name="Google Shape;1159;p24"/>
            <p:cNvSpPr/>
            <p:nvPr/>
          </p:nvSpPr>
          <p:spPr>
            <a:xfrm>
              <a:off x="9084384" y="7979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8570426" y="122833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>
            <a:off x="-423653" y="3465700"/>
            <a:ext cx="3308969" cy="2555658"/>
            <a:chOff x="-423653" y="3465700"/>
            <a:chExt cx="3308969" cy="2555658"/>
          </a:xfrm>
        </p:grpSpPr>
        <p:grpSp>
          <p:nvGrpSpPr>
            <p:cNvPr id="1162" name="Google Shape;1162;p24"/>
            <p:cNvGrpSpPr/>
            <p:nvPr/>
          </p:nvGrpSpPr>
          <p:grpSpPr>
            <a:xfrm>
              <a:off x="1969076" y="4608490"/>
              <a:ext cx="916239" cy="681891"/>
              <a:chOff x="5951675" y="3577056"/>
              <a:chExt cx="1387821" cy="1032855"/>
            </a:xfrm>
          </p:grpSpPr>
          <p:sp>
            <p:nvSpPr>
              <p:cNvPr id="1163" name="Google Shape;1163;p2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24"/>
            <p:cNvGrpSpPr/>
            <p:nvPr/>
          </p:nvGrpSpPr>
          <p:grpSpPr>
            <a:xfrm flipH="1">
              <a:off x="-423653" y="4165680"/>
              <a:ext cx="1138764" cy="1855677"/>
              <a:chOff x="525125" y="1486050"/>
              <a:chExt cx="2124163" cy="3461439"/>
            </a:xfrm>
          </p:grpSpPr>
          <p:sp>
            <p:nvSpPr>
              <p:cNvPr id="1166" name="Google Shape;1166;p24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4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4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0" name="Google Shape;1200;p24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1" name="Google Shape;1201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3" name="Google Shape;1203;p24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4" name="Google Shape;1204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6" name="Google Shape;1206;p24"/>
            <p:cNvGrpSpPr/>
            <p:nvPr/>
          </p:nvGrpSpPr>
          <p:grpSpPr>
            <a:xfrm flipH="1">
              <a:off x="415695" y="4542586"/>
              <a:ext cx="1753484" cy="1361026"/>
              <a:chOff x="3654620" y="3548886"/>
              <a:chExt cx="1753484" cy="1361026"/>
            </a:xfrm>
          </p:grpSpPr>
          <p:sp>
            <p:nvSpPr>
              <p:cNvPr id="1207" name="Google Shape;1207;p2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avLst/>
                <a:gdLst/>
                <a:ahLst/>
                <a:cxnLst/>
                <a:rect l="l" t="t" r="r" b="b"/>
                <a:pathLst>
                  <a:path w="22563" h="20129" extrusionOk="0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7542" extrusionOk="0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5156" extrusionOk="0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128" extrusionOk="0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368" extrusionOk="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841" extrusionOk="0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7332" h="8708" extrusionOk="0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0390" h="8708" extrusionOk="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avLst/>
                <a:gdLst/>
                <a:ahLst/>
                <a:cxnLst/>
                <a:rect l="l" t="t" r="r" b="b"/>
                <a:pathLst>
                  <a:path w="23850" h="648" extrusionOk="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709" extrusionOk="0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015" extrusionOk="0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015" extrusionOk="0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015" extrusionOk="0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15" extrusionOk="0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4" extrusionOk="0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3" extrusionOk="0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3" extrusionOk="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106" extrusionOk="0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10930" extrusionOk="0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10930" extrusionOk="0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084" extrusionOk="0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60" extrusionOk="0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786" extrusionOk="0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936" extrusionOk="0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972" extrusionOk="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4" extrusionOk="0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4896" extrusionOk="0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4896" extrusionOk="0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96" extrusionOk="0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896" extrusionOk="0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296" extrusionOk="0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83" extrusionOk="0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77" extrusionOk="0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77" extrusionOk="0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4"/>
            <p:cNvSpPr/>
            <p:nvPr/>
          </p:nvSpPr>
          <p:spPr>
            <a:xfrm>
              <a:off x="304923" y="34657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59225" y="2141689"/>
            <a:ext cx="43602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59225" y="1101800"/>
            <a:ext cx="1501500" cy="1076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" name="Google Shape;16;p3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;p3"/>
            <p:cNvSpPr/>
            <p:nvPr/>
          </p:nvSpPr>
          <p:spPr>
            <a:xfrm>
              <a:off x="375950" y="0"/>
              <a:ext cx="259800" cy="288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253109" y="563123"/>
            <a:ext cx="1416256" cy="652339"/>
            <a:chOff x="8259609" y="727348"/>
            <a:chExt cx="1416256" cy="652339"/>
          </a:xfrm>
        </p:grpSpPr>
        <p:sp>
          <p:nvSpPr>
            <p:cNvPr id="23" name="Google Shape;23;p4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406032" y="3765300"/>
            <a:ext cx="1899385" cy="2709266"/>
            <a:chOff x="7406032" y="3765300"/>
            <a:chExt cx="1899385" cy="2709266"/>
          </a:xfrm>
        </p:grpSpPr>
        <p:sp>
          <p:nvSpPr>
            <p:cNvPr id="26" name="Google Shape;26;p4"/>
            <p:cNvSpPr/>
            <p:nvPr/>
          </p:nvSpPr>
          <p:spPr>
            <a:xfrm>
              <a:off x="8532661" y="37653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4"/>
            <p:cNvGrpSpPr/>
            <p:nvPr/>
          </p:nvGrpSpPr>
          <p:grpSpPr>
            <a:xfrm>
              <a:off x="7406032" y="4900355"/>
              <a:ext cx="943279" cy="769683"/>
              <a:chOff x="6073689" y="3577056"/>
              <a:chExt cx="1265807" cy="103285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6073689" y="3695000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>
              <a:off x="8141832" y="4466220"/>
              <a:ext cx="1163585" cy="2008346"/>
              <a:chOff x="4537475" y="1366675"/>
              <a:chExt cx="1878265" cy="3241882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0" name="Google Shape;70;p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-744468" y="3806200"/>
            <a:ext cx="3216869" cy="2913841"/>
            <a:chOff x="-744468" y="3806200"/>
            <a:chExt cx="3216869" cy="2913841"/>
          </a:xfrm>
        </p:grpSpPr>
        <p:grpSp>
          <p:nvGrpSpPr>
            <p:cNvPr id="79" name="Google Shape;79;p5"/>
            <p:cNvGrpSpPr/>
            <p:nvPr/>
          </p:nvGrpSpPr>
          <p:grpSpPr>
            <a:xfrm flipH="1">
              <a:off x="-744468" y="4711695"/>
              <a:ext cx="1163585" cy="2008346"/>
              <a:chOff x="4537475" y="1366675"/>
              <a:chExt cx="1878265" cy="324188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5"/>
            <p:cNvSpPr/>
            <p:nvPr/>
          </p:nvSpPr>
          <p:spPr>
            <a:xfrm flipH="1">
              <a:off x="533121" y="38062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5"/>
            <p:cNvGrpSpPr/>
            <p:nvPr/>
          </p:nvGrpSpPr>
          <p:grpSpPr>
            <a:xfrm flipH="1">
              <a:off x="255482" y="4507120"/>
              <a:ext cx="1163585" cy="2008346"/>
              <a:chOff x="4537475" y="1366675"/>
              <a:chExt cx="1878265" cy="3241882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>
              <a:off x="1159938" y="4608494"/>
              <a:ext cx="1312462" cy="976771"/>
              <a:chOff x="5951675" y="3577056"/>
              <a:chExt cx="1387821" cy="1032855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>
            <a:off x="7855859" y="820123"/>
            <a:ext cx="1416256" cy="652339"/>
            <a:chOff x="8259609" y="727348"/>
            <a:chExt cx="1416256" cy="652339"/>
          </a:xfrm>
        </p:grpSpPr>
        <p:sp>
          <p:nvSpPr>
            <p:cNvPr id="164" name="Google Shape;164;p5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7"/>
          <p:cNvSpPr txBox="1">
            <a:spLocks noGrp="1"/>
          </p:cNvSpPr>
          <p:nvPr>
            <p:ph type="body" idx="1"/>
          </p:nvPr>
        </p:nvSpPr>
        <p:spPr>
          <a:xfrm>
            <a:off x="720000" y="1198425"/>
            <a:ext cx="3065400" cy="18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7"/>
          <p:cNvSpPr>
            <a:spLocks noGrp="1"/>
          </p:cNvSpPr>
          <p:nvPr>
            <p:ph type="pic" idx="2"/>
          </p:nvPr>
        </p:nvSpPr>
        <p:spPr>
          <a:xfrm>
            <a:off x="4494131" y="535000"/>
            <a:ext cx="4088100" cy="422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264" name="Google Shape;264;p7"/>
          <p:cNvCxnSpPr/>
          <p:nvPr/>
        </p:nvCxnSpPr>
        <p:spPr>
          <a:xfrm>
            <a:off x="0" y="337575"/>
            <a:ext cx="913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66" name="Google Shape;266;p7"/>
          <p:cNvGrpSpPr/>
          <p:nvPr/>
        </p:nvGrpSpPr>
        <p:grpSpPr>
          <a:xfrm>
            <a:off x="-896170" y="3839612"/>
            <a:ext cx="3428401" cy="2132471"/>
            <a:chOff x="-896170" y="3839612"/>
            <a:chExt cx="3428401" cy="2132471"/>
          </a:xfrm>
        </p:grpSpPr>
        <p:sp>
          <p:nvSpPr>
            <p:cNvPr id="267" name="Google Shape;267;p7"/>
            <p:cNvSpPr/>
            <p:nvPr/>
          </p:nvSpPr>
          <p:spPr>
            <a:xfrm>
              <a:off x="311998" y="3839612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7"/>
            <p:cNvGrpSpPr/>
            <p:nvPr/>
          </p:nvGrpSpPr>
          <p:grpSpPr>
            <a:xfrm flipH="1">
              <a:off x="-896170" y="4452655"/>
              <a:ext cx="3428401" cy="1519428"/>
              <a:chOff x="4474564" y="2530088"/>
              <a:chExt cx="5361064" cy="2375962"/>
            </a:xfrm>
          </p:grpSpPr>
          <p:sp>
            <p:nvSpPr>
              <p:cNvPr id="269" name="Google Shape;269;p7"/>
              <p:cNvSpPr/>
              <p:nvPr/>
            </p:nvSpPr>
            <p:spPr>
              <a:xfrm flipH="1">
                <a:off x="4474564" y="4281351"/>
                <a:ext cx="1187836" cy="615367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" name="Google Shape;270;p7"/>
              <p:cNvGrpSpPr/>
              <p:nvPr/>
            </p:nvGrpSpPr>
            <p:grpSpPr>
              <a:xfrm>
                <a:off x="5402544" y="2530088"/>
                <a:ext cx="4433084" cy="2375962"/>
                <a:chOff x="1026675" y="788651"/>
                <a:chExt cx="7158218" cy="3836529"/>
              </a:xfrm>
            </p:grpSpPr>
            <p:sp>
              <p:nvSpPr>
                <p:cNvPr id="271" name="Google Shape;271;p7"/>
                <p:cNvSpPr/>
                <p:nvPr/>
              </p:nvSpPr>
              <p:spPr>
                <a:xfrm>
                  <a:off x="1124290" y="3308744"/>
                  <a:ext cx="1251454" cy="1299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1" h="10958" extrusionOk="0">
                      <a:moveTo>
                        <a:pt x="1" y="1"/>
                      </a:moveTo>
                      <a:lnTo>
                        <a:pt x="1" y="10958"/>
                      </a:lnTo>
                      <a:lnTo>
                        <a:pt x="10550" y="10958"/>
                      </a:lnTo>
                      <a:lnTo>
                        <a:pt x="105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1026675" y="2533751"/>
                  <a:ext cx="1317283" cy="775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" h="6535" extrusionOk="0">
                      <a:moveTo>
                        <a:pt x="11106" y="1"/>
                      </a:moveTo>
                      <a:lnTo>
                        <a:pt x="1" y="5684"/>
                      </a:lnTo>
                      <a:lnTo>
                        <a:pt x="1" y="6535"/>
                      </a:lnTo>
                      <a:lnTo>
                        <a:pt x="11106" y="65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1408833" y="3690785"/>
                  <a:ext cx="719963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4397" extrusionOk="0">
                      <a:moveTo>
                        <a:pt x="0" y="4396"/>
                      </a:moveTo>
                      <a:lnTo>
                        <a:pt x="6069" y="4396"/>
                      </a:lnTo>
                      <a:lnTo>
                        <a:pt x="6069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1457937" y="3690785"/>
                  <a:ext cx="670858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6" h="4397" extrusionOk="0">
                      <a:moveTo>
                        <a:pt x="1" y="4396"/>
                      </a:moveTo>
                      <a:lnTo>
                        <a:pt x="5655" y="4396"/>
                      </a:lnTo>
                      <a:lnTo>
                        <a:pt x="565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1457937" y="3690785"/>
                  <a:ext cx="34397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4397" extrusionOk="0">
                      <a:moveTo>
                        <a:pt x="1" y="4396"/>
                      </a:moveTo>
                      <a:lnTo>
                        <a:pt x="289" y="4396"/>
                      </a:lnTo>
                      <a:lnTo>
                        <a:pt x="28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1457937" y="3934409"/>
                  <a:ext cx="670858" cy="30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6" h="261" extrusionOk="0">
                      <a:moveTo>
                        <a:pt x="1" y="260"/>
                      </a:moveTo>
                      <a:lnTo>
                        <a:pt x="5655" y="260"/>
                      </a:lnTo>
                      <a:lnTo>
                        <a:pt x="5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1777469" y="3690785"/>
                  <a:ext cx="31787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397" extrusionOk="0">
                      <a:moveTo>
                        <a:pt x="268" y="4396"/>
                      </a:moveTo>
                      <a:lnTo>
                        <a:pt x="268" y="1"/>
                      </a:lnTo>
                      <a:lnTo>
                        <a:pt x="1" y="1"/>
                      </a:lnTo>
                      <a:lnTo>
                        <a:pt x="1" y="43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1864291" y="3754241"/>
                  <a:ext cx="121812" cy="131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12" extrusionOk="0">
                      <a:moveTo>
                        <a:pt x="914" y="0"/>
                      </a:moveTo>
                      <a:cubicBezTo>
                        <a:pt x="895" y="0"/>
                        <a:pt x="879" y="7"/>
                        <a:pt x="879" y="21"/>
                      </a:cubicBezTo>
                      <a:lnTo>
                        <a:pt x="28" y="964"/>
                      </a:lnTo>
                      <a:cubicBezTo>
                        <a:pt x="0" y="992"/>
                        <a:pt x="0" y="1048"/>
                        <a:pt x="28" y="1076"/>
                      </a:cubicBezTo>
                      <a:cubicBezTo>
                        <a:pt x="63" y="1111"/>
                        <a:pt x="63" y="1111"/>
                        <a:pt x="91" y="1111"/>
                      </a:cubicBezTo>
                      <a:cubicBezTo>
                        <a:pt x="120" y="1111"/>
                        <a:pt x="148" y="1076"/>
                        <a:pt x="148" y="1076"/>
                      </a:cubicBezTo>
                      <a:lnTo>
                        <a:pt x="999" y="141"/>
                      </a:lnTo>
                      <a:cubicBezTo>
                        <a:pt x="1027" y="113"/>
                        <a:pt x="999" y="56"/>
                        <a:pt x="971" y="21"/>
                      </a:cubicBezTo>
                      <a:cubicBezTo>
                        <a:pt x="957" y="7"/>
                        <a:pt x="934" y="0"/>
                        <a:pt x="914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1947673" y="3747481"/>
                  <a:ext cx="121931" cy="13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106" extrusionOk="0">
                      <a:moveTo>
                        <a:pt x="939" y="1"/>
                      </a:moveTo>
                      <a:cubicBezTo>
                        <a:pt x="916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1021"/>
                        <a:pt x="28" y="1049"/>
                        <a:pt x="64" y="1077"/>
                      </a:cubicBezTo>
                      <a:cubicBezTo>
                        <a:pt x="64" y="1105"/>
                        <a:pt x="92" y="1105"/>
                        <a:pt x="92" y="1105"/>
                      </a:cubicBezTo>
                      <a:cubicBezTo>
                        <a:pt x="120" y="1105"/>
                        <a:pt x="148" y="1105"/>
                        <a:pt x="148" y="1077"/>
                      </a:cubicBezTo>
                      <a:lnTo>
                        <a:pt x="999" y="142"/>
                      </a:lnTo>
                      <a:cubicBezTo>
                        <a:pt x="1027" y="113"/>
                        <a:pt x="1027" y="50"/>
                        <a:pt x="999" y="22"/>
                      </a:cubicBezTo>
                      <a:cubicBezTo>
                        <a:pt x="985" y="8"/>
                        <a:pt x="962" y="1"/>
                        <a:pt x="939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1600623" y="4018622"/>
                  <a:ext cx="121101" cy="13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5" extrusionOk="0">
                      <a:moveTo>
                        <a:pt x="922" y="1"/>
                      </a:moveTo>
                      <a:cubicBezTo>
                        <a:pt x="908" y="1"/>
                        <a:pt x="894" y="8"/>
                        <a:pt x="880" y="22"/>
                      </a:cubicBezTo>
                      <a:lnTo>
                        <a:pt x="29" y="957"/>
                      </a:lnTo>
                      <a:cubicBezTo>
                        <a:pt x="1" y="992"/>
                        <a:pt x="1" y="1048"/>
                        <a:pt x="29" y="1077"/>
                      </a:cubicBezTo>
                      <a:cubicBezTo>
                        <a:pt x="57" y="1105"/>
                        <a:pt x="57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41"/>
                      </a:lnTo>
                      <a:cubicBezTo>
                        <a:pt x="1020" y="113"/>
                        <a:pt x="992" y="50"/>
                        <a:pt x="964" y="22"/>
                      </a:cubicBezTo>
                      <a:cubicBezTo>
                        <a:pt x="950" y="8"/>
                        <a:pt x="936" y="1"/>
                        <a:pt x="922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3859529" y="2220978"/>
                  <a:ext cx="2676197" cy="2387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3" h="20129" extrusionOk="0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343945" y="1341727"/>
                  <a:ext cx="1515717" cy="3266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9" h="27542" extrusionOk="0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792642" y="2165113"/>
                  <a:ext cx="611553" cy="61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156" extrusionOk="0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7"/>
                <p:cNvSpPr/>
                <p:nvPr/>
              </p:nvSpPr>
              <p:spPr>
                <a:xfrm>
                  <a:off x="2837714" y="2165113"/>
                  <a:ext cx="566481" cy="60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5128" extrusionOk="0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7"/>
                <p:cNvSpPr/>
                <p:nvPr/>
              </p:nvSpPr>
              <p:spPr>
                <a:xfrm>
                  <a:off x="2876143" y="2185988"/>
                  <a:ext cx="430554" cy="51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4368" extrusionOk="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7"/>
                <p:cNvSpPr/>
                <p:nvPr/>
              </p:nvSpPr>
              <p:spPr>
                <a:xfrm>
                  <a:off x="3018711" y="2311121"/>
                  <a:ext cx="364726" cy="4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3841" extrusionOk="0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7"/>
                <p:cNvSpPr/>
                <p:nvPr/>
              </p:nvSpPr>
              <p:spPr>
                <a:xfrm>
                  <a:off x="2232927" y="1188246"/>
                  <a:ext cx="4427949" cy="103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2" h="8708" extrusionOk="0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7"/>
                <p:cNvSpPr/>
                <p:nvPr/>
              </p:nvSpPr>
              <p:spPr>
                <a:xfrm>
                  <a:off x="3056310" y="1207461"/>
                  <a:ext cx="3604558" cy="103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0" h="8708" extrusionOk="0">
                      <a:moveTo>
                        <a:pt x="0" y="1"/>
                      </a:moveTo>
                      <a:lnTo>
                        <a:pt x="23504" y="1"/>
                      </a:lnTo>
                      <a:lnTo>
                        <a:pt x="30390" y="8061"/>
                      </a:lnTo>
                      <a:lnTo>
                        <a:pt x="29834" y="8708"/>
                      </a:lnTo>
                      <a:lnTo>
                        <a:pt x="7385" y="8708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7"/>
                <p:cNvSpPr/>
                <p:nvPr/>
              </p:nvSpPr>
              <p:spPr>
                <a:xfrm>
                  <a:off x="3832012" y="2144238"/>
                  <a:ext cx="2828849" cy="7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" h="648" extrusionOk="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7"/>
                <p:cNvSpPr/>
                <p:nvPr/>
              </p:nvSpPr>
              <p:spPr>
                <a:xfrm>
                  <a:off x="2277998" y="1306737"/>
                  <a:ext cx="816748" cy="91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7709" extrusionOk="0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7"/>
                <p:cNvSpPr/>
                <p:nvPr/>
              </p:nvSpPr>
              <p:spPr>
                <a:xfrm>
                  <a:off x="3897958" y="1136532"/>
                  <a:ext cx="372198" cy="46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3954" extrusionOk="0">
                      <a:moveTo>
                        <a:pt x="0" y="1"/>
                      </a:moveTo>
                      <a:lnTo>
                        <a:pt x="0" y="3953"/>
                      </a:lnTo>
                      <a:lnTo>
                        <a:pt x="3137" y="3953"/>
                      </a:lnTo>
                      <a:lnTo>
                        <a:pt x="313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7"/>
                <p:cNvSpPr/>
                <p:nvPr/>
              </p:nvSpPr>
              <p:spPr>
                <a:xfrm>
                  <a:off x="3657657" y="1125739"/>
                  <a:ext cx="240422" cy="47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4045" extrusionOk="0">
                      <a:moveTo>
                        <a:pt x="1851" y="92"/>
                      </a:moveTo>
                      <a:lnTo>
                        <a:pt x="1851" y="92"/>
                      </a:lnTo>
                      <a:lnTo>
                        <a:pt x="1" y="0"/>
                      </a:lnTo>
                      <a:lnTo>
                        <a:pt x="1" y="1702"/>
                      </a:lnTo>
                      <a:lnTo>
                        <a:pt x="2026" y="4044"/>
                      </a:lnTo>
                      <a:lnTo>
                        <a:pt x="2026" y="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7"/>
                <p:cNvSpPr/>
                <p:nvPr/>
              </p:nvSpPr>
              <p:spPr>
                <a:xfrm>
                  <a:off x="3630139" y="1024802"/>
                  <a:ext cx="247065" cy="11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" h="943" extrusionOk="0">
                      <a:moveTo>
                        <a:pt x="2083" y="64"/>
                      </a:moveTo>
                      <a:lnTo>
                        <a:pt x="1" y="0"/>
                      </a:lnTo>
                      <a:lnTo>
                        <a:pt x="1" y="851"/>
                      </a:lnTo>
                      <a:lnTo>
                        <a:pt x="2083" y="94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7"/>
                <p:cNvSpPr/>
                <p:nvPr/>
              </p:nvSpPr>
              <p:spPr>
                <a:xfrm>
                  <a:off x="3877083" y="1032275"/>
                  <a:ext cx="434706" cy="104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" h="880" extrusionOk="0">
                      <a:moveTo>
                        <a:pt x="1" y="880"/>
                      </a:moveTo>
                      <a:lnTo>
                        <a:pt x="3665" y="880"/>
                      </a:lnTo>
                      <a:lnTo>
                        <a:pt x="366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7"/>
                <p:cNvSpPr/>
                <p:nvPr/>
              </p:nvSpPr>
              <p:spPr>
                <a:xfrm>
                  <a:off x="5208467" y="987203"/>
                  <a:ext cx="614874" cy="78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6619" extrusionOk="0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>
                  <a:off x="4846355" y="1345048"/>
                  <a:ext cx="362235" cy="427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3602" extrusionOk="0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>
                  <a:off x="4616965" y="788651"/>
                  <a:ext cx="1387381" cy="56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7" h="4777" extrusionOk="0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7"/>
                <p:cNvSpPr/>
                <p:nvPr/>
              </p:nvSpPr>
              <p:spPr>
                <a:xfrm>
                  <a:off x="4616965" y="1098222"/>
                  <a:ext cx="146128" cy="17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435" extrusionOk="0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4616965" y="1268307"/>
                  <a:ext cx="587475" cy="8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733" extrusionOk="0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7"/>
                <p:cNvSpPr/>
                <p:nvPr/>
              </p:nvSpPr>
              <p:spPr>
                <a:xfrm>
                  <a:off x="5531321" y="945571"/>
                  <a:ext cx="399597" cy="409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" h="3454" extrusionOk="0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7"/>
                <p:cNvSpPr/>
                <p:nvPr/>
              </p:nvSpPr>
              <p:spPr>
                <a:xfrm>
                  <a:off x="4616965" y="788651"/>
                  <a:ext cx="956115" cy="47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1" h="4045" extrusionOk="0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7"/>
                <p:cNvSpPr/>
                <p:nvPr/>
              </p:nvSpPr>
              <p:spPr>
                <a:xfrm>
                  <a:off x="5350205" y="1275068"/>
                  <a:ext cx="365556" cy="396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3341" extrusionOk="0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7"/>
                <p:cNvSpPr/>
                <p:nvPr/>
              </p:nvSpPr>
              <p:spPr>
                <a:xfrm>
                  <a:off x="5350205" y="1275068"/>
                  <a:ext cx="317163" cy="396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3341" extrusionOk="0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7"/>
                <p:cNvSpPr/>
                <p:nvPr/>
              </p:nvSpPr>
              <p:spPr>
                <a:xfrm>
                  <a:off x="5437857" y="1342557"/>
                  <a:ext cx="121101" cy="13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6" extrusionOk="0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7"/>
                <p:cNvSpPr/>
                <p:nvPr/>
              </p:nvSpPr>
              <p:spPr>
                <a:xfrm>
                  <a:off x="5426945" y="1433056"/>
                  <a:ext cx="118610" cy="13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2" extrusionOk="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7"/>
                <p:cNvSpPr/>
                <p:nvPr/>
              </p:nvSpPr>
              <p:spPr>
                <a:xfrm>
                  <a:off x="4140751" y="2568029"/>
                  <a:ext cx="817579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015" extrusionOk="0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4140751" y="2568029"/>
                  <a:ext cx="758392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5015" extrusionOk="0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4502745" y="2568029"/>
                  <a:ext cx="34278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015" extrusionOk="0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7"/>
                <p:cNvSpPr/>
                <p:nvPr/>
              </p:nvSpPr>
              <p:spPr>
                <a:xfrm>
                  <a:off x="4863909" y="2568029"/>
                  <a:ext cx="35227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5015" extrusionOk="0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7"/>
                <p:cNvSpPr/>
                <p:nvPr/>
              </p:nvSpPr>
              <p:spPr>
                <a:xfrm>
                  <a:off x="4140751" y="2846642"/>
                  <a:ext cx="758392" cy="3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324" extrusionOk="0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4207409" y="2969522"/>
                  <a:ext cx="121101" cy="13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3" extrusionOk="0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4307515" y="2937853"/>
                  <a:ext cx="118610" cy="13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7"/>
                <p:cNvSpPr/>
                <p:nvPr/>
              </p:nvSpPr>
              <p:spPr>
                <a:xfrm>
                  <a:off x="4648752" y="2659714"/>
                  <a:ext cx="121812" cy="13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06" extrusionOk="0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7"/>
                <p:cNvSpPr/>
                <p:nvPr/>
              </p:nvSpPr>
              <p:spPr>
                <a:xfrm>
                  <a:off x="2854789" y="3312066"/>
                  <a:ext cx="577393" cy="1296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10930" extrusionOk="0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7"/>
                <p:cNvSpPr/>
                <p:nvPr/>
              </p:nvSpPr>
              <p:spPr>
                <a:xfrm>
                  <a:off x="2914454" y="3312066"/>
                  <a:ext cx="510616" cy="1296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" h="10930" extrusionOk="0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7"/>
                <p:cNvSpPr/>
                <p:nvPr/>
              </p:nvSpPr>
              <p:spPr>
                <a:xfrm>
                  <a:off x="2977079" y="3374691"/>
                  <a:ext cx="343732" cy="12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" h="1084" extrusionOk="0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7"/>
                <p:cNvSpPr/>
                <p:nvPr/>
              </p:nvSpPr>
              <p:spPr>
                <a:xfrm>
                  <a:off x="2799403" y="3222041"/>
                  <a:ext cx="670740" cy="90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5" h="760" extrusionOk="0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7"/>
                <p:cNvSpPr/>
                <p:nvPr/>
              </p:nvSpPr>
              <p:spPr>
                <a:xfrm>
                  <a:off x="2858589" y="4278020"/>
                  <a:ext cx="566481" cy="330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786" extrusionOk="0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7"/>
                <p:cNvSpPr/>
                <p:nvPr/>
              </p:nvSpPr>
              <p:spPr>
                <a:xfrm>
                  <a:off x="2584129" y="4497456"/>
                  <a:ext cx="503953" cy="127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9" h="936" extrusionOk="0">
                      <a:moveTo>
                        <a:pt x="1027" y="0"/>
                      </a:moveTo>
                      <a:lnTo>
                        <a:pt x="1027" y="0"/>
                      </a:lnTo>
                      <a:lnTo>
                        <a:pt x="1" y="0"/>
                      </a:lnTo>
                      <a:lnTo>
                        <a:pt x="1" y="936"/>
                      </a:lnTo>
                      <a:lnTo>
                        <a:pt x="4248" y="936"/>
                      </a:lnTo>
                      <a:lnTo>
                        <a:pt x="4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7"/>
                <p:cNvSpPr/>
                <p:nvPr/>
              </p:nvSpPr>
              <p:spPr>
                <a:xfrm>
                  <a:off x="2705939" y="4393190"/>
                  <a:ext cx="475626" cy="104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" h="880" extrusionOk="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7"/>
                <p:cNvSpPr/>
                <p:nvPr/>
              </p:nvSpPr>
              <p:spPr>
                <a:xfrm>
                  <a:off x="2802724" y="4278020"/>
                  <a:ext cx="500534" cy="115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972" extrusionOk="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7"/>
                <p:cNvSpPr/>
                <p:nvPr/>
              </p:nvSpPr>
              <p:spPr>
                <a:xfrm>
                  <a:off x="3278939" y="3833472"/>
                  <a:ext cx="97735" cy="97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7"/>
                <p:cNvSpPr/>
                <p:nvPr/>
              </p:nvSpPr>
              <p:spPr>
                <a:xfrm>
                  <a:off x="5173359" y="3148622"/>
                  <a:ext cx="1206382" cy="145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12308" extrusionOk="0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7"/>
                <p:cNvSpPr/>
                <p:nvPr/>
              </p:nvSpPr>
              <p:spPr>
                <a:xfrm>
                  <a:off x="6379611" y="3148622"/>
                  <a:ext cx="1487488" cy="145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12308" extrusionOk="0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>
                  <a:off x="6629876" y="3669910"/>
                  <a:ext cx="1014471" cy="93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3" h="7913" extrusionOk="0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7"/>
                <p:cNvSpPr/>
                <p:nvPr/>
              </p:nvSpPr>
              <p:spPr>
                <a:xfrm>
                  <a:off x="6337861" y="2394503"/>
                  <a:ext cx="1623534" cy="7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8" h="6359" extrusionOk="0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5423624" y="3513939"/>
                  <a:ext cx="754241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9" h="2575" extrusionOk="0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5479489" y="3513939"/>
                  <a:ext cx="698376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575" extrusionOk="0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5593828" y="3513939"/>
                  <a:ext cx="187760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7"/>
                <p:cNvSpPr/>
                <p:nvPr/>
              </p:nvSpPr>
              <p:spPr>
                <a:xfrm>
                  <a:off x="5701406" y="3513939"/>
                  <a:ext cx="187878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7"/>
                <p:cNvSpPr/>
                <p:nvPr/>
              </p:nvSpPr>
              <p:spPr>
                <a:xfrm>
                  <a:off x="7571630" y="3669910"/>
                  <a:ext cx="72708" cy="93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7913" extrusionOk="0">
                      <a:moveTo>
                        <a:pt x="1" y="7913"/>
                      </a:moveTo>
                      <a:lnTo>
                        <a:pt x="613" y="7913"/>
                      </a:lnTo>
                      <a:lnTo>
                        <a:pt x="61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158186" y="3433877"/>
                  <a:ext cx="795992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1" h="4896" extrusionOk="0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158186" y="3433877"/>
                  <a:ext cx="740957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896" extrusionOk="0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512708" y="3433877"/>
                  <a:ext cx="31787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896" extrusionOk="0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7"/>
                <p:cNvSpPr/>
                <p:nvPr/>
              </p:nvSpPr>
              <p:spPr>
                <a:xfrm>
                  <a:off x="4860588" y="3433877"/>
                  <a:ext cx="38548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4896" extrusionOk="0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7"/>
                <p:cNvSpPr/>
                <p:nvPr/>
              </p:nvSpPr>
              <p:spPr>
                <a:xfrm>
                  <a:off x="4158186" y="3705018"/>
                  <a:ext cx="740957" cy="35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296" extrusionOk="0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7"/>
                <p:cNvSpPr/>
                <p:nvPr/>
              </p:nvSpPr>
              <p:spPr>
                <a:xfrm>
                  <a:off x="4265764" y="3528290"/>
                  <a:ext cx="115289" cy="128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083" extrusionOk="0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4687063" y="3789231"/>
                  <a:ext cx="117780" cy="127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1077" extrusionOk="0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4607002" y="3816748"/>
                  <a:ext cx="114340" cy="127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077" extrusionOk="0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2" name="Google Shape;342;p7"/>
                <p:cNvGrpSpPr/>
                <p:nvPr/>
              </p:nvGrpSpPr>
              <p:grpSpPr>
                <a:xfrm>
                  <a:off x="5951675" y="3577056"/>
                  <a:ext cx="2233218" cy="1032855"/>
                  <a:chOff x="5951675" y="3577056"/>
                  <a:chExt cx="2233218" cy="1032855"/>
                </a:xfrm>
              </p:grpSpPr>
              <p:sp>
                <p:nvSpPr>
                  <p:cNvPr id="343" name="Google Shape;343;p7"/>
                  <p:cNvSpPr/>
                  <p:nvPr/>
                </p:nvSpPr>
                <p:spPr>
                  <a:xfrm>
                    <a:off x="5951675" y="3812955"/>
                    <a:ext cx="737887" cy="796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0" h="4277" extrusionOk="0">
                        <a:moveTo>
                          <a:pt x="1146" y="4276"/>
                        </a:moveTo>
                        <a:cubicBezTo>
                          <a:pt x="499" y="4276"/>
                          <a:pt x="0" y="3749"/>
                          <a:pt x="0" y="3130"/>
                        </a:cubicBezTo>
                        <a:cubicBezTo>
                          <a:pt x="0" y="2666"/>
                          <a:pt x="267" y="2286"/>
                          <a:pt x="675" y="2110"/>
                        </a:cubicBezTo>
                        <a:cubicBezTo>
                          <a:pt x="647" y="2019"/>
                          <a:pt x="619" y="1899"/>
                          <a:pt x="619" y="1815"/>
                        </a:cubicBezTo>
                        <a:cubicBezTo>
                          <a:pt x="619" y="1372"/>
                          <a:pt x="907" y="1020"/>
                          <a:pt x="1322" y="936"/>
                        </a:cubicBezTo>
                        <a:cubicBezTo>
                          <a:pt x="1294" y="844"/>
                          <a:pt x="1294" y="788"/>
                          <a:pt x="1294" y="703"/>
                        </a:cubicBezTo>
                        <a:cubicBezTo>
                          <a:pt x="1294" y="317"/>
                          <a:pt x="1611" y="0"/>
                          <a:pt x="1997" y="0"/>
                        </a:cubicBezTo>
                        <a:cubicBezTo>
                          <a:pt x="2377" y="0"/>
                          <a:pt x="2701" y="317"/>
                          <a:pt x="2701" y="703"/>
                        </a:cubicBezTo>
                        <a:cubicBezTo>
                          <a:pt x="2701" y="788"/>
                          <a:pt x="2701" y="844"/>
                          <a:pt x="2666" y="936"/>
                        </a:cubicBezTo>
                        <a:cubicBezTo>
                          <a:pt x="3052" y="1055"/>
                          <a:pt x="3341" y="1407"/>
                          <a:pt x="3341" y="1815"/>
                        </a:cubicBezTo>
                        <a:cubicBezTo>
                          <a:pt x="3341" y="1899"/>
                          <a:pt x="3313" y="2019"/>
                          <a:pt x="3284" y="2110"/>
                        </a:cubicBezTo>
                        <a:cubicBezTo>
                          <a:pt x="3692" y="2286"/>
                          <a:pt x="3960" y="2666"/>
                          <a:pt x="3960" y="3130"/>
                        </a:cubicBezTo>
                        <a:cubicBezTo>
                          <a:pt x="3960" y="3749"/>
                          <a:pt x="3460" y="4276"/>
                          <a:pt x="2813" y="427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7"/>
                  <p:cNvSpPr/>
                  <p:nvPr/>
                </p:nvSpPr>
                <p:spPr>
                  <a:xfrm>
                    <a:off x="7431168" y="3801030"/>
                    <a:ext cx="753725" cy="808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5" h="4341" extrusionOk="0">
                        <a:moveTo>
                          <a:pt x="1203" y="4340"/>
                        </a:moveTo>
                        <a:cubicBezTo>
                          <a:pt x="528" y="4340"/>
                          <a:pt x="0" y="3813"/>
                          <a:pt x="0" y="3194"/>
                        </a:cubicBezTo>
                        <a:cubicBezTo>
                          <a:pt x="0" y="2730"/>
                          <a:pt x="296" y="2315"/>
                          <a:pt x="704" y="2139"/>
                        </a:cubicBezTo>
                        <a:cubicBezTo>
                          <a:pt x="675" y="2055"/>
                          <a:pt x="647" y="1935"/>
                          <a:pt x="647" y="1851"/>
                        </a:cubicBezTo>
                        <a:cubicBezTo>
                          <a:pt x="647" y="1407"/>
                          <a:pt x="971" y="1056"/>
                          <a:pt x="1379" y="943"/>
                        </a:cubicBezTo>
                        <a:cubicBezTo>
                          <a:pt x="1351" y="880"/>
                          <a:pt x="1323" y="796"/>
                          <a:pt x="1323" y="704"/>
                        </a:cubicBezTo>
                        <a:cubicBezTo>
                          <a:pt x="1323" y="324"/>
                          <a:pt x="1646" y="1"/>
                          <a:pt x="2054" y="1"/>
                        </a:cubicBezTo>
                        <a:cubicBezTo>
                          <a:pt x="2434" y="1"/>
                          <a:pt x="2757" y="324"/>
                          <a:pt x="2757" y="704"/>
                        </a:cubicBezTo>
                        <a:cubicBezTo>
                          <a:pt x="2757" y="796"/>
                          <a:pt x="2757" y="880"/>
                          <a:pt x="2729" y="971"/>
                        </a:cubicBezTo>
                        <a:cubicBezTo>
                          <a:pt x="3109" y="1056"/>
                          <a:pt x="3404" y="1436"/>
                          <a:pt x="3404" y="1851"/>
                        </a:cubicBezTo>
                        <a:cubicBezTo>
                          <a:pt x="3404" y="1935"/>
                          <a:pt x="3376" y="2055"/>
                          <a:pt x="3341" y="2139"/>
                        </a:cubicBezTo>
                        <a:cubicBezTo>
                          <a:pt x="3756" y="2315"/>
                          <a:pt x="4044" y="2730"/>
                          <a:pt x="4044" y="3194"/>
                        </a:cubicBezTo>
                        <a:cubicBezTo>
                          <a:pt x="4044" y="3813"/>
                          <a:pt x="3517" y="4340"/>
                          <a:pt x="2877" y="43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7"/>
                  <p:cNvSpPr/>
                  <p:nvPr/>
                </p:nvSpPr>
                <p:spPr>
                  <a:xfrm>
                    <a:off x="6377448" y="3577056"/>
                    <a:ext cx="962048" cy="1032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63" h="5543" extrusionOk="0">
                        <a:moveTo>
                          <a:pt x="1499" y="5542"/>
                        </a:moveTo>
                        <a:cubicBezTo>
                          <a:pt x="676" y="5542"/>
                          <a:pt x="1" y="4867"/>
                          <a:pt x="1" y="4044"/>
                        </a:cubicBezTo>
                        <a:cubicBezTo>
                          <a:pt x="1" y="3460"/>
                          <a:pt x="352" y="2961"/>
                          <a:pt x="880" y="2729"/>
                        </a:cubicBezTo>
                        <a:cubicBezTo>
                          <a:pt x="824" y="2609"/>
                          <a:pt x="796" y="2462"/>
                          <a:pt x="796" y="2349"/>
                        </a:cubicBezTo>
                        <a:cubicBezTo>
                          <a:pt x="796" y="1794"/>
                          <a:pt x="1203" y="1322"/>
                          <a:pt x="1731" y="1203"/>
                        </a:cubicBezTo>
                        <a:cubicBezTo>
                          <a:pt x="1703" y="1118"/>
                          <a:pt x="1675" y="999"/>
                          <a:pt x="1675" y="879"/>
                        </a:cubicBezTo>
                        <a:cubicBezTo>
                          <a:pt x="1675" y="387"/>
                          <a:pt x="2083" y="0"/>
                          <a:pt x="2582" y="0"/>
                        </a:cubicBezTo>
                        <a:cubicBezTo>
                          <a:pt x="3109" y="0"/>
                          <a:pt x="3517" y="387"/>
                          <a:pt x="3517" y="879"/>
                        </a:cubicBezTo>
                        <a:cubicBezTo>
                          <a:pt x="3517" y="999"/>
                          <a:pt x="3489" y="1118"/>
                          <a:pt x="3461" y="1203"/>
                        </a:cubicBezTo>
                        <a:cubicBezTo>
                          <a:pt x="3960" y="1351"/>
                          <a:pt x="4340" y="1822"/>
                          <a:pt x="4340" y="2349"/>
                        </a:cubicBezTo>
                        <a:cubicBezTo>
                          <a:pt x="4340" y="2462"/>
                          <a:pt x="4312" y="2609"/>
                          <a:pt x="4284" y="2729"/>
                        </a:cubicBezTo>
                        <a:cubicBezTo>
                          <a:pt x="4811" y="2961"/>
                          <a:pt x="5163" y="3460"/>
                          <a:pt x="5163" y="4044"/>
                        </a:cubicBezTo>
                        <a:cubicBezTo>
                          <a:pt x="5163" y="4867"/>
                          <a:pt x="4488" y="5542"/>
                          <a:pt x="3637" y="554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46" name="Google Shape;346;p7"/>
            <p:cNvGrpSpPr/>
            <p:nvPr/>
          </p:nvGrpSpPr>
          <p:grpSpPr>
            <a:xfrm>
              <a:off x="1654271" y="4766147"/>
              <a:ext cx="859478" cy="639647"/>
              <a:chOff x="5951675" y="3577056"/>
              <a:chExt cx="1387821" cy="1032855"/>
            </a:xfrm>
          </p:grpSpPr>
          <p:sp>
            <p:nvSpPr>
              <p:cNvPr id="347" name="Google Shape;347;p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1" name="Google Shape;351;p8"/>
          <p:cNvGrpSpPr/>
          <p:nvPr/>
        </p:nvGrpSpPr>
        <p:grpSpPr>
          <a:xfrm>
            <a:off x="6371628" y="76028"/>
            <a:ext cx="3356101" cy="5128818"/>
            <a:chOff x="6371628" y="76028"/>
            <a:chExt cx="3356101" cy="5128818"/>
          </a:xfrm>
        </p:grpSpPr>
        <p:grpSp>
          <p:nvGrpSpPr>
            <p:cNvPr id="352" name="Google Shape;352;p8"/>
            <p:cNvGrpSpPr/>
            <p:nvPr/>
          </p:nvGrpSpPr>
          <p:grpSpPr>
            <a:xfrm>
              <a:off x="6830033" y="76028"/>
              <a:ext cx="2897695" cy="1572227"/>
              <a:chOff x="6229583" y="1671653"/>
              <a:chExt cx="2897695" cy="1572227"/>
            </a:xfrm>
          </p:grpSpPr>
          <p:sp>
            <p:nvSpPr>
              <p:cNvPr id="353" name="Google Shape;353;p8"/>
              <p:cNvSpPr/>
              <p:nvPr/>
            </p:nvSpPr>
            <p:spPr>
              <a:xfrm>
                <a:off x="7524304" y="1671653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8168647" y="2986982"/>
                <a:ext cx="958632" cy="256898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9583" y="23698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8"/>
            <p:cNvSpPr/>
            <p:nvPr/>
          </p:nvSpPr>
          <p:spPr>
            <a:xfrm flipH="1">
              <a:off x="6371628" y="4475676"/>
              <a:ext cx="1350173" cy="699458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7427902" y="2101392"/>
              <a:ext cx="1798063" cy="3103454"/>
              <a:chOff x="4537475" y="1366675"/>
              <a:chExt cx="1878265" cy="3241882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8"/>
            <p:cNvSpPr/>
            <p:nvPr/>
          </p:nvSpPr>
          <p:spPr>
            <a:xfrm>
              <a:off x="7878400" y="69752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8" name="Google Shape;398;p8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8"/>
          <p:cNvSpPr/>
          <p:nvPr/>
        </p:nvSpPr>
        <p:spPr>
          <a:xfrm>
            <a:off x="375950" y="0"/>
            <a:ext cx="259800" cy="28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9"/>
          <p:cNvSpPr/>
          <p:nvPr/>
        </p:nvSpPr>
        <p:spPr>
          <a:xfrm flipH="1">
            <a:off x="1751808" y="5077051"/>
            <a:ext cx="312100" cy="79099"/>
          </a:xfrm>
          <a:custGeom>
            <a:avLst/>
            <a:gdLst/>
            <a:ahLst/>
            <a:cxnLst/>
            <a:rect l="l" t="t" r="r" b="b"/>
            <a:pathLst>
              <a:path w="4249" h="936" extrusionOk="0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"/>
          <p:cNvSpPr/>
          <p:nvPr/>
        </p:nvSpPr>
        <p:spPr>
          <a:xfrm flipH="1">
            <a:off x="-1069880" y="4564551"/>
            <a:ext cx="45028" cy="581249"/>
          </a:xfrm>
          <a:custGeom>
            <a:avLst/>
            <a:gdLst/>
            <a:ahLst/>
            <a:cxnLst/>
            <a:rect l="l" t="t" r="r" b="b"/>
            <a:pathLst>
              <a:path w="613" h="7913" extrusionOk="0">
                <a:moveTo>
                  <a:pt x="1" y="7913"/>
                </a:moveTo>
                <a:lnTo>
                  <a:pt x="613" y="7913"/>
                </a:lnTo>
                <a:lnTo>
                  <a:pt x="613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>
            <a:off x="-1266231" y="667175"/>
            <a:ext cx="4576156" cy="4519531"/>
            <a:chOff x="-1266231" y="667175"/>
            <a:chExt cx="4576156" cy="4519531"/>
          </a:xfrm>
        </p:grpSpPr>
        <p:grpSp>
          <p:nvGrpSpPr>
            <p:cNvPr id="406" name="Google Shape;406;p9"/>
            <p:cNvGrpSpPr/>
            <p:nvPr/>
          </p:nvGrpSpPr>
          <p:grpSpPr>
            <a:xfrm>
              <a:off x="-1266231" y="1293100"/>
              <a:ext cx="4576156" cy="3893605"/>
              <a:chOff x="-1266231" y="1293100"/>
              <a:chExt cx="4576156" cy="3893605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2122089" y="4531451"/>
                <a:ext cx="1187836" cy="615367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9"/>
              <p:cNvGrpSpPr/>
              <p:nvPr/>
            </p:nvGrpSpPr>
            <p:grpSpPr>
              <a:xfrm>
                <a:off x="-1266231" y="2821088"/>
                <a:ext cx="3547638" cy="2365617"/>
                <a:chOff x="-1266231" y="2780188"/>
                <a:chExt cx="3547638" cy="2365617"/>
              </a:xfrm>
            </p:grpSpPr>
            <p:sp>
              <p:nvSpPr>
                <p:cNvPr id="409" name="Google Shape;409;p9"/>
                <p:cNvSpPr/>
                <p:nvPr/>
              </p:nvSpPr>
              <p:spPr>
                <a:xfrm flipH="1">
                  <a:off x="-383313" y="3667228"/>
                  <a:ext cx="1657365" cy="1478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3" h="20129" extrusionOk="0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 flipH="1">
                  <a:off x="1273972" y="3122708"/>
                  <a:ext cx="938681" cy="202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9" h="27542" extrusionOk="0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 flipH="1">
                  <a:off x="1556041" y="3632631"/>
                  <a:ext cx="378734" cy="378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156" extrusionOk="0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 flipH="1">
                  <a:off x="1556041" y="3632631"/>
                  <a:ext cx="350821" cy="37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5128" extrusionOk="0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 flipH="1">
                  <a:off x="1616421" y="3645559"/>
                  <a:ext cx="266642" cy="32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4368" extrusionOk="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 flipH="1">
                  <a:off x="1568897" y="3723053"/>
                  <a:ext cx="225874" cy="282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3841" extrusionOk="0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 flipH="1">
                  <a:off x="-460816" y="3027657"/>
                  <a:ext cx="2742222" cy="63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2" h="8708" extrusionOk="0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 flipH="1">
                  <a:off x="-460808" y="3619703"/>
                  <a:ext cx="1751902" cy="4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" h="648" extrusionOk="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 flipH="1">
                  <a:off x="1747683" y="3101038"/>
                  <a:ext cx="505811" cy="56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7709" extrusionOk="0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 flipH="1">
                  <a:off x="57864" y="2903151"/>
                  <a:ext cx="380791" cy="486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6619" extrusionOk="0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 flipH="1">
                  <a:off x="438579" y="3124764"/>
                  <a:ext cx="224332" cy="26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3602" extrusionOk="0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 flipH="1">
                  <a:off x="-54231" y="2780188"/>
                  <a:ext cx="859203" cy="350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7" h="4777" extrusionOk="0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 flipH="1">
                  <a:off x="714475" y="2971905"/>
                  <a:ext cx="90497" cy="105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435" extrusionOk="0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 flipH="1">
                  <a:off x="441149" y="3077239"/>
                  <a:ext cx="363823" cy="5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733" extrusionOk="0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 flipH="1">
                  <a:off x="-8759" y="2877369"/>
                  <a:ext cx="247470" cy="25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" h="3454" extrusionOk="0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 flipH="1">
                  <a:off x="212851" y="2780188"/>
                  <a:ext cx="592121" cy="2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1" h="4045" extrusionOk="0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 flipH="1">
                  <a:off x="124488" y="3081426"/>
                  <a:ext cx="226388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3341" extrusionOk="0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 flipH="1">
                  <a:off x="154458" y="3081426"/>
                  <a:ext cx="196419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3341" extrusionOk="0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 flipH="1">
                  <a:off x="221596" y="3123222"/>
                  <a:ext cx="7499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6" extrusionOk="0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 flipH="1">
                  <a:off x="229896" y="3179268"/>
                  <a:ext cx="73455" cy="80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2" extrusionOk="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 flipH="1">
                  <a:off x="593566" y="3882157"/>
                  <a:ext cx="506325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015" extrusionOk="0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 flipH="1">
                  <a:off x="630220" y="3882157"/>
                  <a:ext cx="469671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5015" extrusionOk="0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 flipH="1">
                  <a:off x="854480" y="3882157"/>
                  <a:ext cx="21228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015" extrusionOk="0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 flipH="1">
                  <a:off x="630223" y="3882157"/>
                  <a:ext cx="21816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5015" extrusionOk="0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 flipH="1">
                  <a:off x="630220" y="4054702"/>
                  <a:ext cx="469671" cy="2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324" extrusionOk="0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 flipH="1">
                  <a:off x="983612" y="4130801"/>
                  <a:ext cx="74998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3" extrusionOk="0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 flipH="1">
                  <a:off x="923159" y="4111189"/>
                  <a:ext cx="73455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 flipH="1">
                  <a:off x="709848" y="3938937"/>
                  <a:ext cx="7543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06" extrusionOk="0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 flipH="1">
                  <a:off x="1538708" y="4342938"/>
                  <a:ext cx="357579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10930" extrusionOk="0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 flipH="1">
                  <a:off x="1543113" y="4342938"/>
                  <a:ext cx="316224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" h="10930" extrusionOk="0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 flipH="1">
                  <a:off x="1607681" y="4381723"/>
                  <a:ext cx="212873" cy="7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" h="1084" extrusionOk="0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 flipH="1">
                  <a:off x="1515200" y="4287186"/>
                  <a:ext cx="415388" cy="5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5" h="760" extrusionOk="0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 flipH="1">
                  <a:off x="1543113" y="4941154"/>
                  <a:ext cx="350821" cy="204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786" extrusionOk="0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 flipH="1">
                  <a:off x="1693916" y="5012479"/>
                  <a:ext cx="294555" cy="64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" h="880" extrusionOk="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 flipH="1">
                  <a:off x="1618551" y="4941154"/>
                  <a:ext cx="309980" cy="7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972" extrusionOk="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 flipH="1">
                  <a:off x="1573085" y="4665846"/>
                  <a:ext cx="60527" cy="6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 flipH="1">
                  <a:off x="-286714" y="4241718"/>
                  <a:ext cx="747111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12308" extrusionOk="0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 flipH="1">
                  <a:off x="-1207834" y="4241718"/>
                  <a:ext cx="921199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12308" extrusionOk="0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 flipH="1">
                  <a:off x="-1069885" y="4564551"/>
                  <a:ext cx="628261" cy="58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3" h="7913" extrusionOk="0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 flipH="1">
                  <a:off x="-1266231" y="3774692"/>
                  <a:ext cx="100545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8" h="6359" extrusionOk="0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 flipH="1">
                  <a:off x="-161692" y="4467958"/>
                  <a:ext cx="467100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9" h="2575" extrusionOk="0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 flipH="1">
                  <a:off x="-161692" y="4467958"/>
                  <a:ext cx="43250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575" extrusionOk="0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flipH="1">
                  <a:off x="83721" y="4467958"/>
                  <a:ext cx="116279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flipH="1">
                  <a:off x="17025" y="4467958"/>
                  <a:ext cx="11635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flipH="1">
                  <a:off x="596137" y="4418376"/>
                  <a:ext cx="492957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1" h="4896" extrusionOk="0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 flipH="1">
                  <a:off x="630220" y="4418376"/>
                  <a:ext cx="458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896" extrusionOk="0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 flipH="1">
                  <a:off x="849852" y="4418376"/>
                  <a:ext cx="19686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896" extrusionOk="0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 flipH="1">
                  <a:off x="630223" y="4418376"/>
                  <a:ext cx="23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4896" extrusionOk="0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 flipH="1">
                  <a:off x="630220" y="4586294"/>
                  <a:ext cx="458873" cy="2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296" extrusionOk="0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 flipH="1">
                  <a:off x="951072" y="4476846"/>
                  <a:ext cx="71398" cy="7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083" extrusionOk="0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 flipH="1">
                  <a:off x="688619" y="4638447"/>
                  <a:ext cx="7294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1077" extrusionOk="0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 flipH="1">
                  <a:off x="740331" y="4655488"/>
                  <a:ext cx="7081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077" extrusionOk="0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3" name="Google Shape;463;p9"/>
              <p:cNvSpPr/>
              <p:nvPr/>
            </p:nvSpPr>
            <p:spPr>
              <a:xfrm>
                <a:off x="545650" y="12931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9"/>
            <p:cNvGrpSpPr/>
            <p:nvPr/>
          </p:nvGrpSpPr>
          <p:grpSpPr>
            <a:xfrm>
              <a:off x="-1069884" y="667175"/>
              <a:ext cx="3234694" cy="2252997"/>
              <a:chOff x="5073841" y="1000275"/>
              <a:chExt cx="3234694" cy="2252997"/>
            </a:xfrm>
          </p:grpSpPr>
          <p:sp>
            <p:nvSpPr>
              <p:cNvPr id="465" name="Google Shape;465;p9"/>
              <p:cNvSpPr/>
              <p:nvPr/>
            </p:nvSpPr>
            <p:spPr>
              <a:xfrm>
                <a:off x="5073841" y="2299616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651424" y="3077173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6911971" y="10002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>
            <a:spLocks noGrp="1"/>
          </p:cNvSpPr>
          <p:nvPr>
            <p:ph type="pic" idx="2"/>
          </p:nvPr>
        </p:nvSpPr>
        <p:spPr>
          <a:xfrm>
            <a:off x="-13550" y="-3525"/>
            <a:ext cx="915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10"/>
          <p:cNvSpPr txBox="1">
            <a:spLocks noGrp="1"/>
          </p:cNvSpPr>
          <p:nvPr>
            <p:ph type="title"/>
          </p:nvPr>
        </p:nvSpPr>
        <p:spPr>
          <a:xfrm>
            <a:off x="720000" y="3603625"/>
            <a:ext cx="6099000" cy="1005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10"/>
          <p:cNvGrpSpPr/>
          <p:nvPr/>
        </p:nvGrpSpPr>
        <p:grpSpPr>
          <a:xfrm>
            <a:off x="7253602" y="683900"/>
            <a:ext cx="2531246" cy="4477606"/>
            <a:chOff x="7253602" y="683900"/>
            <a:chExt cx="2531246" cy="4477606"/>
          </a:xfrm>
        </p:grpSpPr>
        <p:grpSp>
          <p:nvGrpSpPr>
            <p:cNvPr id="472" name="Google Shape;472;p10"/>
            <p:cNvGrpSpPr/>
            <p:nvPr/>
          </p:nvGrpSpPr>
          <p:grpSpPr>
            <a:xfrm>
              <a:off x="7253602" y="3944550"/>
              <a:ext cx="1606264" cy="1195426"/>
              <a:chOff x="5951675" y="3577056"/>
              <a:chExt cx="1387821" cy="1032855"/>
            </a:xfrm>
          </p:grpSpPr>
          <p:sp>
            <p:nvSpPr>
              <p:cNvPr id="473" name="Google Shape;473;p10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10"/>
            <p:cNvGrpSpPr/>
            <p:nvPr/>
          </p:nvGrpSpPr>
          <p:grpSpPr>
            <a:xfrm>
              <a:off x="7931091" y="683900"/>
              <a:ext cx="1853757" cy="4477606"/>
              <a:chOff x="7931091" y="683900"/>
              <a:chExt cx="1853757" cy="4477606"/>
            </a:xfrm>
          </p:grpSpPr>
          <p:grpSp>
            <p:nvGrpSpPr>
              <p:cNvPr id="476" name="Google Shape;476;p10"/>
              <p:cNvGrpSpPr/>
              <p:nvPr/>
            </p:nvGrpSpPr>
            <p:grpSpPr>
              <a:xfrm>
                <a:off x="7931091" y="2140708"/>
                <a:ext cx="1853757" cy="3020798"/>
                <a:chOff x="525125" y="1486050"/>
                <a:chExt cx="2124163" cy="3461439"/>
              </a:xfrm>
            </p:grpSpPr>
            <p:sp>
              <p:nvSpPr>
                <p:cNvPr id="477" name="Google Shape;477;p10"/>
                <p:cNvSpPr/>
                <p:nvPr/>
              </p:nvSpPr>
              <p:spPr>
                <a:xfrm>
                  <a:off x="2089519" y="1606352"/>
                  <a:ext cx="464572" cy="334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0379" extrusionOk="0">
                      <a:moveTo>
                        <a:pt x="4044" y="1"/>
                      </a:moveTo>
                      <a:lnTo>
                        <a:pt x="0" y="7533"/>
                      </a:lnTo>
                      <a:lnTo>
                        <a:pt x="0" y="50378"/>
                      </a:lnTo>
                      <a:lnTo>
                        <a:pt x="7005" y="50378"/>
                      </a:lnTo>
                      <a:lnTo>
                        <a:pt x="7005" y="83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2250873" y="2667452"/>
                  <a:ext cx="174952" cy="39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23" extrusionOk="0">
                      <a:moveTo>
                        <a:pt x="1" y="1"/>
                      </a:moveTo>
                      <a:lnTo>
                        <a:pt x="2638" y="64"/>
                      </a:lnTo>
                      <a:lnTo>
                        <a:pt x="2638" y="5923"/>
                      </a:lnTo>
                      <a:lnTo>
                        <a:pt x="1" y="583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2369318" y="2671697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653386" y="1524780"/>
                  <a:ext cx="1436226" cy="342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1609" extrusionOk="0">
                      <a:moveTo>
                        <a:pt x="1" y="51608"/>
                      </a:moveTo>
                      <a:lnTo>
                        <a:pt x="21655" y="51608"/>
                      </a:lnTo>
                      <a:lnTo>
                        <a:pt x="21655" y="0"/>
                      </a:lnTo>
                      <a:lnTo>
                        <a:pt x="6035" y="0"/>
                      </a:lnTo>
                      <a:lnTo>
                        <a:pt x="1" y="938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502266" y="2648353"/>
                  <a:ext cx="359720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5480" extrusionOk="0">
                      <a:moveTo>
                        <a:pt x="1" y="5479"/>
                      </a:moveTo>
                      <a:lnTo>
                        <a:pt x="5423" y="5479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537283" y="2648353"/>
                  <a:ext cx="324703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" h="5480" extrusionOk="0">
                      <a:moveTo>
                        <a:pt x="0" y="5479"/>
                      </a:moveTo>
                      <a:lnTo>
                        <a:pt x="4895" y="5479"/>
                      </a:lnTo>
                      <a:lnTo>
                        <a:pt x="489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653386" y="4570469"/>
                  <a:ext cx="1436226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684" extrusionOk="0">
                      <a:moveTo>
                        <a:pt x="1" y="5683"/>
                      </a:moveTo>
                      <a:lnTo>
                        <a:pt x="21655" y="5683"/>
                      </a:lnTo>
                      <a:lnTo>
                        <a:pt x="21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2089519" y="4570469"/>
                  <a:ext cx="464572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684" extrusionOk="0">
                      <a:moveTo>
                        <a:pt x="0" y="5683"/>
                      </a:moveTo>
                      <a:lnTo>
                        <a:pt x="7005" y="5683"/>
                      </a:lnTo>
                      <a:lnTo>
                        <a:pt x="70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E9DC">
                    <a:alpha val="3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880527" y="2648353"/>
                  <a:ext cx="357796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480" extrusionOk="0">
                      <a:moveTo>
                        <a:pt x="1" y="5479"/>
                      </a:moveTo>
                      <a:lnTo>
                        <a:pt x="5395" y="5479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907586" y="2648353"/>
                  <a:ext cx="330738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" h="5480" extrusionOk="0">
                      <a:moveTo>
                        <a:pt x="1" y="5479"/>
                      </a:moveTo>
                      <a:lnTo>
                        <a:pt x="4987" y="5479"/>
                      </a:lnTo>
                      <a:lnTo>
                        <a:pt x="498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526982" y="4801325"/>
                  <a:ext cx="2120449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3" h="2203" extrusionOk="0">
                      <a:moveTo>
                        <a:pt x="1" y="2202"/>
                      </a:moveTo>
                      <a:lnTo>
                        <a:pt x="31973" y="2202"/>
                      </a:lnTo>
                      <a:lnTo>
                        <a:pt x="3197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157562" y="4801325"/>
                  <a:ext cx="489840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6" h="2203" extrusionOk="0">
                      <a:moveTo>
                        <a:pt x="1" y="2202"/>
                      </a:moveTo>
                      <a:lnTo>
                        <a:pt x="7386" y="2202"/>
                      </a:lnTo>
                      <a:lnTo>
                        <a:pt x="7386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1096462" y="3635308"/>
                  <a:ext cx="520612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0" h="13159" extrusionOk="0">
                      <a:moveTo>
                        <a:pt x="1" y="13159"/>
                      </a:moveTo>
                      <a:lnTo>
                        <a:pt x="7850" y="13159"/>
                      </a:lnTo>
                      <a:lnTo>
                        <a:pt x="785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1158536" y="3635308"/>
                  <a:ext cx="458536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" h="13159" extrusionOk="0">
                      <a:moveTo>
                        <a:pt x="0" y="13159"/>
                      </a:moveTo>
                      <a:lnTo>
                        <a:pt x="6914" y="13159"/>
                      </a:lnTo>
                      <a:lnTo>
                        <a:pt x="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1214973" y="3693603"/>
                  <a:ext cx="308852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" h="1731" extrusionOk="0">
                      <a:moveTo>
                        <a:pt x="0" y="1731"/>
                      </a:moveTo>
                      <a:lnTo>
                        <a:pt x="4656" y="1731"/>
                      </a:lnTo>
                      <a:lnTo>
                        <a:pt x="46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1251780" y="3693603"/>
                  <a:ext cx="272045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731" extrusionOk="0">
                      <a:moveTo>
                        <a:pt x="1" y="1731"/>
                      </a:moveTo>
                      <a:lnTo>
                        <a:pt x="4101" y="1731"/>
                      </a:lnTo>
                      <a:lnTo>
                        <a:pt x="4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1055476" y="3553670"/>
                  <a:ext cx="600793" cy="8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9" h="1232" extrusionOk="0">
                      <a:moveTo>
                        <a:pt x="0" y="1"/>
                      </a:moveTo>
                      <a:lnTo>
                        <a:pt x="9059" y="1"/>
                      </a:lnTo>
                      <a:lnTo>
                        <a:pt x="9059" y="1231"/>
                      </a:lnTo>
                      <a:lnTo>
                        <a:pt x="0" y="12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1306361" y="4504217"/>
                  <a:ext cx="310709" cy="29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" h="4481" extrusionOk="0">
                      <a:moveTo>
                        <a:pt x="3046" y="1"/>
                      </a:moveTo>
                      <a:lnTo>
                        <a:pt x="3046" y="1555"/>
                      </a:lnTo>
                      <a:lnTo>
                        <a:pt x="1407" y="1555"/>
                      </a:lnTo>
                      <a:lnTo>
                        <a:pt x="1407" y="2990"/>
                      </a:lnTo>
                      <a:lnTo>
                        <a:pt x="113" y="2990"/>
                      </a:lnTo>
                      <a:lnTo>
                        <a:pt x="113" y="4481"/>
                      </a:lnTo>
                      <a:lnTo>
                        <a:pt x="1" y="4481"/>
                      </a:lnTo>
                      <a:lnTo>
                        <a:pt x="4685" y="4481"/>
                      </a:lnTo>
                      <a:lnTo>
                        <a:pt x="4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859107" y="4702444"/>
                  <a:ext cx="454823" cy="9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" h="1492" extrusionOk="0">
                      <a:moveTo>
                        <a:pt x="1702" y="1"/>
                      </a:moveTo>
                      <a:lnTo>
                        <a:pt x="1702" y="1"/>
                      </a:lnTo>
                      <a:lnTo>
                        <a:pt x="0" y="1"/>
                      </a:lnTo>
                      <a:lnTo>
                        <a:pt x="0" y="1492"/>
                      </a:lnTo>
                      <a:lnTo>
                        <a:pt x="6857" y="1492"/>
                      </a:lnTo>
                      <a:lnTo>
                        <a:pt x="6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971981" y="4607342"/>
                  <a:ext cx="427764" cy="9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1435" extrusionOk="0">
                      <a:moveTo>
                        <a:pt x="0" y="0"/>
                      </a:moveTo>
                      <a:lnTo>
                        <a:pt x="0" y="1435"/>
                      </a:lnTo>
                      <a:lnTo>
                        <a:pt x="6449" y="1435"/>
                      </a:lnTo>
                      <a:lnTo>
                        <a:pt x="6449" y="0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1057333" y="4504217"/>
                  <a:ext cx="451109" cy="103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2" h="1556" extrusionOk="0">
                      <a:moveTo>
                        <a:pt x="0" y="1555"/>
                      </a:moveTo>
                      <a:lnTo>
                        <a:pt x="6801" y="1555"/>
                      </a:lnTo>
                      <a:lnTo>
                        <a:pt x="680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1485023" y="4104049"/>
                  <a:ext cx="87277" cy="87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316" extrusionOk="0">
                      <a:moveTo>
                        <a:pt x="1316" y="640"/>
                      </a:moveTo>
                      <a:cubicBezTo>
                        <a:pt x="1316" y="1020"/>
                        <a:pt x="1027" y="1316"/>
                        <a:pt x="676" y="1316"/>
                      </a:cubicBezTo>
                      <a:cubicBezTo>
                        <a:pt x="296" y="1316"/>
                        <a:pt x="0" y="1020"/>
                        <a:pt x="0" y="640"/>
                      </a:cubicBezTo>
                      <a:cubicBezTo>
                        <a:pt x="0" y="289"/>
                        <a:pt x="296" y="0"/>
                        <a:pt x="676" y="0"/>
                      </a:cubicBezTo>
                      <a:cubicBezTo>
                        <a:pt x="1027" y="0"/>
                        <a:pt x="1316" y="289"/>
                        <a:pt x="1316" y="6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2386628" y="2671697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2250873" y="3289655"/>
                  <a:ext cx="174952" cy="39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16" extrusionOk="0">
                      <a:moveTo>
                        <a:pt x="1" y="1"/>
                      </a:moveTo>
                      <a:lnTo>
                        <a:pt x="2638" y="85"/>
                      </a:lnTo>
                      <a:lnTo>
                        <a:pt x="2638" y="5916"/>
                      </a:lnTo>
                      <a:lnTo>
                        <a:pt x="1" y="58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2369318" y="3293435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2386628" y="3293435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880527" y="2648353"/>
                  <a:ext cx="357796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1731" extrusionOk="0">
                      <a:moveTo>
                        <a:pt x="1" y="1731"/>
                      </a:moveTo>
                      <a:lnTo>
                        <a:pt x="5395" y="1731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843721" y="3005612"/>
                  <a:ext cx="433335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4" h="1499" extrusionOk="0">
                      <a:moveTo>
                        <a:pt x="0" y="1499"/>
                      </a:moveTo>
                      <a:lnTo>
                        <a:pt x="6534" y="1499"/>
                      </a:lnTo>
                      <a:lnTo>
                        <a:pt x="653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1502266" y="2648353"/>
                  <a:ext cx="359720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1731" extrusionOk="0">
                      <a:moveTo>
                        <a:pt x="1" y="1731"/>
                      </a:moveTo>
                      <a:lnTo>
                        <a:pt x="5423" y="1731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1467316" y="3005612"/>
                  <a:ext cx="431478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499" extrusionOk="0">
                      <a:moveTo>
                        <a:pt x="0" y="1499"/>
                      </a:moveTo>
                      <a:lnTo>
                        <a:pt x="6506" y="1499"/>
                      </a:lnTo>
                      <a:lnTo>
                        <a:pt x="650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rgbClr val="C556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525125" y="1486050"/>
                  <a:ext cx="1849930" cy="7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4" h="10818" extrusionOk="0">
                      <a:moveTo>
                        <a:pt x="27893" y="0"/>
                      </a:move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21943" y="108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2355789" y="1579360"/>
                  <a:ext cx="268264" cy="68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10255" extrusionOk="0">
                      <a:moveTo>
                        <a:pt x="4045" y="10254"/>
                      </a:moveTo>
                      <a:lnTo>
                        <a:pt x="261" y="0"/>
                      </a:lnTo>
                      <a:lnTo>
                        <a:pt x="1" y="471"/>
                      </a:lnTo>
                      <a:lnTo>
                        <a:pt x="2990" y="8707"/>
                      </a:lnTo>
                      <a:lnTo>
                        <a:pt x="2990" y="10254"/>
                      </a:lnTo>
                      <a:lnTo>
                        <a:pt x="3630" y="10254"/>
                      </a:lnTo>
                      <a:lnTo>
                        <a:pt x="3630" y="1025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11" name="Google Shape;511;p10"/>
                <p:cNvGrpSpPr/>
                <p:nvPr/>
              </p:nvGrpSpPr>
              <p:grpSpPr>
                <a:xfrm>
                  <a:off x="973439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2" name="Google Shape;512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4" name="Google Shape;514;p10"/>
                <p:cNvGrpSpPr/>
                <p:nvPr/>
              </p:nvGrpSpPr>
              <p:grpSpPr>
                <a:xfrm>
                  <a:off x="1640414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5" name="Google Shape;515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17" name="Google Shape;517;p10"/>
              <p:cNvSpPr/>
              <p:nvPr/>
            </p:nvSpPr>
            <p:spPr>
              <a:xfrm>
                <a:off x="8008425" y="6839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8"/>
          <p:cNvSpPr txBox="1">
            <a:spLocks noGrp="1"/>
          </p:cNvSpPr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CASA DOMOTICA</a:t>
            </a:r>
            <a:endParaRPr dirty="0"/>
          </a:p>
        </p:txBody>
      </p:sp>
      <p:sp>
        <p:nvSpPr>
          <p:cNvPr id="1254" name="Google Shape;1254;p28"/>
          <p:cNvSpPr txBox="1">
            <a:spLocks noGrp="1"/>
          </p:cNvSpPr>
          <p:nvPr>
            <p:ph type="subTitle" idx="1"/>
          </p:nvPr>
        </p:nvSpPr>
        <p:spPr>
          <a:xfrm>
            <a:off x="715100" y="3633175"/>
            <a:ext cx="4518600" cy="1443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Bocanegra Rodriguez Hugo 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Cardenas Loeza Itzayana Ailyn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Hernández Montes Emanuel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Leyva Gonzales Diego Ambrosio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Valle Corona Omar Gabriel</a:t>
            </a:r>
            <a:endParaRPr dirty="0"/>
          </a:p>
        </p:txBody>
      </p:sp>
      <p:sp>
        <p:nvSpPr>
          <p:cNvPr id="1255" name="Google Shape;1255;p28"/>
          <p:cNvSpPr/>
          <p:nvPr/>
        </p:nvSpPr>
        <p:spPr>
          <a:xfrm flipH="1">
            <a:off x="4474564" y="4531451"/>
            <a:ext cx="1187836" cy="615367"/>
          </a:xfrm>
          <a:custGeom>
            <a:avLst/>
            <a:gdLst/>
            <a:ahLst/>
            <a:cxnLst/>
            <a:rect l="l" t="t" r="r" b="b"/>
            <a:pathLst>
              <a:path w="49380" h="25579" extrusionOk="0">
                <a:moveTo>
                  <a:pt x="0" y="28"/>
                </a:moveTo>
                <a:lnTo>
                  <a:pt x="0" y="25579"/>
                </a:lnTo>
                <a:lnTo>
                  <a:pt x="49379" y="25579"/>
                </a:lnTo>
                <a:cubicBezTo>
                  <a:pt x="45335" y="20480"/>
                  <a:pt x="38801" y="18019"/>
                  <a:pt x="32380" y="18757"/>
                </a:cubicBezTo>
                <a:cubicBezTo>
                  <a:pt x="32029" y="17315"/>
                  <a:pt x="31473" y="15909"/>
                  <a:pt x="30622" y="14594"/>
                </a:cubicBezTo>
                <a:cubicBezTo>
                  <a:pt x="27021" y="8876"/>
                  <a:pt x="19812" y="6506"/>
                  <a:pt x="13335" y="8468"/>
                </a:cubicBezTo>
                <a:cubicBezTo>
                  <a:pt x="13068" y="7265"/>
                  <a:pt x="12632" y="6098"/>
                  <a:pt x="11928" y="4979"/>
                </a:cubicBezTo>
                <a:cubicBezTo>
                  <a:pt x="10226" y="2286"/>
                  <a:pt x="7441" y="556"/>
                  <a:pt x="4424" y="0"/>
                </a:cubicBezTo>
                <a:lnTo>
                  <a:pt x="120" y="0"/>
                </a:lnTo>
                <a:cubicBezTo>
                  <a:pt x="92" y="0"/>
                  <a:pt x="29" y="28"/>
                  <a:pt x="0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dist="104775" dir="8280000" algn="bl" rotWithShape="0">
              <a:schemeClr val="dk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28"/>
          <p:cNvGrpSpPr/>
          <p:nvPr/>
        </p:nvGrpSpPr>
        <p:grpSpPr>
          <a:xfrm>
            <a:off x="5619422" y="-328375"/>
            <a:ext cx="3897620" cy="1959215"/>
            <a:chOff x="5619422" y="1000275"/>
            <a:chExt cx="3897620" cy="1959215"/>
          </a:xfrm>
        </p:grpSpPr>
        <p:sp>
          <p:nvSpPr>
            <p:cNvPr id="1257" name="Google Shape;1257;p28"/>
            <p:cNvSpPr/>
            <p:nvPr/>
          </p:nvSpPr>
          <p:spPr>
            <a:xfrm>
              <a:off x="8101616" y="2579166"/>
              <a:ext cx="1415426" cy="380324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619422" y="2205395"/>
              <a:ext cx="958632" cy="256898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8139346" y="1000275"/>
              <a:ext cx="657111" cy="176099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5402544" y="2780188"/>
            <a:ext cx="4294670" cy="2375962"/>
            <a:chOff x="5402544" y="2780188"/>
            <a:chExt cx="4294670" cy="2375962"/>
          </a:xfrm>
        </p:grpSpPr>
        <p:sp>
          <p:nvSpPr>
            <p:cNvPr id="1261" name="Google Shape;1261;p28"/>
            <p:cNvSpPr/>
            <p:nvPr/>
          </p:nvSpPr>
          <p:spPr>
            <a:xfrm>
              <a:off x="5462997" y="4340882"/>
              <a:ext cx="775024" cy="804920"/>
            </a:xfrm>
            <a:custGeom>
              <a:avLst/>
              <a:gdLst/>
              <a:ahLst/>
              <a:cxnLst/>
              <a:rect l="l" t="t" r="r" b="b"/>
              <a:pathLst>
                <a:path w="10551" h="10958" extrusionOk="0">
                  <a:moveTo>
                    <a:pt x="1" y="1"/>
                  </a:moveTo>
                  <a:lnTo>
                    <a:pt x="1" y="10958"/>
                  </a:lnTo>
                  <a:lnTo>
                    <a:pt x="10550" y="1095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5402544" y="3860928"/>
              <a:ext cx="815791" cy="480028"/>
            </a:xfrm>
            <a:custGeom>
              <a:avLst/>
              <a:gdLst/>
              <a:ahLst/>
              <a:cxnLst/>
              <a:rect l="l" t="t" r="r" b="b"/>
              <a:pathLst>
                <a:path w="11106" h="6535" extrusionOk="0">
                  <a:moveTo>
                    <a:pt x="11106" y="1"/>
                  </a:moveTo>
                  <a:lnTo>
                    <a:pt x="1" y="5684"/>
                  </a:lnTo>
                  <a:lnTo>
                    <a:pt x="1" y="6535"/>
                  </a:lnTo>
                  <a:lnTo>
                    <a:pt x="11106" y="6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5639214" y="4577480"/>
              <a:ext cx="445872" cy="322982"/>
            </a:xfrm>
            <a:custGeom>
              <a:avLst/>
              <a:gdLst/>
              <a:ahLst/>
              <a:cxnLst/>
              <a:rect l="l" t="t" r="r" b="b"/>
              <a:pathLst>
                <a:path w="6070" h="4397" extrusionOk="0">
                  <a:moveTo>
                    <a:pt x="0" y="4396"/>
                  </a:moveTo>
                  <a:lnTo>
                    <a:pt x="6069" y="4396"/>
                  </a:lnTo>
                  <a:lnTo>
                    <a:pt x="60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5669624" y="4577480"/>
              <a:ext cx="415461" cy="322982"/>
            </a:xfrm>
            <a:custGeom>
              <a:avLst/>
              <a:gdLst/>
              <a:ahLst/>
              <a:cxnLst/>
              <a:rect l="l" t="t" r="r" b="b"/>
              <a:pathLst>
                <a:path w="5656" h="4397" extrusionOk="0">
                  <a:moveTo>
                    <a:pt x="1" y="4396"/>
                  </a:moveTo>
                  <a:lnTo>
                    <a:pt x="5655" y="4396"/>
                  </a:lnTo>
                  <a:lnTo>
                    <a:pt x="565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5669624" y="4577480"/>
              <a:ext cx="21302" cy="322982"/>
            </a:xfrm>
            <a:custGeom>
              <a:avLst/>
              <a:gdLst/>
              <a:ahLst/>
              <a:cxnLst/>
              <a:rect l="l" t="t" r="r" b="b"/>
              <a:pathLst>
                <a:path w="290" h="4397" extrusionOk="0">
                  <a:moveTo>
                    <a:pt x="1" y="4396"/>
                  </a:moveTo>
                  <a:lnTo>
                    <a:pt x="289" y="4396"/>
                  </a:lnTo>
                  <a:lnTo>
                    <a:pt x="28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5669624" y="4728356"/>
              <a:ext cx="415461" cy="19172"/>
            </a:xfrm>
            <a:custGeom>
              <a:avLst/>
              <a:gdLst/>
              <a:ahLst/>
              <a:cxnLst/>
              <a:rect l="l" t="t" r="r" b="b"/>
              <a:pathLst>
                <a:path w="5656" h="261" extrusionOk="0">
                  <a:moveTo>
                    <a:pt x="1" y="260"/>
                  </a:moveTo>
                  <a:lnTo>
                    <a:pt x="5655" y="260"/>
                  </a:lnTo>
                  <a:lnTo>
                    <a:pt x="565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5867511" y="4577480"/>
              <a:ext cx="19686" cy="322982"/>
            </a:xfrm>
            <a:custGeom>
              <a:avLst/>
              <a:gdLst/>
              <a:ahLst/>
              <a:cxnLst/>
              <a:rect l="l" t="t" r="r" b="b"/>
              <a:pathLst>
                <a:path w="268" h="4397" extrusionOk="0">
                  <a:moveTo>
                    <a:pt x="268" y="4396"/>
                  </a:moveTo>
                  <a:lnTo>
                    <a:pt x="268" y="1"/>
                  </a:lnTo>
                  <a:lnTo>
                    <a:pt x="1" y="1"/>
                  </a:lnTo>
                  <a:lnTo>
                    <a:pt x="1" y="4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5921279" y="4616778"/>
              <a:ext cx="75438" cy="81682"/>
            </a:xfrm>
            <a:custGeom>
              <a:avLst/>
              <a:gdLst/>
              <a:ahLst/>
              <a:cxnLst/>
              <a:rect l="l" t="t" r="r" b="b"/>
              <a:pathLst>
                <a:path w="1027" h="1112" extrusionOk="0">
                  <a:moveTo>
                    <a:pt x="914" y="0"/>
                  </a:moveTo>
                  <a:cubicBezTo>
                    <a:pt x="895" y="0"/>
                    <a:pt x="879" y="7"/>
                    <a:pt x="879" y="21"/>
                  </a:cubicBezTo>
                  <a:lnTo>
                    <a:pt x="28" y="964"/>
                  </a:lnTo>
                  <a:cubicBezTo>
                    <a:pt x="0" y="992"/>
                    <a:pt x="0" y="1048"/>
                    <a:pt x="28" y="1076"/>
                  </a:cubicBezTo>
                  <a:cubicBezTo>
                    <a:pt x="63" y="1111"/>
                    <a:pt x="63" y="1111"/>
                    <a:pt x="91" y="1111"/>
                  </a:cubicBezTo>
                  <a:cubicBezTo>
                    <a:pt x="120" y="1111"/>
                    <a:pt x="148" y="1076"/>
                    <a:pt x="148" y="1076"/>
                  </a:cubicBezTo>
                  <a:lnTo>
                    <a:pt x="999" y="141"/>
                  </a:lnTo>
                  <a:cubicBezTo>
                    <a:pt x="1027" y="113"/>
                    <a:pt x="999" y="56"/>
                    <a:pt x="971" y="21"/>
                  </a:cubicBezTo>
                  <a:cubicBezTo>
                    <a:pt x="957" y="7"/>
                    <a:pt x="934" y="0"/>
                    <a:pt x="914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5972918" y="4612591"/>
              <a:ext cx="75512" cy="81241"/>
            </a:xfrm>
            <a:custGeom>
              <a:avLst/>
              <a:gdLst/>
              <a:ahLst/>
              <a:cxnLst/>
              <a:rect l="l" t="t" r="r" b="b"/>
              <a:pathLst>
                <a:path w="1028" h="1106" extrusionOk="0">
                  <a:moveTo>
                    <a:pt x="939" y="1"/>
                  </a:moveTo>
                  <a:cubicBezTo>
                    <a:pt x="916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1021"/>
                    <a:pt x="28" y="1049"/>
                    <a:pt x="64" y="1077"/>
                  </a:cubicBezTo>
                  <a:cubicBezTo>
                    <a:pt x="64" y="1105"/>
                    <a:pt x="92" y="1105"/>
                    <a:pt x="92" y="1105"/>
                  </a:cubicBezTo>
                  <a:cubicBezTo>
                    <a:pt x="120" y="1105"/>
                    <a:pt x="148" y="1105"/>
                    <a:pt x="148" y="1077"/>
                  </a:cubicBezTo>
                  <a:lnTo>
                    <a:pt x="999" y="142"/>
                  </a:lnTo>
                  <a:cubicBezTo>
                    <a:pt x="1027" y="113"/>
                    <a:pt x="1027" y="50"/>
                    <a:pt x="999" y="22"/>
                  </a:cubicBezTo>
                  <a:cubicBezTo>
                    <a:pt x="985" y="8"/>
                    <a:pt x="962" y="1"/>
                    <a:pt x="939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5757990" y="4780509"/>
              <a:ext cx="74998" cy="81168"/>
            </a:xfrm>
            <a:custGeom>
              <a:avLst/>
              <a:gdLst/>
              <a:ahLst/>
              <a:cxnLst/>
              <a:rect l="l" t="t" r="r" b="b"/>
              <a:pathLst>
                <a:path w="1021" h="1105" extrusionOk="0">
                  <a:moveTo>
                    <a:pt x="922" y="1"/>
                  </a:moveTo>
                  <a:cubicBezTo>
                    <a:pt x="908" y="1"/>
                    <a:pt x="894" y="8"/>
                    <a:pt x="880" y="22"/>
                  </a:cubicBezTo>
                  <a:lnTo>
                    <a:pt x="29" y="957"/>
                  </a:lnTo>
                  <a:cubicBezTo>
                    <a:pt x="1" y="992"/>
                    <a:pt x="1" y="1048"/>
                    <a:pt x="29" y="1077"/>
                  </a:cubicBezTo>
                  <a:cubicBezTo>
                    <a:pt x="57" y="1105"/>
                    <a:pt x="57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41"/>
                  </a:lnTo>
                  <a:cubicBezTo>
                    <a:pt x="1020" y="113"/>
                    <a:pt x="992" y="50"/>
                    <a:pt x="964" y="22"/>
                  </a:cubicBezTo>
                  <a:cubicBezTo>
                    <a:pt x="950" y="8"/>
                    <a:pt x="936" y="1"/>
                    <a:pt x="922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7156930" y="3667228"/>
              <a:ext cx="1657365" cy="1478576"/>
            </a:xfrm>
            <a:custGeom>
              <a:avLst/>
              <a:gdLst/>
              <a:ahLst/>
              <a:cxnLst/>
              <a:rect l="l" t="t" r="r" b="b"/>
              <a:pathLst>
                <a:path w="22563" h="20129" extrusionOk="0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6218329" y="3122708"/>
              <a:ext cx="938681" cy="2023098"/>
            </a:xfrm>
            <a:custGeom>
              <a:avLst/>
              <a:gdLst/>
              <a:ahLst/>
              <a:cxnLst/>
              <a:rect l="l" t="t" r="r" b="b"/>
              <a:pathLst>
                <a:path w="12779" h="27542" extrusionOk="0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6496207" y="3632631"/>
              <a:ext cx="378734" cy="378734"/>
            </a:xfrm>
            <a:custGeom>
              <a:avLst/>
              <a:gdLst/>
              <a:ahLst/>
              <a:cxnLst/>
              <a:rect l="l" t="t" r="r" b="b"/>
              <a:pathLst>
                <a:path w="5156" h="5156" extrusionOk="0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6524120" y="3632631"/>
              <a:ext cx="350821" cy="376677"/>
            </a:xfrm>
            <a:custGeom>
              <a:avLst/>
              <a:gdLst/>
              <a:ahLst/>
              <a:cxnLst/>
              <a:rect l="l" t="t" r="r" b="b"/>
              <a:pathLst>
                <a:path w="4776" h="5128" extrusionOk="0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547919" y="3645559"/>
              <a:ext cx="266642" cy="320851"/>
            </a:xfrm>
            <a:custGeom>
              <a:avLst/>
              <a:gdLst/>
              <a:ahLst/>
              <a:cxnLst/>
              <a:rect l="l" t="t" r="r" b="b"/>
              <a:pathLst>
                <a:path w="3630" h="4368" extrusionOk="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636212" y="3723053"/>
              <a:ext cx="225874" cy="282141"/>
            </a:xfrm>
            <a:custGeom>
              <a:avLst/>
              <a:gdLst/>
              <a:ahLst/>
              <a:cxnLst/>
              <a:rect l="l" t="t" r="r" b="b"/>
              <a:pathLst>
                <a:path w="3075" h="3841" extrusionOk="0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6149576" y="3027657"/>
              <a:ext cx="2742222" cy="639646"/>
            </a:xfrm>
            <a:custGeom>
              <a:avLst/>
              <a:gdLst/>
              <a:ahLst/>
              <a:cxnLst/>
              <a:rect l="l" t="t" r="r" b="b"/>
              <a:pathLst>
                <a:path w="37332" h="8708" extrusionOk="0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7139889" y="3619703"/>
              <a:ext cx="1751902" cy="47599"/>
            </a:xfrm>
            <a:custGeom>
              <a:avLst/>
              <a:gdLst/>
              <a:ahLst/>
              <a:cxnLst/>
              <a:rect l="l" t="t" r="r" b="b"/>
              <a:pathLst>
                <a:path w="23850" h="648" extrusionOk="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6177488" y="3101038"/>
              <a:ext cx="505811" cy="566265"/>
            </a:xfrm>
            <a:custGeom>
              <a:avLst/>
              <a:gdLst/>
              <a:ahLst/>
              <a:cxnLst/>
              <a:rect l="l" t="t" r="r" b="b"/>
              <a:pathLst>
                <a:path w="6886" h="7709" extrusionOk="0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7180730" y="2995631"/>
              <a:ext cx="230502" cy="290441"/>
            </a:xfrm>
            <a:custGeom>
              <a:avLst/>
              <a:gdLst/>
              <a:ahLst/>
              <a:cxnLst/>
              <a:rect l="l" t="t" r="r" b="b"/>
              <a:pathLst>
                <a:path w="3138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7031911" y="2988946"/>
              <a:ext cx="148893" cy="297125"/>
            </a:xfrm>
            <a:custGeom>
              <a:avLst/>
              <a:gdLst/>
              <a:ahLst/>
              <a:cxnLst/>
              <a:rect l="l" t="t" r="r" b="b"/>
              <a:pathLst>
                <a:path w="2027" h="4045" extrusionOk="0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7014869" y="2926436"/>
              <a:ext cx="153007" cy="69268"/>
            </a:xfrm>
            <a:custGeom>
              <a:avLst/>
              <a:gdLst/>
              <a:ahLst/>
              <a:cxnLst/>
              <a:rect l="l" t="t" r="r" b="b"/>
              <a:pathLst>
                <a:path w="2083" h="943" extrusionOk="0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7167802" y="2931064"/>
              <a:ext cx="269213" cy="64640"/>
            </a:xfrm>
            <a:custGeom>
              <a:avLst/>
              <a:gdLst/>
              <a:ahLst/>
              <a:cxnLst/>
              <a:rect l="l" t="t" r="r" b="b"/>
              <a:pathLst>
                <a:path w="3665" h="880" extrusionOk="0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7992328" y="2903151"/>
              <a:ext cx="380791" cy="486199"/>
            </a:xfrm>
            <a:custGeom>
              <a:avLst/>
              <a:gdLst/>
              <a:ahLst/>
              <a:cxnLst/>
              <a:rect l="l" t="t" r="r" b="b"/>
              <a:pathLst>
                <a:path w="5184" h="6619" extrusionOk="0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7768071" y="3124764"/>
              <a:ext cx="224332" cy="264585"/>
            </a:xfrm>
            <a:custGeom>
              <a:avLst/>
              <a:gdLst/>
              <a:ahLst/>
              <a:cxnLst/>
              <a:rect l="l" t="t" r="r" b="b"/>
              <a:pathLst>
                <a:path w="3054" h="3602" extrusionOk="0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7626010" y="2780188"/>
              <a:ext cx="859203" cy="350895"/>
            </a:xfrm>
            <a:custGeom>
              <a:avLst/>
              <a:gdLst/>
              <a:ahLst/>
              <a:cxnLst/>
              <a:rect l="l" t="t" r="r" b="b"/>
              <a:pathLst>
                <a:path w="11697" h="4777" extrusionOk="0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7626010" y="2971905"/>
              <a:ext cx="90497" cy="105408"/>
            </a:xfrm>
            <a:custGeom>
              <a:avLst/>
              <a:gdLst/>
              <a:ahLst/>
              <a:cxnLst/>
              <a:rect l="l" t="t" r="r" b="b"/>
              <a:pathLst>
                <a:path w="1232" h="1435" extrusionOk="0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7626010" y="3077239"/>
              <a:ext cx="363823" cy="53843"/>
            </a:xfrm>
            <a:custGeom>
              <a:avLst/>
              <a:gdLst/>
              <a:ahLst/>
              <a:cxnLst/>
              <a:rect l="l" t="t" r="r" b="b"/>
              <a:pathLst>
                <a:path w="4953" h="733" extrusionOk="0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8192271" y="2877369"/>
              <a:ext cx="247470" cy="253714"/>
            </a:xfrm>
            <a:custGeom>
              <a:avLst/>
              <a:gdLst/>
              <a:ahLst/>
              <a:cxnLst/>
              <a:rect l="l" t="t" r="r" b="b"/>
              <a:pathLst>
                <a:path w="3369" h="3454" extrusionOk="0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7626010" y="2780188"/>
              <a:ext cx="592121" cy="297125"/>
            </a:xfrm>
            <a:custGeom>
              <a:avLst/>
              <a:gdLst/>
              <a:ahLst/>
              <a:cxnLst/>
              <a:rect l="l" t="t" r="r" b="b"/>
              <a:pathLst>
                <a:path w="8061" h="4045" extrusionOk="0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8080106" y="3081426"/>
              <a:ext cx="226388" cy="245413"/>
            </a:xfrm>
            <a:custGeom>
              <a:avLst/>
              <a:gdLst/>
              <a:ahLst/>
              <a:cxnLst/>
              <a:rect l="l" t="t" r="r" b="b"/>
              <a:pathLst>
                <a:path w="3082" h="3341" extrusionOk="0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8080106" y="3081426"/>
              <a:ext cx="196419" cy="245413"/>
            </a:xfrm>
            <a:custGeom>
              <a:avLst/>
              <a:gdLst/>
              <a:ahLst/>
              <a:cxnLst/>
              <a:rect l="l" t="t" r="r" b="b"/>
              <a:pathLst>
                <a:path w="2674" h="3341" extrusionOk="0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8134389" y="3123222"/>
              <a:ext cx="74998" cy="81241"/>
            </a:xfrm>
            <a:custGeom>
              <a:avLst/>
              <a:gdLst/>
              <a:ahLst/>
              <a:cxnLst/>
              <a:rect l="l" t="t" r="r" b="b"/>
              <a:pathLst>
                <a:path w="1021" h="1106" extrusionOk="0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8127631" y="3179268"/>
              <a:ext cx="73455" cy="80947"/>
            </a:xfrm>
            <a:custGeom>
              <a:avLst/>
              <a:gdLst/>
              <a:ahLst/>
              <a:cxnLst/>
              <a:rect l="l" t="t" r="r" b="b"/>
              <a:pathLst>
                <a:path w="1000" h="1102" extrusionOk="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7331091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7331091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7555274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7778943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7331091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7372372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7434368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7645696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6534695" y="4342938"/>
              <a:ext cx="357579" cy="802863"/>
            </a:xfrm>
            <a:custGeom>
              <a:avLst/>
              <a:gdLst/>
              <a:ahLst/>
              <a:cxnLst/>
              <a:rect l="l" t="t" r="r" b="b"/>
              <a:pathLst>
                <a:path w="4868" h="10930" extrusionOk="0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6571645" y="4342938"/>
              <a:ext cx="316224" cy="802863"/>
            </a:xfrm>
            <a:custGeom>
              <a:avLst/>
              <a:gdLst/>
              <a:ahLst/>
              <a:cxnLst/>
              <a:rect l="l" t="t" r="r" b="b"/>
              <a:pathLst>
                <a:path w="4305" h="10930" extrusionOk="0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6610429" y="4381723"/>
              <a:ext cx="212873" cy="79625"/>
            </a:xfrm>
            <a:custGeom>
              <a:avLst/>
              <a:gdLst/>
              <a:ahLst/>
              <a:cxnLst/>
              <a:rect l="l" t="t" r="r" b="b"/>
              <a:pathLst>
                <a:path w="2898" h="1084" extrusionOk="0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6500394" y="4287186"/>
              <a:ext cx="415388" cy="55826"/>
            </a:xfrm>
            <a:custGeom>
              <a:avLst/>
              <a:gdLst/>
              <a:ahLst/>
              <a:cxnLst/>
              <a:rect l="l" t="t" r="r" b="b"/>
              <a:pathLst>
                <a:path w="5655" h="760" extrusionOk="0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6537048" y="4941154"/>
              <a:ext cx="350821" cy="204646"/>
            </a:xfrm>
            <a:custGeom>
              <a:avLst/>
              <a:gdLst/>
              <a:ahLst/>
              <a:cxnLst/>
              <a:rect l="l" t="t" r="r" b="b"/>
              <a:pathLst>
                <a:path w="4776" h="2786" extrusionOk="0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6367075" y="5077051"/>
              <a:ext cx="312100" cy="79099"/>
            </a:xfrm>
            <a:custGeom>
              <a:avLst/>
              <a:gdLst/>
              <a:ahLst/>
              <a:cxnLst/>
              <a:rect l="l" t="t" r="r" b="b"/>
              <a:pathLst>
                <a:path w="4249" h="936" extrusionOk="0">
                  <a:moveTo>
                    <a:pt x="1027" y="0"/>
                  </a:moveTo>
                  <a:lnTo>
                    <a:pt x="1027" y="0"/>
                  </a:lnTo>
                  <a:lnTo>
                    <a:pt x="1" y="0"/>
                  </a:lnTo>
                  <a:lnTo>
                    <a:pt x="1" y="936"/>
                  </a:lnTo>
                  <a:lnTo>
                    <a:pt x="4248" y="9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6442512" y="5012479"/>
              <a:ext cx="294555" cy="64640"/>
            </a:xfrm>
            <a:custGeom>
              <a:avLst/>
              <a:gdLst/>
              <a:ahLst/>
              <a:cxnLst/>
              <a:rect l="l" t="t" r="r" b="b"/>
              <a:pathLst>
                <a:path w="4010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009" y="879"/>
                  </a:lnTo>
                  <a:lnTo>
                    <a:pt x="4009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6502451" y="4941154"/>
              <a:ext cx="309980" cy="71398"/>
            </a:xfrm>
            <a:custGeom>
              <a:avLst/>
              <a:gdLst/>
              <a:ahLst/>
              <a:cxnLst/>
              <a:rect l="l" t="t" r="r" b="b"/>
              <a:pathLst>
                <a:path w="4220" h="972" extrusionOk="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6797371" y="4665846"/>
              <a:ext cx="60527" cy="60527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7970585" y="4241718"/>
              <a:ext cx="747111" cy="904084"/>
            </a:xfrm>
            <a:custGeom>
              <a:avLst/>
              <a:gdLst/>
              <a:ahLst/>
              <a:cxnLst/>
              <a:rect l="l" t="t" r="r" b="b"/>
              <a:pathLst>
                <a:path w="10171" h="12308" extrusionOk="0">
                  <a:moveTo>
                    <a:pt x="9819" y="0"/>
                  </a:moveTo>
                  <a:lnTo>
                    <a:pt x="1" y="0"/>
                  </a:lnTo>
                  <a:lnTo>
                    <a:pt x="1" y="12308"/>
                  </a:lnTo>
                  <a:lnTo>
                    <a:pt x="10171" y="12308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8717617" y="4241718"/>
              <a:ext cx="921199" cy="904084"/>
            </a:xfrm>
            <a:custGeom>
              <a:avLst/>
              <a:gdLst/>
              <a:ahLst/>
              <a:cxnLst/>
              <a:rect l="l" t="t" r="r" b="b"/>
              <a:pathLst>
                <a:path w="12541" h="12308" extrusionOk="0">
                  <a:moveTo>
                    <a:pt x="1" y="0"/>
                  </a:moveTo>
                  <a:lnTo>
                    <a:pt x="1" y="12308"/>
                  </a:lnTo>
                  <a:lnTo>
                    <a:pt x="12540" y="12308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8872606" y="4564551"/>
              <a:ext cx="628261" cy="581249"/>
            </a:xfrm>
            <a:custGeom>
              <a:avLst/>
              <a:gdLst/>
              <a:ahLst/>
              <a:cxnLst/>
              <a:rect l="l" t="t" r="r" b="b"/>
              <a:pathLst>
                <a:path w="8553" h="7913" extrusionOk="0">
                  <a:moveTo>
                    <a:pt x="0" y="7913"/>
                  </a:moveTo>
                  <a:lnTo>
                    <a:pt x="8553" y="7913"/>
                  </a:lnTo>
                  <a:lnTo>
                    <a:pt x="855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8691761" y="3774692"/>
              <a:ext cx="1005452" cy="467100"/>
            </a:xfrm>
            <a:custGeom>
              <a:avLst/>
              <a:gdLst/>
              <a:ahLst/>
              <a:cxnLst/>
              <a:rect l="l" t="t" r="r" b="b"/>
              <a:pathLst>
                <a:path w="13688" h="6359" extrusionOk="0">
                  <a:moveTo>
                    <a:pt x="2315" y="0"/>
                  </a:moveTo>
                  <a:lnTo>
                    <a:pt x="13687" y="5655"/>
                  </a:lnTo>
                  <a:lnTo>
                    <a:pt x="13476" y="6358"/>
                  </a:lnTo>
                  <a:lnTo>
                    <a:pt x="1" y="6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8125574" y="4467958"/>
              <a:ext cx="467100" cy="189147"/>
            </a:xfrm>
            <a:custGeom>
              <a:avLst/>
              <a:gdLst/>
              <a:ahLst/>
              <a:cxnLst/>
              <a:rect l="l" t="t" r="r" b="b"/>
              <a:pathLst>
                <a:path w="6359" h="2575" extrusionOk="0">
                  <a:moveTo>
                    <a:pt x="1" y="2575"/>
                  </a:moveTo>
                  <a:lnTo>
                    <a:pt x="6359" y="2575"/>
                  </a:lnTo>
                  <a:lnTo>
                    <a:pt x="635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8160171" y="4467958"/>
              <a:ext cx="432503" cy="189147"/>
            </a:xfrm>
            <a:custGeom>
              <a:avLst/>
              <a:gdLst/>
              <a:ahLst/>
              <a:cxnLst/>
              <a:rect l="l" t="t" r="r" b="b"/>
              <a:pathLst>
                <a:path w="5888" h="2575" extrusionOk="0">
                  <a:moveTo>
                    <a:pt x="1" y="2575"/>
                  </a:moveTo>
                  <a:lnTo>
                    <a:pt x="5888" y="2575"/>
                  </a:lnTo>
                  <a:lnTo>
                    <a:pt x="588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8230981" y="4467958"/>
              <a:ext cx="116279" cy="189147"/>
            </a:xfrm>
            <a:custGeom>
              <a:avLst/>
              <a:gdLst/>
              <a:ahLst/>
              <a:cxnLst/>
              <a:rect l="l" t="t" r="r" b="b"/>
              <a:pathLst>
                <a:path w="1583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1" y="1"/>
                  </a:lnTo>
                  <a:lnTo>
                    <a:pt x="0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8297605" y="4467958"/>
              <a:ext cx="116353" cy="189147"/>
            </a:xfrm>
            <a:custGeom>
              <a:avLst/>
              <a:gdLst/>
              <a:ahLst/>
              <a:cxnLst/>
              <a:rect l="l" t="t" r="r" b="b"/>
              <a:pathLst>
                <a:path w="1584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2" y="1"/>
                  </a:lnTo>
                  <a:lnTo>
                    <a:pt x="1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9455835" y="4564551"/>
              <a:ext cx="45028" cy="581249"/>
            </a:xfrm>
            <a:custGeom>
              <a:avLst/>
              <a:gdLst/>
              <a:ahLst/>
              <a:cxnLst/>
              <a:rect l="l" t="t" r="r" b="b"/>
              <a:pathLst>
                <a:path w="613" h="7913" extrusionOk="0">
                  <a:moveTo>
                    <a:pt x="1" y="7913"/>
                  </a:moveTo>
                  <a:lnTo>
                    <a:pt x="613" y="7913"/>
                  </a:lnTo>
                  <a:lnTo>
                    <a:pt x="6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7341889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341889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561444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776886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341889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7408512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7669422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7619840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28"/>
          <p:cNvGrpSpPr/>
          <p:nvPr/>
        </p:nvGrpSpPr>
        <p:grpSpPr>
          <a:xfrm>
            <a:off x="8452596" y="4507047"/>
            <a:ext cx="1383032" cy="639647"/>
            <a:chOff x="5951675" y="3577056"/>
            <a:chExt cx="2233218" cy="1032855"/>
          </a:xfrm>
        </p:grpSpPr>
        <p:sp>
          <p:nvSpPr>
            <p:cNvPr id="1332" name="Google Shape;1332;p28"/>
            <p:cNvSpPr/>
            <p:nvPr/>
          </p:nvSpPr>
          <p:spPr>
            <a:xfrm>
              <a:off x="5951675" y="3812955"/>
              <a:ext cx="737887" cy="796955"/>
            </a:xfrm>
            <a:custGeom>
              <a:avLst/>
              <a:gdLst/>
              <a:ahLst/>
              <a:cxnLst/>
              <a:rect l="l" t="t" r="r" b="b"/>
              <a:pathLst>
                <a:path w="3960" h="4277" extrusionOk="0">
                  <a:moveTo>
                    <a:pt x="1146" y="4276"/>
                  </a:moveTo>
                  <a:cubicBezTo>
                    <a:pt x="499" y="4276"/>
                    <a:pt x="0" y="3749"/>
                    <a:pt x="0" y="3130"/>
                  </a:cubicBezTo>
                  <a:cubicBezTo>
                    <a:pt x="0" y="2666"/>
                    <a:pt x="267" y="2286"/>
                    <a:pt x="675" y="2110"/>
                  </a:cubicBezTo>
                  <a:cubicBezTo>
                    <a:pt x="647" y="2019"/>
                    <a:pt x="619" y="1899"/>
                    <a:pt x="619" y="1815"/>
                  </a:cubicBezTo>
                  <a:cubicBezTo>
                    <a:pt x="619" y="1372"/>
                    <a:pt x="907" y="1020"/>
                    <a:pt x="1322" y="936"/>
                  </a:cubicBezTo>
                  <a:cubicBezTo>
                    <a:pt x="1294" y="844"/>
                    <a:pt x="1294" y="788"/>
                    <a:pt x="1294" y="703"/>
                  </a:cubicBezTo>
                  <a:cubicBezTo>
                    <a:pt x="1294" y="317"/>
                    <a:pt x="1611" y="0"/>
                    <a:pt x="1997" y="0"/>
                  </a:cubicBezTo>
                  <a:cubicBezTo>
                    <a:pt x="2377" y="0"/>
                    <a:pt x="2701" y="317"/>
                    <a:pt x="2701" y="703"/>
                  </a:cubicBezTo>
                  <a:cubicBezTo>
                    <a:pt x="2701" y="788"/>
                    <a:pt x="2701" y="844"/>
                    <a:pt x="2666" y="936"/>
                  </a:cubicBezTo>
                  <a:cubicBezTo>
                    <a:pt x="3052" y="1055"/>
                    <a:pt x="3341" y="1407"/>
                    <a:pt x="3341" y="1815"/>
                  </a:cubicBezTo>
                  <a:cubicBezTo>
                    <a:pt x="3341" y="1899"/>
                    <a:pt x="3313" y="2019"/>
                    <a:pt x="3284" y="2110"/>
                  </a:cubicBezTo>
                  <a:cubicBezTo>
                    <a:pt x="3692" y="2286"/>
                    <a:pt x="3960" y="2666"/>
                    <a:pt x="3960" y="3130"/>
                  </a:cubicBezTo>
                  <a:cubicBezTo>
                    <a:pt x="3960" y="3749"/>
                    <a:pt x="3460" y="4276"/>
                    <a:pt x="2813" y="4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7431168" y="3801030"/>
              <a:ext cx="753725" cy="808880"/>
            </a:xfrm>
            <a:custGeom>
              <a:avLst/>
              <a:gdLst/>
              <a:ahLst/>
              <a:cxnLst/>
              <a:rect l="l" t="t" r="r" b="b"/>
              <a:pathLst>
                <a:path w="4045" h="4341" extrusionOk="0">
                  <a:moveTo>
                    <a:pt x="1203" y="4340"/>
                  </a:moveTo>
                  <a:cubicBezTo>
                    <a:pt x="528" y="4340"/>
                    <a:pt x="0" y="3813"/>
                    <a:pt x="0" y="3194"/>
                  </a:cubicBezTo>
                  <a:cubicBezTo>
                    <a:pt x="0" y="2730"/>
                    <a:pt x="296" y="2315"/>
                    <a:pt x="704" y="2139"/>
                  </a:cubicBezTo>
                  <a:cubicBezTo>
                    <a:pt x="675" y="2055"/>
                    <a:pt x="647" y="1935"/>
                    <a:pt x="647" y="1851"/>
                  </a:cubicBezTo>
                  <a:cubicBezTo>
                    <a:pt x="647" y="1407"/>
                    <a:pt x="971" y="1056"/>
                    <a:pt x="1379" y="943"/>
                  </a:cubicBezTo>
                  <a:cubicBezTo>
                    <a:pt x="1351" y="880"/>
                    <a:pt x="1323" y="796"/>
                    <a:pt x="1323" y="704"/>
                  </a:cubicBezTo>
                  <a:cubicBezTo>
                    <a:pt x="1323" y="324"/>
                    <a:pt x="1646" y="1"/>
                    <a:pt x="2054" y="1"/>
                  </a:cubicBezTo>
                  <a:cubicBezTo>
                    <a:pt x="2434" y="1"/>
                    <a:pt x="2757" y="324"/>
                    <a:pt x="2757" y="704"/>
                  </a:cubicBezTo>
                  <a:cubicBezTo>
                    <a:pt x="2757" y="796"/>
                    <a:pt x="2757" y="880"/>
                    <a:pt x="2729" y="971"/>
                  </a:cubicBezTo>
                  <a:cubicBezTo>
                    <a:pt x="3109" y="1056"/>
                    <a:pt x="3404" y="1436"/>
                    <a:pt x="3404" y="1851"/>
                  </a:cubicBezTo>
                  <a:cubicBezTo>
                    <a:pt x="3404" y="1935"/>
                    <a:pt x="3376" y="2055"/>
                    <a:pt x="3341" y="2139"/>
                  </a:cubicBezTo>
                  <a:cubicBezTo>
                    <a:pt x="3756" y="2315"/>
                    <a:pt x="4044" y="2730"/>
                    <a:pt x="4044" y="3194"/>
                  </a:cubicBezTo>
                  <a:cubicBezTo>
                    <a:pt x="4044" y="3813"/>
                    <a:pt x="3517" y="4340"/>
                    <a:pt x="2877" y="4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377448" y="3577056"/>
              <a:ext cx="962048" cy="1032855"/>
            </a:xfrm>
            <a:custGeom>
              <a:avLst/>
              <a:gdLst/>
              <a:ahLst/>
              <a:cxnLst/>
              <a:rect l="l" t="t" r="r" b="b"/>
              <a:pathLst>
                <a:path w="5163" h="5543" extrusionOk="0">
                  <a:moveTo>
                    <a:pt x="1499" y="5542"/>
                  </a:moveTo>
                  <a:cubicBezTo>
                    <a:pt x="676" y="5542"/>
                    <a:pt x="1" y="4867"/>
                    <a:pt x="1" y="4044"/>
                  </a:cubicBezTo>
                  <a:cubicBezTo>
                    <a:pt x="1" y="3460"/>
                    <a:pt x="352" y="2961"/>
                    <a:pt x="880" y="2729"/>
                  </a:cubicBezTo>
                  <a:cubicBezTo>
                    <a:pt x="824" y="2609"/>
                    <a:pt x="796" y="2462"/>
                    <a:pt x="796" y="2349"/>
                  </a:cubicBezTo>
                  <a:cubicBezTo>
                    <a:pt x="796" y="1794"/>
                    <a:pt x="1203" y="1322"/>
                    <a:pt x="1731" y="1203"/>
                  </a:cubicBezTo>
                  <a:cubicBezTo>
                    <a:pt x="1703" y="1118"/>
                    <a:pt x="1675" y="999"/>
                    <a:pt x="1675" y="879"/>
                  </a:cubicBezTo>
                  <a:cubicBezTo>
                    <a:pt x="1675" y="387"/>
                    <a:pt x="2083" y="0"/>
                    <a:pt x="2582" y="0"/>
                  </a:cubicBezTo>
                  <a:cubicBezTo>
                    <a:pt x="3109" y="0"/>
                    <a:pt x="3517" y="387"/>
                    <a:pt x="3517" y="879"/>
                  </a:cubicBezTo>
                  <a:cubicBezTo>
                    <a:pt x="3517" y="999"/>
                    <a:pt x="3489" y="1118"/>
                    <a:pt x="3461" y="1203"/>
                  </a:cubicBezTo>
                  <a:cubicBezTo>
                    <a:pt x="3960" y="1351"/>
                    <a:pt x="4340" y="1822"/>
                    <a:pt x="4340" y="2349"/>
                  </a:cubicBezTo>
                  <a:cubicBezTo>
                    <a:pt x="4340" y="2462"/>
                    <a:pt x="4312" y="2609"/>
                    <a:pt x="4284" y="2729"/>
                  </a:cubicBezTo>
                  <a:cubicBezTo>
                    <a:pt x="4811" y="2961"/>
                    <a:pt x="5163" y="3460"/>
                    <a:pt x="5163" y="4044"/>
                  </a:cubicBezTo>
                  <a:cubicBezTo>
                    <a:pt x="5163" y="4867"/>
                    <a:pt x="4488" y="5542"/>
                    <a:pt x="3637" y="5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28"/>
          <p:cNvSpPr/>
          <p:nvPr/>
        </p:nvSpPr>
        <p:spPr>
          <a:xfrm>
            <a:off x="6928050" y="1323375"/>
            <a:ext cx="840952" cy="1162694"/>
          </a:xfrm>
          <a:custGeom>
            <a:avLst/>
            <a:gdLst/>
            <a:ahLst/>
            <a:cxnLst/>
            <a:rect l="l" t="t" r="r" b="b"/>
            <a:pathLst>
              <a:path w="12864" h="17785" extrusionOk="0">
                <a:moveTo>
                  <a:pt x="6478" y="3219"/>
                </a:moveTo>
                <a:cubicBezTo>
                  <a:pt x="8152" y="3219"/>
                  <a:pt x="9495" y="4569"/>
                  <a:pt x="9495" y="6243"/>
                </a:cubicBezTo>
                <a:cubicBezTo>
                  <a:pt x="9495" y="7910"/>
                  <a:pt x="8116" y="9260"/>
                  <a:pt x="6450" y="9260"/>
                </a:cubicBezTo>
                <a:cubicBezTo>
                  <a:pt x="4811" y="9260"/>
                  <a:pt x="3461" y="7882"/>
                  <a:pt x="3461" y="6243"/>
                </a:cubicBezTo>
                <a:cubicBezTo>
                  <a:pt x="3461" y="4569"/>
                  <a:pt x="4811" y="3219"/>
                  <a:pt x="6478" y="3219"/>
                </a:cubicBezTo>
                <a:close/>
                <a:moveTo>
                  <a:pt x="6470" y="1"/>
                </a:moveTo>
                <a:cubicBezTo>
                  <a:pt x="4106" y="1"/>
                  <a:pt x="1916" y="1340"/>
                  <a:pt x="880" y="3458"/>
                </a:cubicBezTo>
                <a:cubicBezTo>
                  <a:pt x="148" y="4949"/>
                  <a:pt x="0" y="6475"/>
                  <a:pt x="591" y="8030"/>
                </a:cubicBezTo>
                <a:cubicBezTo>
                  <a:pt x="795" y="8557"/>
                  <a:pt x="1027" y="9085"/>
                  <a:pt x="1259" y="9612"/>
                </a:cubicBezTo>
                <a:cubicBezTo>
                  <a:pt x="2202" y="11546"/>
                  <a:pt x="3341" y="13361"/>
                  <a:pt x="4572" y="15119"/>
                </a:cubicBezTo>
                <a:cubicBezTo>
                  <a:pt x="5163" y="16026"/>
                  <a:pt x="5803" y="16877"/>
                  <a:pt x="6450" y="17784"/>
                </a:cubicBezTo>
                <a:cubicBezTo>
                  <a:pt x="6569" y="17672"/>
                  <a:pt x="6625" y="17609"/>
                  <a:pt x="6682" y="17524"/>
                </a:cubicBezTo>
                <a:cubicBezTo>
                  <a:pt x="7737" y="15998"/>
                  <a:pt x="8820" y="14472"/>
                  <a:pt x="9847" y="12925"/>
                </a:cubicBezTo>
                <a:cubicBezTo>
                  <a:pt x="10754" y="11483"/>
                  <a:pt x="11577" y="9992"/>
                  <a:pt x="12224" y="8409"/>
                </a:cubicBezTo>
                <a:cubicBezTo>
                  <a:pt x="12751" y="7122"/>
                  <a:pt x="12864" y="5828"/>
                  <a:pt x="12456" y="4485"/>
                </a:cubicBezTo>
                <a:cubicBezTo>
                  <a:pt x="11752" y="2023"/>
                  <a:pt x="9586" y="230"/>
                  <a:pt x="7033" y="26"/>
                </a:cubicBezTo>
                <a:cubicBezTo>
                  <a:pt x="6845" y="9"/>
                  <a:pt x="6657" y="1"/>
                  <a:pt x="64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dist="295275" dir="828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"/>
          <p:cNvSpPr txBox="1">
            <a:spLocks noGrp="1"/>
          </p:cNvSpPr>
          <p:nvPr>
            <p:ph type="title"/>
          </p:nvPr>
        </p:nvSpPr>
        <p:spPr>
          <a:xfrm>
            <a:off x="715100" y="60316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Componentes importantes a usar</a:t>
            </a:r>
            <a:endParaRPr/>
          </a:p>
        </p:txBody>
      </p:sp>
      <p:graphicFrame>
        <p:nvGraphicFramePr>
          <p:cNvPr id="1531" name="Google Shape;1531;p1"/>
          <p:cNvGraphicFramePr/>
          <p:nvPr/>
        </p:nvGraphicFramePr>
        <p:xfrm>
          <a:off x="2159467" y="1564860"/>
          <a:ext cx="7713800" cy="2743800"/>
        </p:xfrm>
        <a:graphic>
          <a:graphicData uri="http://schemas.openxmlformats.org/drawingml/2006/table">
            <a:tbl>
              <a:tblPr>
                <a:noFill/>
                <a:tableStyleId>{D657E69D-68EC-4EA5-A89D-29289339A6E7}</a:tableStyleId>
              </a:tblPr>
              <a:tblGrid>
                <a:gridCol w="2366250"/>
                <a:gridCol w="5347550"/>
              </a:tblGrid>
              <a:tr h="41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900" u="sng" strike="noStrike" cap="none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esp32</a:t>
                      </a:r>
                      <a:endParaRPr sz="900" u="sng" strike="noStrike" cap="none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900" u="none" strike="noStrike" cap="non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Microcontroladores que ofrece conectividad inalámbrica integrada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65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"/>
                        <a:t> raspberry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900" u="none" strike="noStrike" cap="non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Es un pequeño computador que correo un sistema operativo linux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41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900" u="sng" strike="noStrike" cap="none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maqueta</a:t>
                      </a:r>
                      <a:endParaRPr sz="900" u="none" strike="noStrike" cap="none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900" u="none" strike="noStrike" cap="non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Tamaño escala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41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endParaRPr sz="900" u="sng" strike="noStrike" cap="none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41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endParaRPr sz="900" u="sng" strike="noStrike" cap="none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41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endParaRPr sz="900" u="none" strike="noStrike" cap="none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defRPr sz="1400" u="none" strike="noStrike" cap="none"/>
                      </a:pPr>
                      <a:endParaRPr sz="900" b="1" u="sng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1"/>
          <p:cNvSpPr txBox="1">
            <a:spLocks noGrp="1"/>
          </p:cNvSpPr>
          <p:nvPr>
            <p:ph type="title"/>
          </p:nvPr>
        </p:nvSpPr>
        <p:spPr>
          <a:xfrm>
            <a:off x="859224" y="2141689"/>
            <a:ext cx="4579297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problematica</a:t>
            </a:r>
            <a:endParaRPr dirty="0"/>
          </a:p>
        </p:txBody>
      </p:sp>
      <p:sp>
        <p:nvSpPr>
          <p:cNvPr id="1415" name="Google Shape;1415;p31"/>
          <p:cNvSpPr txBox="1">
            <a:spLocks noGrp="1"/>
          </p:cNvSpPr>
          <p:nvPr>
            <p:ph type="title" idx="2"/>
          </p:nvPr>
        </p:nvSpPr>
        <p:spPr>
          <a:xfrm>
            <a:off x="859225" y="1101800"/>
            <a:ext cx="1501500" cy="10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6" name="Google Shape;1416;p31"/>
          <p:cNvSpPr/>
          <p:nvPr/>
        </p:nvSpPr>
        <p:spPr>
          <a:xfrm>
            <a:off x="6367075" y="5077051"/>
            <a:ext cx="312100" cy="79099"/>
          </a:xfrm>
          <a:custGeom>
            <a:avLst/>
            <a:gdLst/>
            <a:ahLst/>
            <a:cxnLst/>
            <a:rect l="l" t="t" r="r" b="b"/>
            <a:pathLst>
              <a:path w="4249" h="936" extrusionOk="0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1"/>
          <p:cNvSpPr/>
          <p:nvPr/>
        </p:nvSpPr>
        <p:spPr>
          <a:xfrm>
            <a:off x="6442512" y="5012479"/>
            <a:ext cx="294555" cy="64640"/>
          </a:xfrm>
          <a:custGeom>
            <a:avLst/>
            <a:gdLst/>
            <a:ahLst/>
            <a:cxnLst/>
            <a:rect l="l" t="t" r="r" b="b"/>
            <a:pathLst>
              <a:path w="4010" h="880" extrusionOk="0">
                <a:moveTo>
                  <a:pt x="0" y="0"/>
                </a:moveTo>
                <a:lnTo>
                  <a:pt x="0" y="879"/>
                </a:lnTo>
                <a:lnTo>
                  <a:pt x="4009" y="879"/>
                </a:lnTo>
                <a:lnTo>
                  <a:pt x="4009" y="0"/>
                </a:lnTo>
                <a:lnTo>
                  <a:pt x="8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4678627" y="1004375"/>
            <a:ext cx="4731727" cy="4154582"/>
            <a:chOff x="4678627" y="1004375"/>
            <a:chExt cx="4731727" cy="4154582"/>
          </a:xfrm>
        </p:grpSpPr>
        <p:grpSp>
          <p:nvGrpSpPr>
            <p:cNvPr id="1419" name="Google Shape;1419;p31"/>
            <p:cNvGrpSpPr/>
            <p:nvPr/>
          </p:nvGrpSpPr>
          <p:grpSpPr>
            <a:xfrm>
              <a:off x="5176672" y="2028350"/>
              <a:ext cx="3517583" cy="1201881"/>
              <a:chOff x="5176672" y="2028350"/>
              <a:chExt cx="3517583" cy="1201881"/>
            </a:xfrm>
          </p:grpSpPr>
          <p:sp>
            <p:nvSpPr>
              <p:cNvPr id="1420" name="Google Shape;1420;p31"/>
              <p:cNvSpPr/>
              <p:nvPr/>
            </p:nvSpPr>
            <p:spPr>
              <a:xfrm>
                <a:off x="7278829" y="2160778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5176672" y="2973332"/>
                <a:ext cx="958632" cy="256898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5694158" y="2028350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3" name="Google Shape;1423;p31"/>
            <p:cNvSpPr/>
            <p:nvPr/>
          </p:nvSpPr>
          <p:spPr>
            <a:xfrm flipH="1">
              <a:off x="4678627" y="4531451"/>
              <a:ext cx="1187836" cy="615367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6632743" y="3667228"/>
              <a:ext cx="1657365" cy="1478576"/>
            </a:xfrm>
            <a:custGeom>
              <a:avLst/>
              <a:gdLst/>
              <a:ahLst/>
              <a:cxnLst/>
              <a:rect l="l" t="t" r="r" b="b"/>
              <a:pathLst>
                <a:path w="22563" h="20129" extrusionOk="0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5694142" y="3122708"/>
              <a:ext cx="938681" cy="2023098"/>
            </a:xfrm>
            <a:custGeom>
              <a:avLst/>
              <a:gdLst/>
              <a:ahLst/>
              <a:cxnLst/>
              <a:rect l="l" t="t" r="r" b="b"/>
              <a:pathLst>
                <a:path w="12779" h="27542" extrusionOk="0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972020" y="3632631"/>
              <a:ext cx="378734" cy="378734"/>
            </a:xfrm>
            <a:custGeom>
              <a:avLst/>
              <a:gdLst/>
              <a:ahLst/>
              <a:cxnLst/>
              <a:rect l="l" t="t" r="r" b="b"/>
              <a:pathLst>
                <a:path w="5156" h="5156" extrusionOk="0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999933" y="3632631"/>
              <a:ext cx="350821" cy="376677"/>
            </a:xfrm>
            <a:custGeom>
              <a:avLst/>
              <a:gdLst/>
              <a:ahLst/>
              <a:cxnLst/>
              <a:rect l="l" t="t" r="r" b="b"/>
              <a:pathLst>
                <a:path w="4776" h="5128" extrusionOk="0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23732" y="3645559"/>
              <a:ext cx="266642" cy="320851"/>
            </a:xfrm>
            <a:custGeom>
              <a:avLst/>
              <a:gdLst/>
              <a:ahLst/>
              <a:cxnLst/>
              <a:rect l="l" t="t" r="r" b="b"/>
              <a:pathLst>
                <a:path w="3630" h="4368" extrusionOk="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112024" y="3723053"/>
              <a:ext cx="225874" cy="282141"/>
            </a:xfrm>
            <a:custGeom>
              <a:avLst/>
              <a:gdLst/>
              <a:ahLst/>
              <a:cxnLst/>
              <a:rect l="l" t="t" r="r" b="b"/>
              <a:pathLst>
                <a:path w="3075" h="3841" extrusionOk="0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5625388" y="3027657"/>
              <a:ext cx="2742222" cy="639646"/>
            </a:xfrm>
            <a:custGeom>
              <a:avLst/>
              <a:gdLst/>
              <a:ahLst/>
              <a:cxnLst/>
              <a:rect l="l" t="t" r="r" b="b"/>
              <a:pathLst>
                <a:path w="37332" h="8708" extrusionOk="0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6615701" y="3619703"/>
              <a:ext cx="1751902" cy="47599"/>
            </a:xfrm>
            <a:custGeom>
              <a:avLst/>
              <a:gdLst/>
              <a:ahLst/>
              <a:cxnLst/>
              <a:rect l="l" t="t" r="r" b="b"/>
              <a:pathLst>
                <a:path w="23850" h="648" extrusionOk="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5653301" y="3101038"/>
              <a:ext cx="505811" cy="566265"/>
            </a:xfrm>
            <a:custGeom>
              <a:avLst/>
              <a:gdLst/>
              <a:ahLst/>
              <a:cxnLst/>
              <a:rect l="l" t="t" r="r" b="b"/>
              <a:pathLst>
                <a:path w="6886" h="7709" extrusionOk="0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6656542" y="2995631"/>
              <a:ext cx="230502" cy="290441"/>
            </a:xfrm>
            <a:custGeom>
              <a:avLst/>
              <a:gdLst/>
              <a:ahLst/>
              <a:cxnLst/>
              <a:rect l="l" t="t" r="r" b="b"/>
              <a:pathLst>
                <a:path w="3138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6507723" y="2988946"/>
              <a:ext cx="148893" cy="297125"/>
            </a:xfrm>
            <a:custGeom>
              <a:avLst/>
              <a:gdLst/>
              <a:ahLst/>
              <a:cxnLst/>
              <a:rect l="l" t="t" r="r" b="b"/>
              <a:pathLst>
                <a:path w="2027" h="4045" extrusionOk="0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6490682" y="2926436"/>
              <a:ext cx="153007" cy="69268"/>
            </a:xfrm>
            <a:custGeom>
              <a:avLst/>
              <a:gdLst/>
              <a:ahLst/>
              <a:cxnLst/>
              <a:rect l="l" t="t" r="r" b="b"/>
              <a:pathLst>
                <a:path w="2083" h="943" extrusionOk="0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6643614" y="2931064"/>
              <a:ext cx="269213" cy="64640"/>
            </a:xfrm>
            <a:custGeom>
              <a:avLst/>
              <a:gdLst/>
              <a:ahLst/>
              <a:cxnLst/>
              <a:rect l="l" t="t" r="r" b="b"/>
              <a:pathLst>
                <a:path w="3665" h="880" extrusionOk="0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7468140" y="2903151"/>
              <a:ext cx="380791" cy="486199"/>
            </a:xfrm>
            <a:custGeom>
              <a:avLst/>
              <a:gdLst/>
              <a:ahLst/>
              <a:cxnLst/>
              <a:rect l="l" t="t" r="r" b="b"/>
              <a:pathLst>
                <a:path w="5184" h="6619" extrusionOk="0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243884" y="3124764"/>
              <a:ext cx="224332" cy="264585"/>
            </a:xfrm>
            <a:custGeom>
              <a:avLst/>
              <a:gdLst/>
              <a:ahLst/>
              <a:cxnLst/>
              <a:rect l="l" t="t" r="r" b="b"/>
              <a:pathLst>
                <a:path w="3054" h="3602" extrusionOk="0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101823" y="2780188"/>
              <a:ext cx="859203" cy="350895"/>
            </a:xfrm>
            <a:custGeom>
              <a:avLst/>
              <a:gdLst/>
              <a:ahLst/>
              <a:cxnLst/>
              <a:rect l="l" t="t" r="r" b="b"/>
              <a:pathLst>
                <a:path w="11697" h="4777" extrusionOk="0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7101823" y="2971905"/>
              <a:ext cx="90497" cy="105408"/>
            </a:xfrm>
            <a:custGeom>
              <a:avLst/>
              <a:gdLst/>
              <a:ahLst/>
              <a:cxnLst/>
              <a:rect l="l" t="t" r="r" b="b"/>
              <a:pathLst>
                <a:path w="1232" h="1435" extrusionOk="0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7101823" y="3077239"/>
              <a:ext cx="363823" cy="53843"/>
            </a:xfrm>
            <a:custGeom>
              <a:avLst/>
              <a:gdLst/>
              <a:ahLst/>
              <a:cxnLst/>
              <a:rect l="l" t="t" r="r" b="b"/>
              <a:pathLst>
                <a:path w="4953" h="733" extrusionOk="0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7668083" y="2877369"/>
              <a:ext cx="247470" cy="253714"/>
            </a:xfrm>
            <a:custGeom>
              <a:avLst/>
              <a:gdLst/>
              <a:ahLst/>
              <a:cxnLst/>
              <a:rect l="l" t="t" r="r" b="b"/>
              <a:pathLst>
                <a:path w="3369" h="3454" extrusionOk="0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7101823" y="2780188"/>
              <a:ext cx="592121" cy="297125"/>
            </a:xfrm>
            <a:custGeom>
              <a:avLst/>
              <a:gdLst/>
              <a:ahLst/>
              <a:cxnLst/>
              <a:rect l="l" t="t" r="r" b="b"/>
              <a:pathLst>
                <a:path w="8061" h="4045" extrusionOk="0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7555919" y="3081426"/>
              <a:ext cx="226388" cy="245413"/>
            </a:xfrm>
            <a:custGeom>
              <a:avLst/>
              <a:gdLst/>
              <a:ahLst/>
              <a:cxnLst/>
              <a:rect l="l" t="t" r="r" b="b"/>
              <a:pathLst>
                <a:path w="3082" h="3341" extrusionOk="0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7555919" y="3081426"/>
              <a:ext cx="196419" cy="245413"/>
            </a:xfrm>
            <a:custGeom>
              <a:avLst/>
              <a:gdLst/>
              <a:ahLst/>
              <a:cxnLst/>
              <a:rect l="l" t="t" r="r" b="b"/>
              <a:pathLst>
                <a:path w="2674" h="3341" extrusionOk="0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7610201" y="3123222"/>
              <a:ext cx="74998" cy="81241"/>
            </a:xfrm>
            <a:custGeom>
              <a:avLst/>
              <a:gdLst/>
              <a:ahLst/>
              <a:cxnLst/>
              <a:rect l="l" t="t" r="r" b="b"/>
              <a:pathLst>
                <a:path w="1021" h="1106" extrusionOk="0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7603444" y="3179268"/>
              <a:ext cx="73455" cy="80947"/>
            </a:xfrm>
            <a:custGeom>
              <a:avLst/>
              <a:gdLst/>
              <a:ahLst/>
              <a:cxnLst/>
              <a:rect l="l" t="t" r="r" b="b"/>
              <a:pathLst>
                <a:path w="1000" h="1102" extrusionOk="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806903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806903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7031086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7254755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806903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6848185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6910180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7121509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6010508" y="4342938"/>
              <a:ext cx="357579" cy="802863"/>
            </a:xfrm>
            <a:custGeom>
              <a:avLst/>
              <a:gdLst/>
              <a:ahLst/>
              <a:cxnLst/>
              <a:rect l="l" t="t" r="r" b="b"/>
              <a:pathLst>
                <a:path w="4868" h="10930" extrusionOk="0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6047458" y="4342938"/>
              <a:ext cx="316224" cy="802863"/>
            </a:xfrm>
            <a:custGeom>
              <a:avLst/>
              <a:gdLst/>
              <a:ahLst/>
              <a:cxnLst/>
              <a:rect l="l" t="t" r="r" b="b"/>
              <a:pathLst>
                <a:path w="4305" h="10930" extrusionOk="0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6086242" y="4381723"/>
              <a:ext cx="212873" cy="79625"/>
            </a:xfrm>
            <a:custGeom>
              <a:avLst/>
              <a:gdLst/>
              <a:ahLst/>
              <a:cxnLst/>
              <a:rect l="l" t="t" r="r" b="b"/>
              <a:pathLst>
                <a:path w="2898" h="1084" extrusionOk="0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976207" y="4287186"/>
              <a:ext cx="415388" cy="55826"/>
            </a:xfrm>
            <a:custGeom>
              <a:avLst/>
              <a:gdLst/>
              <a:ahLst/>
              <a:cxnLst/>
              <a:rect l="l" t="t" r="r" b="b"/>
              <a:pathLst>
                <a:path w="5655" h="760" extrusionOk="0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6012861" y="4941154"/>
              <a:ext cx="350821" cy="204646"/>
            </a:xfrm>
            <a:custGeom>
              <a:avLst/>
              <a:gdLst/>
              <a:ahLst/>
              <a:cxnLst/>
              <a:rect l="l" t="t" r="r" b="b"/>
              <a:pathLst>
                <a:path w="4776" h="2786" extrusionOk="0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5978264" y="4941154"/>
              <a:ext cx="309980" cy="71398"/>
            </a:xfrm>
            <a:custGeom>
              <a:avLst/>
              <a:gdLst/>
              <a:ahLst/>
              <a:cxnLst/>
              <a:rect l="l" t="t" r="r" b="b"/>
              <a:pathLst>
                <a:path w="4220" h="972" extrusionOk="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6273183" y="4665846"/>
              <a:ext cx="60527" cy="60527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6817701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6817701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7037257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7252698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6817701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884324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7145235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7095653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7527778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7527778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7751961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7975630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7527778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7569060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7631055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7842384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7538576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7538576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7758132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7973573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7538576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7605199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7866110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7816528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31"/>
            <p:cNvGrpSpPr/>
            <p:nvPr/>
          </p:nvGrpSpPr>
          <p:grpSpPr>
            <a:xfrm>
              <a:off x="8027321" y="4519310"/>
              <a:ext cx="1383032" cy="639647"/>
              <a:chOff x="5951675" y="3577056"/>
              <a:chExt cx="2233218" cy="1032855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7431168" y="3801030"/>
                <a:ext cx="753725" cy="808880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4341" extrusionOk="0">
                    <a:moveTo>
                      <a:pt x="1203" y="4340"/>
                    </a:moveTo>
                    <a:cubicBezTo>
                      <a:pt x="528" y="4340"/>
                      <a:pt x="0" y="3813"/>
                      <a:pt x="0" y="3194"/>
                    </a:cubicBezTo>
                    <a:cubicBezTo>
                      <a:pt x="0" y="2730"/>
                      <a:pt x="296" y="2315"/>
                      <a:pt x="704" y="2139"/>
                    </a:cubicBezTo>
                    <a:cubicBezTo>
                      <a:pt x="675" y="2055"/>
                      <a:pt x="647" y="1935"/>
                      <a:pt x="647" y="1851"/>
                    </a:cubicBezTo>
                    <a:cubicBezTo>
                      <a:pt x="647" y="1407"/>
                      <a:pt x="971" y="1056"/>
                      <a:pt x="1379" y="943"/>
                    </a:cubicBezTo>
                    <a:cubicBezTo>
                      <a:pt x="1351" y="880"/>
                      <a:pt x="1323" y="796"/>
                      <a:pt x="1323" y="704"/>
                    </a:cubicBezTo>
                    <a:cubicBezTo>
                      <a:pt x="1323" y="324"/>
                      <a:pt x="1646" y="1"/>
                      <a:pt x="2054" y="1"/>
                    </a:cubicBezTo>
                    <a:cubicBezTo>
                      <a:pt x="2434" y="1"/>
                      <a:pt x="2757" y="324"/>
                      <a:pt x="2757" y="704"/>
                    </a:cubicBezTo>
                    <a:cubicBezTo>
                      <a:pt x="2757" y="796"/>
                      <a:pt x="2757" y="880"/>
                      <a:pt x="2729" y="971"/>
                    </a:cubicBezTo>
                    <a:cubicBezTo>
                      <a:pt x="3109" y="1056"/>
                      <a:pt x="3404" y="1436"/>
                      <a:pt x="3404" y="1851"/>
                    </a:cubicBezTo>
                    <a:cubicBezTo>
                      <a:pt x="3404" y="1935"/>
                      <a:pt x="3376" y="2055"/>
                      <a:pt x="3341" y="2139"/>
                    </a:cubicBezTo>
                    <a:cubicBezTo>
                      <a:pt x="3756" y="2315"/>
                      <a:pt x="4044" y="2730"/>
                      <a:pt x="4044" y="3194"/>
                    </a:cubicBezTo>
                    <a:cubicBezTo>
                      <a:pt x="4044" y="3813"/>
                      <a:pt x="3517" y="4340"/>
                      <a:pt x="2877" y="43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1" name="Google Shape;1491;p31"/>
            <p:cNvSpPr/>
            <p:nvPr/>
          </p:nvSpPr>
          <p:spPr>
            <a:xfrm>
              <a:off x="6576025" y="100437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32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497" name="Google Shape;1497;p32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9" name="Google Shape;149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</a:t>
            </a:r>
            <a:r>
              <a:rPr lang="en" dirty="0"/>
              <a:t>e planteo</a:t>
            </a:r>
            <a:endParaRPr dirty="0"/>
          </a:p>
        </p:txBody>
      </p:sp>
      <p:sp>
        <p:nvSpPr>
          <p:cNvPr id="1500" name="Google Shape;1500;p32"/>
          <p:cNvSpPr txBox="1">
            <a:spLocks noGrp="1"/>
          </p:cNvSpPr>
          <p:nvPr>
            <p:ph type="body" idx="1"/>
          </p:nvPr>
        </p:nvSpPr>
        <p:spPr>
          <a:xfrm>
            <a:off x="720000" y="1198425"/>
            <a:ext cx="3065400" cy="18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" dirty="0"/>
              <a:t>- Una idea sobre un prototitpo de casa domotica o automatizada en su mayoria, </a:t>
            </a:r>
            <a:r>
              <a:rPr lang="es-MX" dirty="0" smtClean="0"/>
              <a:t>que </a:t>
            </a:r>
            <a:r>
              <a:rPr lang="es-MX" dirty="0"/>
              <a:t>utiliza la tecnología para </a:t>
            </a:r>
            <a:r>
              <a:rPr lang="es-MX" dirty="0" smtClean="0"/>
              <a:t>controlar </a:t>
            </a:r>
            <a:r>
              <a:rPr lang="es-MX" dirty="0"/>
              <a:t>diversos sistemas y dispositivos, como iluminación, seguridad, climatización, electrodomésticos, entre otros.</a:t>
            </a:r>
            <a:endParaRPr dirty="0"/>
          </a:p>
        </p:txBody>
      </p:sp>
      <p:pic>
        <p:nvPicPr>
          <p:cNvPr id="1501" name="Google Shape;1501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54" r="25329"/>
          <a:stretch/>
        </p:blipFill>
        <p:spPr>
          <a:xfrm>
            <a:off x="4494131" y="535000"/>
            <a:ext cx="4088146" cy="4226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3"/>
          <p:cNvSpPr/>
          <p:nvPr/>
        </p:nvSpPr>
        <p:spPr>
          <a:xfrm>
            <a:off x="5878300" y="15760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3"/>
          <p:cNvSpPr/>
          <p:nvPr/>
        </p:nvSpPr>
        <p:spPr>
          <a:xfrm>
            <a:off x="2569656" y="1568881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¿Cómo?</a:t>
            </a:r>
            <a:endParaRPr dirty="0"/>
          </a:p>
        </p:txBody>
      </p:sp>
      <p:sp>
        <p:nvSpPr>
          <p:cNvPr id="1509" name="Google Shape;1509;p33"/>
          <p:cNvSpPr txBox="1">
            <a:spLocks noGrp="1"/>
          </p:cNvSpPr>
          <p:nvPr>
            <p:ph type="subTitle" idx="3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creara la programación correspondiente a la maqueta de aproximadamente 2 pisos, en el cual se programara encendidos y apagados de todos los focos en la casa/maqueta al igual que las puertas.</a:t>
            </a:r>
            <a:endParaRPr dirty="0"/>
          </a:p>
        </p:txBody>
      </p:sp>
      <p:sp>
        <p:nvSpPr>
          <p:cNvPr id="1510" name="Google Shape;1510;p33"/>
          <p:cNvSpPr txBox="1">
            <a:spLocks noGrp="1"/>
          </p:cNvSpPr>
          <p:nvPr>
            <p:ph type="subTitle" idx="1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511" name="Google Shape;1511;p33"/>
          <p:cNvSpPr txBox="1">
            <a:spLocks noGrp="1"/>
          </p:cNvSpPr>
          <p:nvPr>
            <p:ph type="subTitle" idx="2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512" name="Google Shape;1512;p33"/>
          <p:cNvSpPr txBox="1">
            <a:spLocks noGrp="1"/>
          </p:cNvSpPr>
          <p:nvPr>
            <p:ph type="subTitle" idx="4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piensa usar en conjunto la esp32 junto al raspberry, los cuales se comunicaran a partir de señales para hacer funcionar todo el circuito</a:t>
            </a:r>
            <a:endParaRPr dirty="0"/>
          </a:p>
        </p:txBody>
      </p:sp>
      <p:cxnSp>
        <p:nvCxnSpPr>
          <p:cNvPr id="1513" name="Google Shape;1513;p33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4" name="Google Shape;1514;p33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15" name="Google Shape;1515;p33"/>
          <p:cNvGrpSpPr/>
          <p:nvPr/>
        </p:nvGrpSpPr>
        <p:grpSpPr>
          <a:xfrm>
            <a:off x="6029084" y="1728462"/>
            <a:ext cx="380333" cy="377027"/>
            <a:chOff x="2561950" y="3200325"/>
            <a:chExt cx="350925" cy="347875"/>
          </a:xfrm>
        </p:grpSpPr>
        <p:sp>
          <p:nvSpPr>
            <p:cNvPr id="1516" name="Google Shape;1516;p33"/>
            <p:cNvSpPr/>
            <p:nvPr/>
          </p:nvSpPr>
          <p:spPr>
            <a:xfrm>
              <a:off x="2743625" y="3264750"/>
              <a:ext cx="52025" cy="84800"/>
            </a:xfrm>
            <a:custGeom>
              <a:avLst/>
              <a:gdLst/>
              <a:ahLst/>
              <a:cxnLst/>
              <a:rect l="l" t="t" r="r" b="b"/>
              <a:pathLst>
                <a:path w="2081" h="3392" extrusionOk="0">
                  <a:moveTo>
                    <a:pt x="721" y="895"/>
                  </a:moveTo>
                  <a:lnTo>
                    <a:pt x="721" y="1229"/>
                  </a:lnTo>
                  <a:cubicBezTo>
                    <a:pt x="680" y="1189"/>
                    <a:pt x="639" y="1108"/>
                    <a:pt x="680" y="1067"/>
                  </a:cubicBezTo>
                  <a:cubicBezTo>
                    <a:pt x="680" y="976"/>
                    <a:pt x="680" y="935"/>
                    <a:pt x="721" y="895"/>
                  </a:cubicBezTo>
                  <a:close/>
                  <a:moveTo>
                    <a:pt x="1269" y="2041"/>
                  </a:moveTo>
                  <a:cubicBezTo>
                    <a:pt x="1441" y="2123"/>
                    <a:pt x="1482" y="2295"/>
                    <a:pt x="1482" y="2376"/>
                  </a:cubicBezTo>
                  <a:cubicBezTo>
                    <a:pt x="1482" y="2498"/>
                    <a:pt x="1401" y="2589"/>
                    <a:pt x="1269" y="2589"/>
                  </a:cubicBezTo>
                  <a:lnTo>
                    <a:pt x="1269" y="2041"/>
                  </a:lnTo>
                  <a:close/>
                  <a:moveTo>
                    <a:pt x="1015" y="1"/>
                  </a:moveTo>
                  <a:cubicBezTo>
                    <a:pt x="846" y="1"/>
                    <a:pt x="721" y="118"/>
                    <a:pt x="721" y="265"/>
                  </a:cubicBezTo>
                  <a:lnTo>
                    <a:pt x="721" y="306"/>
                  </a:lnTo>
                  <a:lnTo>
                    <a:pt x="680" y="306"/>
                  </a:lnTo>
                  <a:cubicBezTo>
                    <a:pt x="386" y="387"/>
                    <a:pt x="132" y="681"/>
                    <a:pt x="132" y="1027"/>
                  </a:cubicBezTo>
                  <a:cubicBezTo>
                    <a:pt x="91" y="1321"/>
                    <a:pt x="254" y="1615"/>
                    <a:pt x="558" y="1737"/>
                  </a:cubicBezTo>
                  <a:cubicBezTo>
                    <a:pt x="599" y="1788"/>
                    <a:pt x="680" y="1788"/>
                    <a:pt x="721" y="1828"/>
                  </a:cubicBezTo>
                  <a:lnTo>
                    <a:pt x="721" y="2589"/>
                  </a:lnTo>
                  <a:cubicBezTo>
                    <a:pt x="639" y="2549"/>
                    <a:pt x="599" y="2498"/>
                    <a:pt x="508" y="2417"/>
                  </a:cubicBezTo>
                  <a:cubicBezTo>
                    <a:pt x="467" y="2376"/>
                    <a:pt x="386" y="2336"/>
                    <a:pt x="305" y="2336"/>
                  </a:cubicBezTo>
                  <a:cubicBezTo>
                    <a:pt x="51" y="2376"/>
                    <a:pt x="0" y="2630"/>
                    <a:pt x="91" y="2802"/>
                  </a:cubicBezTo>
                  <a:cubicBezTo>
                    <a:pt x="254" y="2965"/>
                    <a:pt x="508" y="3097"/>
                    <a:pt x="721" y="3137"/>
                  </a:cubicBezTo>
                  <a:cubicBezTo>
                    <a:pt x="721" y="3310"/>
                    <a:pt x="853" y="3391"/>
                    <a:pt x="1015" y="3391"/>
                  </a:cubicBezTo>
                  <a:cubicBezTo>
                    <a:pt x="1147" y="3391"/>
                    <a:pt x="1269" y="3310"/>
                    <a:pt x="1269" y="3178"/>
                  </a:cubicBezTo>
                  <a:cubicBezTo>
                    <a:pt x="1695" y="3097"/>
                    <a:pt x="1949" y="2843"/>
                    <a:pt x="2030" y="2457"/>
                  </a:cubicBezTo>
                  <a:cubicBezTo>
                    <a:pt x="2081" y="2041"/>
                    <a:pt x="1776" y="1615"/>
                    <a:pt x="1360" y="1483"/>
                  </a:cubicBezTo>
                  <a:cubicBezTo>
                    <a:pt x="1319" y="1443"/>
                    <a:pt x="1319" y="1443"/>
                    <a:pt x="1269" y="1443"/>
                  </a:cubicBezTo>
                  <a:lnTo>
                    <a:pt x="1269" y="854"/>
                  </a:lnTo>
                  <a:cubicBezTo>
                    <a:pt x="1319" y="854"/>
                    <a:pt x="1360" y="895"/>
                    <a:pt x="1360" y="895"/>
                  </a:cubicBezTo>
                  <a:cubicBezTo>
                    <a:pt x="1403" y="987"/>
                    <a:pt x="1484" y="1030"/>
                    <a:pt x="1569" y="1030"/>
                  </a:cubicBezTo>
                  <a:cubicBezTo>
                    <a:pt x="1643" y="1030"/>
                    <a:pt x="1719" y="997"/>
                    <a:pt x="1776" y="935"/>
                  </a:cubicBezTo>
                  <a:cubicBezTo>
                    <a:pt x="1867" y="854"/>
                    <a:pt x="1867" y="681"/>
                    <a:pt x="1776" y="600"/>
                  </a:cubicBezTo>
                  <a:cubicBezTo>
                    <a:pt x="1695" y="428"/>
                    <a:pt x="1522" y="306"/>
                    <a:pt x="1269" y="265"/>
                  </a:cubicBezTo>
                  <a:cubicBezTo>
                    <a:pt x="1269" y="133"/>
                    <a:pt x="1187" y="52"/>
                    <a:pt x="1106" y="12"/>
                  </a:cubicBezTo>
                  <a:cubicBezTo>
                    <a:pt x="1075" y="4"/>
                    <a:pt x="1044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2695150" y="3233325"/>
              <a:ext cx="148950" cy="147925"/>
            </a:xfrm>
            <a:custGeom>
              <a:avLst/>
              <a:gdLst/>
              <a:ahLst/>
              <a:cxnLst/>
              <a:rect l="l" t="t" r="r" b="b"/>
              <a:pathLst>
                <a:path w="5958" h="5917" extrusionOk="0">
                  <a:moveTo>
                    <a:pt x="2954" y="548"/>
                  </a:moveTo>
                  <a:cubicBezTo>
                    <a:pt x="4314" y="548"/>
                    <a:pt x="5410" y="1604"/>
                    <a:pt x="5410" y="2953"/>
                  </a:cubicBezTo>
                  <a:cubicBezTo>
                    <a:pt x="5410" y="4313"/>
                    <a:pt x="4314" y="5369"/>
                    <a:pt x="2954" y="5369"/>
                  </a:cubicBezTo>
                  <a:cubicBezTo>
                    <a:pt x="1645" y="5369"/>
                    <a:pt x="549" y="4313"/>
                    <a:pt x="549" y="2953"/>
                  </a:cubicBezTo>
                  <a:cubicBezTo>
                    <a:pt x="549" y="1604"/>
                    <a:pt x="1645" y="548"/>
                    <a:pt x="2954" y="548"/>
                  </a:cubicBezTo>
                  <a:close/>
                  <a:moveTo>
                    <a:pt x="2954" y="0"/>
                  </a:moveTo>
                  <a:cubicBezTo>
                    <a:pt x="1350" y="0"/>
                    <a:pt x="1" y="1309"/>
                    <a:pt x="1" y="2953"/>
                  </a:cubicBezTo>
                  <a:cubicBezTo>
                    <a:pt x="1" y="4607"/>
                    <a:pt x="1350" y="5917"/>
                    <a:pt x="2954" y="5917"/>
                  </a:cubicBezTo>
                  <a:cubicBezTo>
                    <a:pt x="4608" y="5917"/>
                    <a:pt x="5958" y="4607"/>
                    <a:pt x="5958" y="2953"/>
                  </a:cubicBezTo>
                  <a:cubicBezTo>
                    <a:pt x="5958" y="1309"/>
                    <a:pt x="4608" y="0"/>
                    <a:pt x="2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2662425" y="3200325"/>
              <a:ext cx="214425" cy="214675"/>
            </a:xfrm>
            <a:custGeom>
              <a:avLst/>
              <a:gdLst/>
              <a:ahLst/>
              <a:cxnLst/>
              <a:rect l="l" t="t" r="r" b="b"/>
              <a:pathLst>
                <a:path w="8577" h="8587" extrusionOk="0">
                  <a:moveTo>
                    <a:pt x="4263" y="508"/>
                  </a:moveTo>
                  <a:cubicBezTo>
                    <a:pt x="6343" y="508"/>
                    <a:pt x="8028" y="2203"/>
                    <a:pt x="8028" y="4273"/>
                  </a:cubicBezTo>
                  <a:cubicBezTo>
                    <a:pt x="8028" y="6344"/>
                    <a:pt x="6343" y="8038"/>
                    <a:pt x="4263" y="8038"/>
                  </a:cubicBezTo>
                  <a:cubicBezTo>
                    <a:pt x="2233" y="8038"/>
                    <a:pt x="549" y="6344"/>
                    <a:pt x="549" y="4273"/>
                  </a:cubicBezTo>
                  <a:cubicBezTo>
                    <a:pt x="549" y="2203"/>
                    <a:pt x="2233" y="508"/>
                    <a:pt x="4263" y="508"/>
                  </a:cubicBezTo>
                  <a:close/>
                  <a:moveTo>
                    <a:pt x="4263" y="1"/>
                  </a:moveTo>
                  <a:cubicBezTo>
                    <a:pt x="1898" y="1"/>
                    <a:pt x="1" y="1909"/>
                    <a:pt x="1" y="4273"/>
                  </a:cubicBezTo>
                  <a:cubicBezTo>
                    <a:pt x="1" y="6648"/>
                    <a:pt x="1898" y="8586"/>
                    <a:pt x="4263" y="8586"/>
                  </a:cubicBezTo>
                  <a:cubicBezTo>
                    <a:pt x="6638" y="8586"/>
                    <a:pt x="8576" y="6648"/>
                    <a:pt x="8576" y="4273"/>
                  </a:cubicBezTo>
                  <a:cubicBezTo>
                    <a:pt x="8576" y="1909"/>
                    <a:pt x="6638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2561950" y="3412950"/>
              <a:ext cx="350925" cy="135250"/>
            </a:xfrm>
            <a:custGeom>
              <a:avLst/>
              <a:gdLst/>
              <a:ahLst/>
              <a:cxnLst/>
              <a:rect l="l" t="t" r="r" b="b"/>
              <a:pathLst>
                <a:path w="14037" h="5410" extrusionOk="0">
                  <a:moveTo>
                    <a:pt x="11429" y="535"/>
                  </a:moveTo>
                  <a:cubicBezTo>
                    <a:pt x="11557" y="535"/>
                    <a:pt x="11681" y="567"/>
                    <a:pt x="11793" y="629"/>
                  </a:cubicBezTo>
                  <a:lnTo>
                    <a:pt x="9642" y="2791"/>
                  </a:lnTo>
                  <a:lnTo>
                    <a:pt x="9297" y="2791"/>
                  </a:lnTo>
                  <a:cubicBezTo>
                    <a:pt x="9348" y="2618"/>
                    <a:pt x="9388" y="2456"/>
                    <a:pt x="9388" y="2243"/>
                  </a:cubicBezTo>
                  <a:cubicBezTo>
                    <a:pt x="9388" y="2243"/>
                    <a:pt x="9388" y="2202"/>
                    <a:pt x="9429" y="2202"/>
                  </a:cubicBezTo>
                  <a:lnTo>
                    <a:pt x="10819" y="802"/>
                  </a:lnTo>
                  <a:cubicBezTo>
                    <a:pt x="11007" y="620"/>
                    <a:pt x="11223" y="535"/>
                    <a:pt x="11429" y="535"/>
                  </a:cubicBezTo>
                  <a:close/>
                  <a:moveTo>
                    <a:pt x="3715" y="1441"/>
                  </a:moveTo>
                  <a:lnTo>
                    <a:pt x="3715" y="4060"/>
                  </a:lnTo>
                  <a:lnTo>
                    <a:pt x="2751" y="4060"/>
                  </a:lnTo>
                  <a:lnTo>
                    <a:pt x="2751" y="1441"/>
                  </a:lnTo>
                  <a:close/>
                  <a:moveTo>
                    <a:pt x="2193" y="1096"/>
                  </a:moveTo>
                  <a:lnTo>
                    <a:pt x="2193" y="4486"/>
                  </a:lnTo>
                  <a:lnTo>
                    <a:pt x="549" y="4486"/>
                  </a:lnTo>
                  <a:lnTo>
                    <a:pt x="549" y="1096"/>
                  </a:lnTo>
                  <a:lnTo>
                    <a:pt x="1097" y="1096"/>
                  </a:lnTo>
                  <a:lnTo>
                    <a:pt x="1097" y="2324"/>
                  </a:lnTo>
                  <a:cubicBezTo>
                    <a:pt x="1097" y="2456"/>
                    <a:pt x="1178" y="2578"/>
                    <a:pt x="1310" y="2578"/>
                  </a:cubicBezTo>
                  <a:cubicBezTo>
                    <a:pt x="1333" y="2583"/>
                    <a:pt x="1355" y="2586"/>
                    <a:pt x="1377" y="2586"/>
                  </a:cubicBezTo>
                  <a:cubicBezTo>
                    <a:pt x="1522" y="2586"/>
                    <a:pt x="1645" y="2474"/>
                    <a:pt x="1645" y="2324"/>
                  </a:cubicBezTo>
                  <a:lnTo>
                    <a:pt x="1645" y="1096"/>
                  </a:lnTo>
                  <a:close/>
                  <a:moveTo>
                    <a:pt x="12789" y="642"/>
                  </a:moveTo>
                  <a:cubicBezTo>
                    <a:pt x="12938" y="642"/>
                    <a:pt x="13087" y="695"/>
                    <a:pt x="13194" y="802"/>
                  </a:cubicBezTo>
                  <a:cubicBezTo>
                    <a:pt x="13407" y="1015"/>
                    <a:pt x="13448" y="1350"/>
                    <a:pt x="13234" y="1604"/>
                  </a:cubicBezTo>
                  <a:cubicBezTo>
                    <a:pt x="12554" y="2365"/>
                    <a:pt x="11631" y="3339"/>
                    <a:pt x="10951" y="4019"/>
                  </a:cubicBezTo>
                  <a:cubicBezTo>
                    <a:pt x="10444" y="4567"/>
                    <a:pt x="9723" y="4861"/>
                    <a:pt x="8962" y="4861"/>
                  </a:cubicBezTo>
                  <a:lnTo>
                    <a:pt x="6810" y="4861"/>
                  </a:lnTo>
                  <a:cubicBezTo>
                    <a:pt x="6344" y="4861"/>
                    <a:pt x="5796" y="4354"/>
                    <a:pt x="5491" y="3806"/>
                  </a:cubicBezTo>
                  <a:cubicBezTo>
                    <a:pt x="5451" y="3725"/>
                    <a:pt x="5369" y="3674"/>
                    <a:pt x="5288" y="3674"/>
                  </a:cubicBezTo>
                  <a:lnTo>
                    <a:pt x="4273" y="3674"/>
                  </a:lnTo>
                  <a:lnTo>
                    <a:pt x="4273" y="1857"/>
                  </a:lnTo>
                  <a:lnTo>
                    <a:pt x="8414" y="1857"/>
                  </a:lnTo>
                  <a:cubicBezTo>
                    <a:pt x="8708" y="1898"/>
                    <a:pt x="8921" y="2152"/>
                    <a:pt x="8881" y="2456"/>
                  </a:cubicBezTo>
                  <a:cubicBezTo>
                    <a:pt x="8840" y="2537"/>
                    <a:pt x="8840" y="2618"/>
                    <a:pt x="8749" y="2659"/>
                  </a:cubicBezTo>
                  <a:lnTo>
                    <a:pt x="8668" y="2791"/>
                  </a:lnTo>
                  <a:lnTo>
                    <a:pt x="6810" y="2791"/>
                  </a:lnTo>
                  <a:cubicBezTo>
                    <a:pt x="6638" y="2791"/>
                    <a:pt x="6506" y="2913"/>
                    <a:pt x="6506" y="3045"/>
                  </a:cubicBezTo>
                  <a:cubicBezTo>
                    <a:pt x="6465" y="3217"/>
                    <a:pt x="6638" y="3339"/>
                    <a:pt x="6760" y="3339"/>
                  </a:cubicBezTo>
                  <a:lnTo>
                    <a:pt x="9764" y="3339"/>
                  </a:lnTo>
                  <a:cubicBezTo>
                    <a:pt x="9855" y="3339"/>
                    <a:pt x="9896" y="3298"/>
                    <a:pt x="9977" y="3258"/>
                  </a:cubicBezTo>
                  <a:lnTo>
                    <a:pt x="12392" y="802"/>
                  </a:lnTo>
                  <a:cubicBezTo>
                    <a:pt x="12494" y="695"/>
                    <a:pt x="12641" y="642"/>
                    <a:pt x="12789" y="642"/>
                  </a:cubicBezTo>
                  <a:close/>
                  <a:moveTo>
                    <a:pt x="11434" y="0"/>
                  </a:moveTo>
                  <a:cubicBezTo>
                    <a:pt x="11082" y="0"/>
                    <a:pt x="10729" y="141"/>
                    <a:pt x="10444" y="426"/>
                  </a:cubicBezTo>
                  <a:lnTo>
                    <a:pt x="9134" y="1695"/>
                  </a:lnTo>
                  <a:cubicBezTo>
                    <a:pt x="9043" y="1604"/>
                    <a:pt x="8962" y="1522"/>
                    <a:pt x="8840" y="1441"/>
                  </a:cubicBezTo>
                  <a:cubicBezTo>
                    <a:pt x="8708" y="1350"/>
                    <a:pt x="8495" y="1309"/>
                    <a:pt x="8333" y="1309"/>
                  </a:cubicBezTo>
                  <a:lnTo>
                    <a:pt x="4273" y="1309"/>
                  </a:lnTo>
                  <a:lnTo>
                    <a:pt x="4273" y="1188"/>
                  </a:lnTo>
                  <a:cubicBezTo>
                    <a:pt x="4273" y="1015"/>
                    <a:pt x="4141" y="883"/>
                    <a:pt x="4020" y="883"/>
                  </a:cubicBezTo>
                  <a:lnTo>
                    <a:pt x="2751" y="883"/>
                  </a:lnTo>
                  <a:lnTo>
                    <a:pt x="2751" y="802"/>
                  </a:lnTo>
                  <a:cubicBezTo>
                    <a:pt x="2751" y="680"/>
                    <a:pt x="2619" y="548"/>
                    <a:pt x="2497" y="548"/>
                  </a:cubicBezTo>
                  <a:lnTo>
                    <a:pt x="255" y="548"/>
                  </a:lnTo>
                  <a:cubicBezTo>
                    <a:pt x="123" y="548"/>
                    <a:pt x="1" y="680"/>
                    <a:pt x="1" y="802"/>
                  </a:cubicBezTo>
                  <a:lnTo>
                    <a:pt x="1" y="4780"/>
                  </a:lnTo>
                  <a:cubicBezTo>
                    <a:pt x="1" y="4902"/>
                    <a:pt x="123" y="5034"/>
                    <a:pt x="255" y="5034"/>
                  </a:cubicBezTo>
                  <a:lnTo>
                    <a:pt x="2497" y="5034"/>
                  </a:lnTo>
                  <a:cubicBezTo>
                    <a:pt x="2619" y="5034"/>
                    <a:pt x="2751" y="4902"/>
                    <a:pt x="2751" y="4780"/>
                  </a:cubicBezTo>
                  <a:lnTo>
                    <a:pt x="2751" y="4608"/>
                  </a:lnTo>
                  <a:lnTo>
                    <a:pt x="4020" y="4608"/>
                  </a:lnTo>
                  <a:cubicBezTo>
                    <a:pt x="4141" y="4608"/>
                    <a:pt x="4273" y="4486"/>
                    <a:pt x="4273" y="4354"/>
                  </a:cubicBezTo>
                  <a:lnTo>
                    <a:pt x="4273" y="4232"/>
                  </a:lnTo>
                  <a:lnTo>
                    <a:pt x="5116" y="4232"/>
                  </a:lnTo>
                  <a:cubicBezTo>
                    <a:pt x="5491" y="4821"/>
                    <a:pt x="6130" y="5409"/>
                    <a:pt x="6810" y="5409"/>
                  </a:cubicBezTo>
                  <a:lnTo>
                    <a:pt x="8962" y="5409"/>
                  </a:lnTo>
                  <a:cubicBezTo>
                    <a:pt x="9855" y="5409"/>
                    <a:pt x="10738" y="5034"/>
                    <a:pt x="11377" y="4394"/>
                  </a:cubicBezTo>
                  <a:cubicBezTo>
                    <a:pt x="12006" y="3725"/>
                    <a:pt x="12940" y="2750"/>
                    <a:pt x="13661" y="1949"/>
                  </a:cubicBezTo>
                  <a:cubicBezTo>
                    <a:pt x="14036" y="1522"/>
                    <a:pt x="13996" y="802"/>
                    <a:pt x="13569" y="376"/>
                  </a:cubicBezTo>
                  <a:cubicBezTo>
                    <a:pt x="13356" y="185"/>
                    <a:pt x="13086" y="90"/>
                    <a:pt x="12815" y="90"/>
                  </a:cubicBezTo>
                  <a:cubicBezTo>
                    <a:pt x="12610" y="90"/>
                    <a:pt x="12403" y="145"/>
                    <a:pt x="12220" y="254"/>
                  </a:cubicBezTo>
                  <a:cubicBezTo>
                    <a:pt x="11980" y="85"/>
                    <a:pt x="11707" y="0"/>
                    <a:pt x="1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2589350" y="3494375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95" y="1"/>
                  </a:moveTo>
                  <a:cubicBezTo>
                    <a:pt x="133" y="1"/>
                    <a:pt x="1" y="123"/>
                    <a:pt x="1" y="295"/>
                  </a:cubicBezTo>
                  <a:cubicBezTo>
                    <a:pt x="1" y="417"/>
                    <a:pt x="133" y="549"/>
                    <a:pt x="295" y="549"/>
                  </a:cubicBezTo>
                  <a:cubicBezTo>
                    <a:pt x="427" y="549"/>
                    <a:pt x="549" y="417"/>
                    <a:pt x="549" y="295"/>
                  </a:cubicBezTo>
                  <a:cubicBezTo>
                    <a:pt x="549" y="123"/>
                    <a:pt x="427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33"/>
          <p:cNvGrpSpPr/>
          <p:nvPr/>
        </p:nvGrpSpPr>
        <p:grpSpPr>
          <a:xfrm>
            <a:off x="2743692" y="1728191"/>
            <a:ext cx="348117" cy="377569"/>
            <a:chOff x="1774450" y="2080450"/>
            <a:chExt cx="321200" cy="348375"/>
          </a:xfrm>
        </p:grpSpPr>
        <p:sp>
          <p:nvSpPr>
            <p:cNvPr id="1522" name="Google Shape;1522;p33"/>
            <p:cNvSpPr/>
            <p:nvPr/>
          </p:nvSpPr>
          <p:spPr>
            <a:xfrm>
              <a:off x="2033225" y="2229250"/>
              <a:ext cx="15000" cy="13350"/>
            </a:xfrm>
            <a:custGeom>
              <a:avLst/>
              <a:gdLst/>
              <a:ahLst/>
              <a:cxnLst/>
              <a:rect l="l" t="t" r="r" b="b"/>
              <a:pathLst>
                <a:path w="600" h="534" extrusionOk="0">
                  <a:moveTo>
                    <a:pt x="320" y="0"/>
                  </a:moveTo>
                  <a:cubicBezTo>
                    <a:pt x="248" y="0"/>
                    <a:pt x="181" y="22"/>
                    <a:pt x="132" y="77"/>
                  </a:cubicBezTo>
                  <a:cubicBezTo>
                    <a:pt x="51" y="118"/>
                    <a:pt x="0" y="239"/>
                    <a:pt x="51" y="371"/>
                  </a:cubicBezTo>
                  <a:cubicBezTo>
                    <a:pt x="92" y="452"/>
                    <a:pt x="214" y="534"/>
                    <a:pt x="305" y="534"/>
                  </a:cubicBezTo>
                  <a:cubicBezTo>
                    <a:pt x="427" y="534"/>
                    <a:pt x="559" y="452"/>
                    <a:pt x="599" y="331"/>
                  </a:cubicBezTo>
                  <a:cubicBezTo>
                    <a:pt x="599" y="199"/>
                    <a:pt x="559" y="77"/>
                    <a:pt x="467" y="26"/>
                  </a:cubicBezTo>
                  <a:cubicBezTo>
                    <a:pt x="419" y="10"/>
                    <a:pt x="368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1774450" y="2080450"/>
              <a:ext cx="321200" cy="348375"/>
            </a:xfrm>
            <a:custGeom>
              <a:avLst/>
              <a:gdLst/>
              <a:ahLst/>
              <a:cxnLst/>
              <a:rect l="l" t="t" r="r" b="b"/>
              <a:pathLst>
                <a:path w="12848" h="13935" extrusionOk="0">
                  <a:moveTo>
                    <a:pt x="5237" y="955"/>
                  </a:moveTo>
                  <a:lnTo>
                    <a:pt x="3420" y="2558"/>
                  </a:lnTo>
                  <a:lnTo>
                    <a:pt x="2446" y="2558"/>
                  </a:lnTo>
                  <a:lnTo>
                    <a:pt x="2446" y="955"/>
                  </a:lnTo>
                  <a:close/>
                  <a:moveTo>
                    <a:pt x="10402" y="955"/>
                  </a:moveTo>
                  <a:lnTo>
                    <a:pt x="10402" y="2558"/>
                  </a:lnTo>
                  <a:lnTo>
                    <a:pt x="9428" y="2558"/>
                  </a:lnTo>
                  <a:lnTo>
                    <a:pt x="7611" y="955"/>
                  </a:lnTo>
                  <a:close/>
                  <a:moveTo>
                    <a:pt x="1309" y="10464"/>
                  </a:moveTo>
                  <a:lnTo>
                    <a:pt x="2030" y="11266"/>
                  </a:lnTo>
                  <a:lnTo>
                    <a:pt x="2030" y="13387"/>
                  </a:lnTo>
                  <a:lnTo>
                    <a:pt x="548" y="13387"/>
                  </a:lnTo>
                  <a:lnTo>
                    <a:pt x="548" y="11266"/>
                  </a:lnTo>
                  <a:lnTo>
                    <a:pt x="1309" y="10464"/>
                  </a:lnTo>
                  <a:close/>
                  <a:moveTo>
                    <a:pt x="3379" y="10464"/>
                  </a:moveTo>
                  <a:lnTo>
                    <a:pt x="4100" y="11266"/>
                  </a:lnTo>
                  <a:lnTo>
                    <a:pt x="4100" y="13387"/>
                  </a:lnTo>
                  <a:lnTo>
                    <a:pt x="2618" y="13387"/>
                  </a:lnTo>
                  <a:lnTo>
                    <a:pt x="2618" y="11266"/>
                  </a:lnTo>
                  <a:lnTo>
                    <a:pt x="3379" y="10464"/>
                  </a:lnTo>
                  <a:close/>
                  <a:moveTo>
                    <a:pt x="5409" y="10464"/>
                  </a:moveTo>
                  <a:lnTo>
                    <a:pt x="6130" y="11266"/>
                  </a:lnTo>
                  <a:lnTo>
                    <a:pt x="6130" y="13387"/>
                  </a:lnTo>
                  <a:lnTo>
                    <a:pt x="4648" y="13387"/>
                  </a:lnTo>
                  <a:lnTo>
                    <a:pt x="4648" y="11266"/>
                  </a:lnTo>
                  <a:lnTo>
                    <a:pt x="5409" y="10464"/>
                  </a:lnTo>
                  <a:close/>
                  <a:moveTo>
                    <a:pt x="7439" y="10464"/>
                  </a:moveTo>
                  <a:lnTo>
                    <a:pt x="8200" y="11266"/>
                  </a:lnTo>
                  <a:lnTo>
                    <a:pt x="8200" y="13387"/>
                  </a:lnTo>
                  <a:lnTo>
                    <a:pt x="6678" y="13387"/>
                  </a:lnTo>
                  <a:lnTo>
                    <a:pt x="6678" y="11266"/>
                  </a:lnTo>
                  <a:lnTo>
                    <a:pt x="7439" y="10464"/>
                  </a:lnTo>
                  <a:close/>
                  <a:moveTo>
                    <a:pt x="9469" y="10464"/>
                  </a:moveTo>
                  <a:lnTo>
                    <a:pt x="10230" y="11266"/>
                  </a:lnTo>
                  <a:lnTo>
                    <a:pt x="10230" y="13387"/>
                  </a:lnTo>
                  <a:lnTo>
                    <a:pt x="8748" y="13387"/>
                  </a:lnTo>
                  <a:lnTo>
                    <a:pt x="8748" y="11266"/>
                  </a:lnTo>
                  <a:lnTo>
                    <a:pt x="9469" y="10464"/>
                  </a:lnTo>
                  <a:close/>
                  <a:moveTo>
                    <a:pt x="11539" y="10464"/>
                  </a:moveTo>
                  <a:lnTo>
                    <a:pt x="12300" y="11266"/>
                  </a:lnTo>
                  <a:lnTo>
                    <a:pt x="12300" y="13387"/>
                  </a:lnTo>
                  <a:lnTo>
                    <a:pt x="10818" y="13387"/>
                  </a:lnTo>
                  <a:lnTo>
                    <a:pt x="10818" y="11266"/>
                  </a:lnTo>
                  <a:lnTo>
                    <a:pt x="11539" y="10464"/>
                  </a:lnTo>
                  <a:close/>
                  <a:moveTo>
                    <a:pt x="6444" y="1"/>
                  </a:moveTo>
                  <a:cubicBezTo>
                    <a:pt x="6381" y="1"/>
                    <a:pt x="6317" y="21"/>
                    <a:pt x="6251" y="62"/>
                  </a:cubicBezTo>
                  <a:lnTo>
                    <a:pt x="5876" y="447"/>
                  </a:lnTo>
                  <a:lnTo>
                    <a:pt x="2111" y="447"/>
                  </a:lnTo>
                  <a:cubicBezTo>
                    <a:pt x="1979" y="447"/>
                    <a:pt x="1898" y="529"/>
                    <a:pt x="1898" y="650"/>
                  </a:cubicBezTo>
                  <a:lnTo>
                    <a:pt x="1898" y="10291"/>
                  </a:lnTo>
                  <a:lnTo>
                    <a:pt x="1472" y="9875"/>
                  </a:lnTo>
                  <a:lnTo>
                    <a:pt x="1431" y="9835"/>
                  </a:lnTo>
                  <a:cubicBezTo>
                    <a:pt x="1379" y="9813"/>
                    <a:pt x="1325" y="9801"/>
                    <a:pt x="1274" y="9801"/>
                  </a:cubicBezTo>
                  <a:cubicBezTo>
                    <a:pt x="1206" y="9801"/>
                    <a:pt x="1143" y="9823"/>
                    <a:pt x="1096" y="9875"/>
                  </a:cubicBezTo>
                  <a:lnTo>
                    <a:pt x="81" y="10971"/>
                  </a:lnTo>
                  <a:cubicBezTo>
                    <a:pt x="41" y="11012"/>
                    <a:pt x="0" y="11052"/>
                    <a:pt x="0" y="11144"/>
                  </a:cubicBezTo>
                  <a:lnTo>
                    <a:pt x="0" y="13721"/>
                  </a:lnTo>
                  <a:cubicBezTo>
                    <a:pt x="0" y="13803"/>
                    <a:pt x="81" y="13935"/>
                    <a:pt x="203" y="13935"/>
                  </a:cubicBezTo>
                  <a:lnTo>
                    <a:pt x="12554" y="13935"/>
                  </a:lnTo>
                  <a:cubicBezTo>
                    <a:pt x="12726" y="13935"/>
                    <a:pt x="12848" y="13803"/>
                    <a:pt x="12848" y="13640"/>
                  </a:cubicBezTo>
                  <a:lnTo>
                    <a:pt x="12848" y="11144"/>
                  </a:lnTo>
                  <a:cubicBezTo>
                    <a:pt x="12848" y="11103"/>
                    <a:pt x="12807" y="11012"/>
                    <a:pt x="12767" y="10971"/>
                  </a:cubicBezTo>
                  <a:lnTo>
                    <a:pt x="11752" y="9875"/>
                  </a:lnTo>
                  <a:cubicBezTo>
                    <a:pt x="11711" y="9875"/>
                    <a:pt x="11711" y="9835"/>
                    <a:pt x="11671" y="9835"/>
                  </a:cubicBezTo>
                  <a:cubicBezTo>
                    <a:pt x="11614" y="9813"/>
                    <a:pt x="11560" y="9801"/>
                    <a:pt x="11509" y="9801"/>
                  </a:cubicBezTo>
                  <a:cubicBezTo>
                    <a:pt x="11440" y="9801"/>
                    <a:pt x="11378" y="9823"/>
                    <a:pt x="11326" y="9875"/>
                  </a:cubicBezTo>
                  <a:lnTo>
                    <a:pt x="10950" y="10291"/>
                  </a:lnTo>
                  <a:lnTo>
                    <a:pt x="10950" y="7460"/>
                  </a:lnTo>
                  <a:cubicBezTo>
                    <a:pt x="10950" y="7338"/>
                    <a:pt x="10818" y="7206"/>
                    <a:pt x="10696" y="7166"/>
                  </a:cubicBezTo>
                  <a:cubicBezTo>
                    <a:pt x="10524" y="7166"/>
                    <a:pt x="10402" y="7298"/>
                    <a:pt x="10402" y="7460"/>
                  </a:cubicBezTo>
                  <a:lnTo>
                    <a:pt x="10402" y="10636"/>
                  </a:lnTo>
                  <a:lnTo>
                    <a:pt x="9682" y="9875"/>
                  </a:lnTo>
                  <a:cubicBezTo>
                    <a:pt x="9626" y="9820"/>
                    <a:pt x="9560" y="9783"/>
                    <a:pt x="9498" y="9783"/>
                  </a:cubicBezTo>
                  <a:cubicBezTo>
                    <a:pt x="9458" y="9783"/>
                    <a:pt x="9419" y="9799"/>
                    <a:pt x="9387" y="9835"/>
                  </a:cubicBezTo>
                  <a:cubicBezTo>
                    <a:pt x="9337" y="9835"/>
                    <a:pt x="9296" y="9875"/>
                    <a:pt x="9296" y="9875"/>
                  </a:cubicBezTo>
                  <a:lnTo>
                    <a:pt x="8454" y="10758"/>
                  </a:lnTo>
                  <a:lnTo>
                    <a:pt x="7652" y="9875"/>
                  </a:lnTo>
                  <a:cubicBezTo>
                    <a:pt x="7611" y="9875"/>
                    <a:pt x="7611" y="9835"/>
                    <a:pt x="7561" y="9835"/>
                  </a:cubicBezTo>
                  <a:cubicBezTo>
                    <a:pt x="7513" y="9799"/>
                    <a:pt x="7463" y="9783"/>
                    <a:pt x="7416" y="9783"/>
                  </a:cubicBezTo>
                  <a:cubicBezTo>
                    <a:pt x="7343" y="9783"/>
                    <a:pt x="7275" y="9820"/>
                    <a:pt x="7226" y="9875"/>
                  </a:cubicBezTo>
                  <a:lnTo>
                    <a:pt x="6424" y="10758"/>
                  </a:lnTo>
                  <a:lnTo>
                    <a:pt x="5582" y="9875"/>
                  </a:lnTo>
                  <a:lnTo>
                    <a:pt x="5531" y="9835"/>
                  </a:lnTo>
                  <a:cubicBezTo>
                    <a:pt x="5483" y="9799"/>
                    <a:pt x="5433" y="9783"/>
                    <a:pt x="5386" y="9783"/>
                  </a:cubicBezTo>
                  <a:cubicBezTo>
                    <a:pt x="5313" y="9783"/>
                    <a:pt x="5245" y="9820"/>
                    <a:pt x="5196" y="9875"/>
                  </a:cubicBezTo>
                  <a:lnTo>
                    <a:pt x="4394" y="10758"/>
                  </a:lnTo>
                  <a:lnTo>
                    <a:pt x="3552" y="9875"/>
                  </a:lnTo>
                  <a:cubicBezTo>
                    <a:pt x="3552" y="9875"/>
                    <a:pt x="3501" y="9835"/>
                    <a:pt x="3461" y="9835"/>
                  </a:cubicBezTo>
                  <a:cubicBezTo>
                    <a:pt x="3413" y="9799"/>
                    <a:pt x="3369" y="9783"/>
                    <a:pt x="3330" y="9783"/>
                  </a:cubicBezTo>
                  <a:cubicBezTo>
                    <a:pt x="3268" y="9783"/>
                    <a:pt x="3216" y="9820"/>
                    <a:pt x="3166" y="9875"/>
                  </a:cubicBezTo>
                  <a:lnTo>
                    <a:pt x="2446" y="10636"/>
                  </a:lnTo>
                  <a:lnTo>
                    <a:pt x="2446" y="3106"/>
                  </a:lnTo>
                  <a:lnTo>
                    <a:pt x="3552" y="3106"/>
                  </a:lnTo>
                  <a:cubicBezTo>
                    <a:pt x="3593" y="3066"/>
                    <a:pt x="3633" y="3066"/>
                    <a:pt x="3674" y="3025"/>
                  </a:cubicBezTo>
                  <a:lnTo>
                    <a:pt x="6424" y="650"/>
                  </a:lnTo>
                  <a:lnTo>
                    <a:pt x="9174" y="3025"/>
                  </a:lnTo>
                  <a:cubicBezTo>
                    <a:pt x="9215" y="3066"/>
                    <a:pt x="9255" y="3106"/>
                    <a:pt x="9337" y="3106"/>
                  </a:cubicBezTo>
                  <a:lnTo>
                    <a:pt x="10402" y="3106"/>
                  </a:lnTo>
                  <a:lnTo>
                    <a:pt x="10402" y="4963"/>
                  </a:lnTo>
                  <a:cubicBezTo>
                    <a:pt x="10402" y="5095"/>
                    <a:pt x="10483" y="5217"/>
                    <a:pt x="10605" y="5217"/>
                  </a:cubicBezTo>
                  <a:cubicBezTo>
                    <a:pt x="10631" y="5225"/>
                    <a:pt x="10656" y="5228"/>
                    <a:pt x="10681" y="5228"/>
                  </a:cubicBezTo>
                  <a:cubicBezTo>
                    <a:pt x="10825" y="5228"/>
                    <a:pt x="10950" y="5111"/>
                    <a:pt x="10950" y="4963"/>
                  </a:cubicBezTo>
                  <a:lnTo>
                    <a:pt x="10950" y="701"/>
                  </a:lnTo>
                  <a:cubicBezTo>
                    <a:pt x="10950" y="569"/>
                    <a:pt x="10818" y="447"/>
                    <a:pt x="10656" y="447"/>
                  </a:cubicBezTo>
                  <a:lnTo>
                    <a:pt x="7013" y="447"/>
                  </a:lnTo>
                  <a:lnTo>
                    <a:pt x="6637" y="62"/>
                  </a:lnTo>
                  <a:cubicBezTo>
                    <a:pt x="6571" y="21"/>
                    <a:pt x="6508" y="1"/>
                    <a:pt x="6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1855625" y="2246900"/>
              <a:ext cx="66750" cy="52800"/>
            </a:xfrm>
            <a:custGeom>
              <a:avLst/>
              <a:gdLst/>
              <a:ahLst/>
              <a:cxnLst/>
              <a:rect l="l" t="t" r="r" b="b"/>
              <a:pathLst>
                <a:path w="2670" h="2112" extrusionOk="0">
                  <a:moveTo>
                    <a:pt x="2122" y="548"/>
                  </a:moveTo>
                  <a:lnTo>
                    <a:pt x="2122" y="1563"/>
                  </a:lnTo>
                  <a:lnTo>
                    <a:pt x="559" y="1563"/>
                  </a:lnTo>
                  <a:lnTo>
                    <a:pt x="559" y="548"/>
                  </a:lnTo>
                  <a:close/>
                  <a:moveTo>
                    <a:pt x="254" y="0"/>
                  </a:moveTo>
                  <a:cubicBezTo>
                    <a:pt x="132" y="0"/>
                    <a:pt x="1" y="132"/>
                    <a:pt x="1" y="254"/>
                  </a:cubicBezTo>
                  <a:lnTo>
                    <a:pt x="1" y="1857"/>
                  </a:lnTo>
                  <a:cubicBezTo>
                    <a:pt x="1" y="1989"/>
                    <a:pt x="132" y="2111"/>
                    <a:pt x="254" y="2111"/>
                  </a:cubicBezTo>
                  <a:lnTo>
                    <a:pt x="2375" y="2111"/>
                  </a:lnTo>
                  <a:cubicBezTo>
                    <a:pt x="2538" y="2111"/>
                    <a:pt x="2670" y="1989"/>
                    <a:pt x="2670" y="1857"/>
                  </a:cubicBezTo>
                  <a:lnTo>
                    <a:pt x="2670" y="254"/>
                  </a:lnTo>
                  <a:cubicBezTo>
                    <a:pt x="2670" y="132"/>
                    <a:pt x="2538" y="0"/>
                    <a:pt x="2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1947725" y="2246900"/>
              <a:ext cx="66500" cy="52800"/>
            </a:xfrm>
            <a:custGeom>
              <a:avLst/>
              <a:gdLst/>
              <a:ahLst/>
              <a:cxnLst/>
              <a:rect l="l" t="t" r="r" b="b"/>
              <a:pathLst>
                <a:path w="2660" h="2112" extrusionOk="0">
                  <a:moveTo>
                    <a:pt x="2111" y="548"/>
                  </a:moveTo>
                  <a:lnTo>
                    <a:pt x="2111" y="1563"/>
                  </a:lnTo>
                  <a:lnTo>
                    <a:pt x="508" y="1563"/>
                  </a:lnTo>
                  <a:lnTo>
                    <a:pt x="508" y="548"/>
                  </a:lnTo>
                  <a:close/>
                  <a:moveTo>
                    <a:pt x="254" y="0"/>
                  </a:moveTo>
                  <a:cubicBezTo>
                    <a:pt x="82" y="0"/>
                    <a:pt x="0" y="132"/>
                    <a:pt x="0" y="254"/>
                  </a:cubicBezTo>
                  <a:lnTo>
                    <a:pt x="0" y="1857"/>
                  </a:lnTo>
                  <a:cubicBezTo>
                    <a:pt x="0" y="1989"/>
                    <a:pt x="82" y="2111"/>
                    <a:pt x="254" y="2111"/>
                  </a:cubicBezTo>
                  <a:lnTo>
                    <a:pt x="2365" y="2111"/>
                  </a:lnTo>
                  <a:cubicBezTo>
                    <a:pt x="2538" y="2111"/>
                    <a:pt x="2659" y="1989"/>
                    <a:pt x="2659" y="1857"/>
                  </a:cubicBezTo>
                  <a:lnTo>
                    <a:pt x="2659" y="254"/>
                  </a:lnTo>
                  <a:cubicBezTo>
                    <a:pt x="2659" y="132"/>
                    <a:pt x="2538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1855625" y="2172800"/>
              <a:ext cx="66750" cy="53050"/>
            </a:xfrm>
            <a:custGeom>
              <a:avLst/>
              <a:gdLst/>
              <a:ahLst/>
              <a:cxnLst/>
              <a:rect l="l" t="t" r="r" b="b"/>
              <a:pathLst>
                <a:path w="2670" h="2122" extrusionOk="0">
                  <a:moveTo>
                    <a:pt x="2122" y="559"/>
                  </a:moveTo>
                  <a:lnTo>
                    <a:pt x="2122" y="1574"/>
                  </a:lnTo>
                  <a:lnTo>
                    <a:pt x="559" y="1574"/>
                  </a:lnTo>
                  <a:lnTo>
                    <a:pt x="559" y="559"/>
                  </a:lnTo>
                  <a:close/>
                  <a:moveTo>
                    <a:pt x="254" y="1"/>
                  </a:moveTo>
                  <a:cubicBezTo>
                    <a:pt x="132" y="1"/>
                    <a:pt x="1" y="133"/>
                    <a:pt x="1" y="255"/>
                  </a:cubicBezTo>
                  <a:lnTo>
                    <a:pt x="1" y="1868"/>
                  </a:lnTo>
                  <a:cubicBezTo>
                    <a:pt x="1" y="1990"/>
                    <a:pt x="132" y="2122"/>
                    <a:pt x="254" y="2122"/>
                  </a:cubicBezTo>
                  <a:lnTo>
                    <a:pt x="2375" y="2122"/>
                  </a:lnTo>
                  <a:cubicBezTo>
                    <a:pt x="2538" y="2122"/>
                    <a:pt x="2670" y="1990"/>
                    <a:pt x="2670" y="1868"/>
                  </a:cubicBezTo>
                  <a:lnTo>
                    <a:pt x="2670" y="255"/>
                  </a:lnTo>
                  <a:cubicBezTo>
                    <a:pt x="2670" y="133"/>
                    <a:pt x="2538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1947725" y="2172800"/>
              <a:ext cx="66500" cy="53050"/>
            </a:xfrm>
            <a:custGeom>
              <a:avLst/>
              <a:gdLst/>
              <a:ahLst/>
              <a:cxnLst/>
              <a:rect l="l" t="t" r="r" b="b"/>
              <a:pathLst>
                <a:path w="2660" h="2122" extrusionOk="0">
                  <a:moveTo>
                    <a:pt x="2111" y="559"/>
                  </a:moveTo>
                  <a:lnTo>
                    <a:pt x="2111" y="1574"/>
                  </a:lnTo>
                  <a:lnTo>
                    <a:pt x="508" y="1574"/>
                  </a:lnTo>
                  <a:lnTo>
                    <a:pt x="508" y="559"/>
                  </a:lnTo>
                  <a:close/>
                  <a:moveTo>
                    <a:pt x="254" y="1"/>
                  </a:moveTo>
                  <a:cubicBezTo>
                    <a:pt x="82" y="1"/>
                    <a:pt x="0" y="133"/>
                    <a:pt x="0" y="255"/>
                  </a:cubicBezTo>
                  <a:lnTo>
                    <a:pt x="0" y="1868"/>
                  </a:lnTo>
                  <a:cubicBezTo>
                    <a:pt x="0" y="1990"/>
                    <a:pt x="82" y="2122"/>
                    <a:pt x="254" y="2122"/>
                  </a:cubicBezTo>
                  <a:lnTo>
                    <a:pt x="2365" y="2122"/>
                  </a:lnTo>
                  <a:cubicBezTo>
                    <a:pt x="2538" y="2122"/>
                    <a:pt x="2659" y="1990"/>
                    <a:pt x="2659" y="1868"/>
                  </a:cubicBezTo>
                  <a:lnTo>
                    <a:pt x="2659" y="255"/>
                  </a:lnTo>
                  <a:cubicBezTo>
                    <a:pt x="2659" y="133"/>
                    <a:pt x="2538" y="1"/>
                    <a:pt x="2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2278857"/>
          </a:xfrm>
        </p:spPr>
        <p:txBody>
          <a:bodyPr/>
          <a:lstStyle/>
          <a:p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Beneficios de la 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Domótica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sz="2400" dirty="0"/>
              <a:t>*</a:t>
            </a:r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Comodidad </a:t>
            </a:r>
            <a:r>
              <a:rPr lang="es-MX" sz="2000" dirty="0">
                <a:solidFill>
                  <a:schemeClr val="accent3">
                    <a:lumMod val="50000"/>
                  </a:schemeClr>
                </a:solidFill>
              </a:rPr>
              <a:t>y conveniencia</a:t>
            </a:r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MX" sz="20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s-MX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*Eficiencia </a:t>
            </a:r>
            <a:r>
              <a:rPr lang="es-MX" sz="2000" dirty="0">
                <a:solidFill>
                  <a:schemeClr val="accent3">
                    <a:lumMod val="50000"/>
                  </a:schemeClr>
                </a:solidFill>
              </a:rPr>
              <a:t>energética</a:t>
            </a:r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MX" sz="20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s-MX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*Seguridad </a:t>
            </a:r>
            <a:r>
              <a:rPr lang="es-MX" sz="2000" dirty="0">
                <a:solidFill>
                  <a:schemeClr val="accent3">
                    <a:lumMod val="50000"/>
                  </a:schemeClr>
                </a:solidFill>
              </a:rPr>
              <a:t>mejorada</a:t>
            </a:r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MX" sz="24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s-MX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MX" sz="2400" dirty="0" smtClean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Accesibilidad </a:t>
            </a:r>
            <a:r>
              <a:rPr lang="es-MX" sz="2000" dirty="0">
                <a:solidFill>
                  <a:schemeClr val="accent3">
                    <a:lumMod val="50000"/>
                  </a:schemeClr>
                </a:solidFill>
              </a:rPr>
              <a:t>para personas con discapacidades</a:t>
            </a:r>
            <a:r>
              <a:rPr lang="es-MX" sz="2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69" y="801776"/>
            <a:ext cx="3131545" cy="20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3"/>
          </p:nvPr>
        </p:nvSpPr>
        <p:spPr>
          <a:xfrm>
            <a:off x="323424" y="1417212"/>
            <a:ext cx="4982672" cy="2394934"/>
          </a:xfrm>
        </p:spPr>
        <p:txBody>
          <a:bodyPr/>
          <a:lstStyle/>
          <a:p>
            <a:pPr algn="l"/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*Sistemas </a:t>
            </a:r>
            <a:r>
              <a:rPr lang="es-MX" sz="1600" dirty="0">
                <a:solidFill>
                  <a:schemeClr val="accent3">
                    <a:lumMod val="50000"/>
                  </a:schemeClr>
                </a:solidFill>
              </a:rPr>
              <a:t>de iluminación inteligente</a:t>
            </a:r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algn="l"/>
            <a:endParaRPr lang="es-MX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*Climatización </a:t>
            </a:r>
            <a:r>
              <a:rPr lang="es-MX" sz="1600" dirty="0">
                <a:solidFill>
                  <a:schemeClr val="accent3">
                    <a:lumMod val="50000"/>
                  </a:schemeClr>
                </a:solidFill>
              </a:rPr>
              <a:t>y control de la temperatura</a:t>
            </a:r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algn="l"/>
            <a:endParaRPr lang="es-MX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s-MX" sz="1600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Sistemas </a:t>
            </a:r>
            <a:r>
              <a:rPr lang="es-MX" sz="1600" dirty="0">
                <a:solidFill>
                  <a:schemeClr val="accent3">
                    <a:lumMod val="50000"/>
                  </a:schemeClr>
                </a:solidFill>
              </a:rPr>
              <a:t>de seguridad integrados</a:t>
            </a:r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algn="l"/>
            <a:endParaRPr lang="es-MX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*Electrodomésticos </a:t>
            </a:r>
            <a:r>
              <a:rPr lang="es-MX" sz="1600" dirty="0">
                <a:solidFill>
                  <a:schemeClr val="accent3">
                    <a:lumMod val="50000"/>
                  </a:schemeClr>
                </a:solidFill>
              </a:rPr>
              <a:t>inteligentes</a:t>
            </a:r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algn="l"/>
            <a:endParaRPr lang="es-MX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*Automatización </a:t>
            </a:r>
            <a:r>
              <a:rPr lang="es-MX" sz="1600" dirty="0">
                <a:solidFill>
                  <a:schemeClr val="accent3">
                    <a:lumMod val="50000"/>
                  </a:schemeClr>
                </a:solidFill>
              </a:rPr>
              <a:t>del hogar.</a:t>
            </a:r>
          </a:p>
          <a:p>
            <a:pPr algn="l"/>
            <a:endParaRPr lang="es-MX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Componentes de una Casa Domótica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48" y="1417212"/>
            <a:ext cx="2463421" cy="18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Usos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425003" y="1178711"/>
            <a:ext cx="3490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Iluminación Inteligente</a:t>
            </a:r>
            <a:r>
              <a:rPr lang="es-MX" sz="1200" dirty="0"/>
              <a:t>: Los sistemas de iluminación inteligente permiten programar luces para que se enciendan o apaguen automáticamente en ciertos horarios o en respuesta a eventos específicos.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571999" y="1088265"/>
            <a:ext cx="3618963" cy="119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Electrodomésticos Conectados</a:t>
            </a:r>
            <a:r>
              <a:rPr lang="es-MX" sz="1200" dirty="0"/>
              <a:t>: Algunos electrodomésticos, como lavadoras, secadoras, refrigeradores y hornos, pueden estar equipados con tecnología inteligente que te permite monitorear y controlar su funcionamiento desde tu dispositivo móvil.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69994" y="2633729"/>
            <a:ext cx="3148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Seguridad y Vigilancia</a:t>
            </a:r>
            <a:r>
              <a:rPr lang="es-MX" sz="1200" dirty="0"/>
              <a:t>: Los sistemas de seguridad domótica pueden incluir cámaras de vigilancia, sensores de movimiento, cerraduras inteligentes y alarmas que te permiten monitorear y proteger tu hogar desde cualquier lugar.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365938" y="2715278"/>
            <a:ext cx="429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Entretenimiento en Casa</a:t>
            </a:r>
            <a:r>
              <a:rPr lang="es-MX" sz="1200" dirty="0"/>
              <a:t>: Los sistemas de entretenimiento </a:t>
            </a:r>
            <a:r>
              <a:rPr lang="es-MX" sz="1200" dirty="0" err="1"/>
              <a:t>domótico</a:t>
            </a:r>
            <a:r>
              <a:rPr lang="es-MX" sz="1200" dirty="0"/>
              <a:t> te permiten controlar dispositivos como televisores, sistemas de audio y luces ambientales desde una sola interfaz. </a:t>
            </a:r>
          </a:p>
        </p:txBody>
      </p:sp>
    </p:spTree>
    <p:extLst>
      <p:ext uri="{BB962C8B-B14F-4D97-AF65-F5344CB8AC3E}">
        <p14:creationId xmlns:p14="http://schemas.microsoft.com/office/powerpoint/2010/main" val="2777794875"/>
      </p:ext>
    </p:extLst>
  </p:cSld>
  <p:clrMapOvr>
    <a:masterClrMapping/>
  </p:clrMapOvr>
</p:sld>
</file>

<file path=ppt/theme/theme1.xml><?xml version="1.0" encoding="utf-8"?>
<a:theme xmlns:a="http://schemas.openxmlformats.org/drawingml/2006/main" name="Rental Housing Marketing Plan by Slidesgo">
  <a:themeElements>
    <a:clrScheme name="Simple Light">
      <a:dk1>
        <a:srgbClr val="4C4557"/>
      </a:dk1>
      <a:lt1>
        <a:srgbClr val="BD6877"/>
      </a:lt1>
      <a:dk2>
        <a:srgbClr val="FAE9DC"/>
      </a:dk2>
      <a:lt2>
        <a:srgbClr val="F9D0C8"/>
      </a:lt2>
      <a:accent1>
        <a:srgbClr val="53A789"/>
      </a:accent1>
      <a:accent2>
        <a:srgbClr val="6BDD96"/>
      </a:accent2>
      <a:accent3>
        <a:srgbClr val="332B45"/>
      </a:accent3>
      <a:accent4>
        <a:srgbClr val="FFFFFF"/>
      </a:accent4>
      <a:accent5>
        <a:srgbClr val="FFFFFF"/>
      </a:accent5>
      <a:accent6>
        <a:srgbClr val="FFFFFF"/>
      </a:accent6>
      <a:hlink>
        <a:srgbClr val="4E49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317</Words>
  <Application>Microsoft Office PowerPoint</Application>
  <PresentationFormat>Presentación en pantalla (16:9)</PresentationFormat>
  <Paragraphs>38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Bebas Neue</vt:lpstr>
      <vt:lpstr>Montserrat</vt:lpstr>
      <vt:lpstr>Montserrat Medium</vt:lpstr>
      <vt:lpstr>Nunito Light</vt:lpstr>
      <vt:lpstr>Raleway</vt:lpstr>
      <vt:lpstr>Raleway Black</vt:lpstr>
      <vt:lpstr>Rental Housing Marketing Plan by Slidesgo</vt:lpstr>
      <vt:lpstr>CASA DOMOTICA</vt:lpstr>
      <vt:lpstr>Componentes importantes a usar</vt:lpstr>
      <vt:lpstr>problematica</vt:lpstr>
      <vt:lpstr>Se planteo</vt:lpstr>
      <vt:lpstr>¿Cómo?</vt:lpstr>
      <vt:lpstr>Beneficios de la Domótica  *Comodidad y conveniencia.  *Eficiencia energética.  *Seguridad mejorada.  *Accesibilidad para personas con discapacidades.</vt:lpstr>
      <vt:lpstr>Componentes de una Casa Domótica</vt:lpstr>
      <vt:lpstr>Usos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DOMOTICA</dc:title>
  <dc:creator>Alan Valle</dc:creator>
  <cp:lastModifiedBy>Alan Valle</cp:lastModifiedBy>
  <cp:revision>4</cp:revision>
  <dcterms:modified xsi:type="dcterms:W3CDTF">2024-03-06T03:53:23Z</dcterms:modified>
</cp:coreProperties>
</file>