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5B12-87E2-4B39-9277-4DD33C261B56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DF2-3A09-4676-8D73-C782531AAB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291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5B12-87E2-4B39-9277-4DD33C261B56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DF2-3A09-4676-8D73-C782531AAB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868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5B12-87E2-4B39-9277-4DD33C261B56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DF2-3A09-4676-8D73-C782531AAB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261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5B12-87E2-4B39-9277-4DD33C261B56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DF2-3A09-4676-8D73-C782531AAB5E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536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5B12-87E2-4B39-9277-4DD33C261B56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DF2-3A09-4676-8D73-C782531AAB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872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5B12-87E2-4B39-9277-4DD33C261B56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DF2-3A09-4676-8D73-C782531AAB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6310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5B12-87E2-4B39-9277-4DD33C261B56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DF2-3A09-4676-8D73-C782531AAB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734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5B12-87E2-4B39-9277-4DD33C261B56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DF2-3A09-4676-8D73-C782531AAB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2750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5B12-87E2-4B39-9277-4DD33C261B56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DF2-3A09-4676-8D73-C782531AAB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460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5B12-87E2-4B39-9277-4DD33C261B56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DF2-3A09-4676-8D73-C782531AAB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76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5B12-87E2-4B39-9277-4DD33C261B56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DF2-3A09-4676-8D73-C782531AAB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859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5B12-87E2-4B39-9277-4DD33C261B56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DF2-3A09-4676-8D73-C782531AAB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22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5B12-87E2-4B39-9277-4DD33C261B56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DF2-3A09-4676-8D73-C782531AAB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80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5B12-87E2-4B39-9277-4DD33C261B56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DF2-3A09-4676-8D73-C782531AAB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369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5B12-87E2-4B39-9277-4DD33C261B56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DF2-3A09-4676-8D73-C782531AAB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768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5B12-87E2-4B39-9277-4DD33C261B56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DF2-3A09-4676-8D73-C782531AAB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389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5B12-87E2-4B39-9277-4DD33C261B56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DF2-3A09-4676-8D73-C782531AAB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782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5B12-87E2-4B39-9277-4DD33C261B56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BDF2-3A09-4676-8D73-C782531AAB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6069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zS-bBa4j7k&amp;t=2181s" TargetMode="External"/><Relationship Id="rId2" Type="http://schemas.openxmlformats.org/officeDocument/2006/relationships/hyperlink" Target="https://www.youtube.com/watch?v=seEF7tj0Rmc&amp;t=1070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s/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www.youtube.com/watch?v=aVISNta4R9k&amp;t=259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487E0-5385-432B-80F8-98C08EF3C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Ambulance Emergency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96CD1-0A73-4A70-AC7C-D26D71AB2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r>
              <a:rPr lang="es-CO" dirty="0"/>
              <a:t>Autor: Emanuel López Higuita</a:t>
            </a:r>
          </a:p>
        </p:txBody>
      </p:sp>
    </p:spTree>
    <p:extLst>
      <p:ext uri="{BB962C8B-B14F-4D97-AF65-F5344CB8AC3E}">
        <p14:creationId xmlns:p14="http://schemas.microsoft.com/office/powerpoint/2010/main" val="344273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1CCA3-8AE1-4952-A75A-538F57B5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CO"/>
              <a:t>Retro Speed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975A24-B329-4DFC-973F-AAA75D92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/>
          </a:bodyPr>
          <a:lstStyle/>
          <a:p>
            <a:r>
              <a:rPr lang="es-CO" dirty="0"/>
              <a:t>El juego consiste en un carro que viaja a toda velocidad sorteando otros carros, recoge monedas para desbloquear nuevos estilos y a medida que avanza, va obteniendo puntuación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13018E-C52A-42B7-846D-4588BF29D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969" y="2210935"/>
            <a:ext cx="2017311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69166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F79531-1F1E-4DDE-9203-4995D8E2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s-CO" dirty="0"/>
              <a:t>Descripción de la aplicación</a:t>
            </a:r>
            <a:endParaRPr lang="es-CO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50D60D-9335-4623-94EB-C92FA6556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 fontScale="92500"/>
          </a:bodyPr>
          <a:lstStyle/>
          <a:p>
            <a:r>
              <a:rPr lang="es-CO" dirty="0"/>
              <a:t>En la página se encontrará un inicio el cual tiene el nombre de la aplicación en grande, al lado derecho, unos logos los cuales al presionarlos aparece un texto respecto a ellos. Es el logo de GitHub, contacto y correo.</a:t>
            </a:r>
          </a:p>
          <a:p>
            <a:r>
              <a:rPr lang="es-CO" dirty="0"/>
              <a:t>Más abajo se encontrará una casilla para ingresar el nombre y un botón de comenzar el cual dará inicio al juego.</a:t>
            </a:r>
          </a:p>
          <a:p>
            <a:r>
              <a:rPr lang="es-CO" dirty="0"/>
              <a:t>El juego consiste en una ambulancia que va en contra vía, esquivando los carros que pasan por ahí. Cuando se chocha, aparece un recuadro que muestra la puntuación anterior y la mejor puntuación.</a:t>
            </a:r>
          </a:p>
        </p:txBody>
      </p:sp>
    </p:spTree>
    <p:extLst>
      <p:ext uri="{BB962C8B-B14F-4D97-AF65-F5344CB8AC3E}">
        <p14:creationId xmlns:p14="http://schemas.microsoft.com/office/powerpoint/2010/main" val="25130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A8F5A-83A6-4804-BDB8-8954654D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Escenarios de la página web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1A19993-189C-43EE-90FD-C2F8E8D49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054" y="1825625"/>
            <a:ext cx="5581211" cy="267173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E4F172-2431-4104-8B5F-2801BCE79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116" y="1825625"/>
            <a:ext cx="2762250" cy="990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A743129-166D-4AE5-B774-67D13DB74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115" y="2951162"/>
            <a:ext cx="2762249" cy="121497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8BC65C7-AB03-409F-B227-EFE59ECF5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115" y="4497355"/>
            <a:ext cx="29527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1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6C2E77D-6881-4E1A-AF98-6A83AB716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679" y="308687"/>
            <a:ext cx="5473034" cy="568166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2A43DF-B3F7-4D2F-BB08-DD2A735B4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92" y="792518"/>
            <a:ext cx="6132156" cy="355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7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609FA-78B1-471E-B93B-DBD00670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Descripción gráfica de las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08BEA4-5AE3-48A7-907A-FB3153B0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		Línea | rectángulo  |  carro   |   ambulancia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C79A4E-CD44-46C0-90A8-948C769B5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085084" y="2781210"/>
            <a:ext cx="205273" cy="34624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EAA94EA-21D2-451E-9619-EFEAAEDA8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919" y="2781210"/>
            <a:ext cx="400106" cy="9240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E9D7AF2-2386-41B1-9C87-B722E073C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782" y="2781210"/>
            <a:ext cx="847843" cy="1257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25E061A-756D-4447-836F-E10813241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684" y="2781210"/>
            <a:ext cx="101931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2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85F94-204C-4CE5-AD97-A70C9836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Número de clases diseñadas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FC2E35-1652-4133-8F34-A8B4ED30C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Clase punto → toma un punto</a:t>
            </a:r>
          </a:p>
          <a:p>
            <a:r>
              <a:rPr lang="es-CO" dirty="0"/>
              <a:t>Clase rectángulo → toma 1 punto y con el alto y el ancho crea un rectángulo</a:t>
            </a:r>
          </a:p>
          <a:p>
            <a:r>
              <a:rPr lang="es-CO" dirty="0"/>
              <a:t>Clase línea → toma 2 puntos y los une</a:t>
            </a:r>
          </a:p>
          <a:p>
            <a:r>
              <a:rPr lang="es-CO" dirty="0"/>
              <a:t>Clase usuario → toma el nombre y los  puntos del jugador</a:t>
            </a:r>
          </a:p>
          <a:p>
            <a:r>
              <a:rPr lang="es-CO" dirty="0"/>
              <a:t>Clase carro → con drawImage crea un carro y saca los límites (hereda la clase punto)</a:t>
            </a:r>
          </a:p>
          <a:p>
            <a:r>
              <a:rPr lang="es-CO" dirty="0"/>
              <a:t>Clase ambulancia → con drawImage crea la ambulancia (hereda la clase punto)</a:t>
            </a:r>
          </a:p>
          <a:p>
            <a:pPr marL="0" indent="0">
              <a:buNone/>
            </a:pPr>
            <a:r>
              <a:rPr lang="es-CO" dirty="0"/>
              <a:t>	6 clases en total</a:t>
            </a:r>
          </a:p>
        </p:txBody>
      </p:sp>
    </p:spTree>
    <p:extLst>
      <p:ext uri="{BB962C8B-B14F-4D97-AF65-F5344CB8AC3E}">
        <p14:creationId xmlns:p14="http://schemas.microsoft.com/office/powerpoint/2010/main" val="216991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20BB1-C07E-4EFA-8B22-A22E5631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CBAE2-7BA7-4106-BA70-D0E87B028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https://www.youtube.com/watch?v=seEF7tj0Rmc&amp;t=1070s</a:t>
            </a:r>
            <a:r>
              <a:rPr lang="es-CO" dirty="0"/>
              <a:t> - drawImage</a:t>
            </a:r>
          </a:p>
          <a:p>
            <a:r>
              <a:rPr lang="es-CO" dirty="0">
                <a:hlinkClick r:id="rId3"/>
              </a:rPr>
              <a:t>https://www.youtube.com/watch?v=9zS-bBa4j7k&amp;t=2181s</a:t>
            </a:r>
            <a:r>
              <a:rPr lang="es-CO" dirty="0"/>
              <a:t> – Íconos</a:t>
            </a:r>
          </a:p>
          <a:p>
            <a:r>
              <a:rPr lang="es-CO" dirty="0">
                <a:hlinkClick r:id="rId4"/>
              </a:rPr>
              <a:t>https://www.youtube.com/watch?v=aVISNta4R9k&amp;t=259s</a:t>
            </a:r>
            <a:r>
              <a:rPr lang="es-CO" dirty="0"/>
              <a:t> – método set Interval</a:t>
            </a:r>
          </a:p>
          <a:p>
            <a:r>
              <a:rPr lang="es-CO" dirty="0">
                <a:hlinkClick r:id="rId5"/>
              </a:rPr>
              <a:t>https://www.w3schools.com/</a:t>
            </a:r>
            <a:r>
              <a:rPr lang="es-CO" dirty="0"/>
              <a:t> </a:t>
            </a:r>
          </a:p>
          <a:p>
            <a:r>
              <a:rPr lang="es-CO" dirty="0">
                <a:hlinkClick r:id="rId6"/>
              </a:rPr>
              <a:t>https://developer.mozilla.org/es/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7607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79</TotalTime>
  <Words>328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Ambulance Emergency</vt:lpstr>
      <vt:lpstr>Retro Speed 2</vt:lpstr>
      <vt:lpstr>Descripción de la aplicación</vt:lpstr>
      <vt:lpstr>Escenarios de la página web</vt:lpstr>
      <vt:lpstr>Presentación de PowerPoint</vt:lpstr>
      <vt:lpstr>Descripción gráfica de las clases</vt:lpstr>
      <vt:lpstr>Número de clases diseñadas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Ambulance Emergency</dc:title>
  <dc:creator>EMANUEL LOPEZ HIGUITA</dc:creator>
  <cp:lastModifiedBy>EMANUEL LOPEZ HIGUITA</cp:lastModifiedBy>
  <cp:revision>1</cp:revision>
  <dcterms:created xsi:type="dcterms:W3CDTF">2022-04-06T18:39:10Z</dcterms:created>
  <dcterms:modified xsi:type="dcterms:W3CDTF">2022-04-06T19:58:40Z</dcterms:modified>
</cp:coreProperties>
</file>