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85" r:id="rId1"/>
  </p:sldMasterIdLst>
  <p:notesMasterIdLst>
    <p:notesMasterId r:id="rId22"/>
  </p:notesMasterIdLst>
  <p:handoutMasterIdLst>
    <p:handoutMasterId r:id="rId23"/>
  </p:handoutMasterIdLst>
  <p:sldIdLst>
    <p:sldId id="353" r:id="rId2"/>
    <p:sldId id="392" r:id="rId3"/>
    <p:sldId id="343" r:id="rId4"/>
    <p:sldId id="399" r:id="rId5"/>
    <p:sldId id="402" r:id="rId6"/>
    <p:sldId id="401" r:id="rId7"/>
    <p:sldId id="403" r:id="rId8"/>
    <p:sldId id="409" r:id="rId9"/>
    <p:sldId id="404" r:id="rId10"/>
    <p:sldId id="405" r:id="rId11"/>
    <p:sldId id="406" r:id="rId12"/>
    <p:sldId id="407" r:id="rId13"/>
    <p:sldId id="408" r:id="rId14"/>
    <p:sldId id="410" r:id="rId15"/>
    <p:sldId id="411" r:id="rId16"/>
    <p:sldId id="415" r:id="rId17"/>
    <p:sldId id="412" r:id="rId18"/>
    <p:sldId id="413" r:id="rId19"/>
    <p:sldId id="414" r:id="rId20"/>
    <p:sldId id="416" r:id="rId21"/>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7C2297-B20D-6F4D-A9F0-DB2ECE2A8EC1}" v="27" dt="2023-10-24T14:31:05.350"/>
    <p1510:client id="{F021DC0F-27AB-490C-91D6-E957E59ABC28}" v="44" dt="2023-10-24T14:10:46.2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267" autoAdjust="0"/>
    <p:restoredTop sz="94719" autoAdjust="0"/>
  </p:normalViewPr>
  <p:slideViewPr>
    <p:cSldViewPr showGuides="1">
      <p:cViewPr varScale="1">
        <p:scale>
          <a:sx n="144" d="100"/>
          <a:sy n="144" d="100"/>
        </p:scale>
        <p:origin x="1176" y="184"/>
      </p:cViewPr>
      <p:guideLst>
        <p:guide orient="horz" pos="2160"/>
        <p:guide pos="3840"/>
      </p:guideLst>
    </p:cSldViewPr>
  </p:slideViewPr>
  <p:outlineViewPr>
    <p:cViewPr>
      <p:scale>
        <a:sx n="33" d="100"/>
        <a:sy n="33" d="100"/>
      </p:scale>
      <p:origin x="0" y="-582"/>
    </p:cViewPr>
  </p:outlineViewPr>
  <p:notesTextViewPr>
    <p:cViewPr>
      <p:scale>
        <a:sx n="100" d="100"/>
        <a:sy n="100" d="100"/>
      </p:scale>
      <p:origin x="0" y="0"/>
    </p:cViewPr>
  </p:notesTextViewPr>
  <p:sorterViewPr>
    <p:cViewPr>
      <p:scale>
        <a:sx n="100" d="100"/>
        <a:sy n="100" d="100"/>
      </p:scale>
      <p:origin x="0" y="391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renzo Ariemma" userId="359e4d9b-18ad-408c-9e1b-373fb95ff396" providerId="ADAL" clId="{0B7C2297-B20D-6F4D-A9F0-DB2ECE2A8EC1}"/>
    <pc:docChg chg="undo custSel modSld">
      <pc:chgData name="Lorenzo Ariemma" userId="359e4d9b-18ad-408c-9e1b-373fb95ff396" providerId="ADAL" clId="{0B7C2297-B20D-6F4D-A9F0-DB2ECE2A8EC1}" dt="2023-10-24T14:31:14.413" v="88" actId="1076"/>
      <pc:docMkLst>
        <pc:docMk/>
      </pc:docMkLst>
      <pc:sldChg chg="addSp delSp modSp mod">
        <pc:chgData name="Lorenzo Ariemma" userId="359e4d9b-18ad-408c-9e1b-373fb95ff396" providerId="ADAL" clId="{0B7C2297-B20D-6F4D-A9F0-DB2ECE2A8EC1}" dt="2023-10-24T14:31:14.413" v="88" actId="1076"/>
        <pc:sldMkLst>
          <pc:docMk/>
          <pc:sldMk cId="0" sldId="343"/>
        </pc:sldMkLst>
        <pc:spChg chg="mod">
          <ac:chgData name="Lorenzo Ariemma" userId="359e4d9b-18ad-408c-9e1b-373fb95ff396" providerId="ADAL" clId="{0B7C2297-B20D-6F4D-A9F0-DB2ECE2A8EC1}" dt="2023-10-24T14:26:08.322" v="2" actId="1076"/>
          <ac:spMkLst>
            <pc:docMk/>
            <pc:sldMk cId="0" sldId="343"/>
            <ac:spMk id="11" creationId="{BCC83BAD-8A10-A85A-B17E-62BE79BD3784}"/>
          </ac:spMkLst>
        </pc:spChg>
        <pc:spChg chg="mod">
          <ac:chgData name="Lorenzo Ariemma" userId="359e4d9b-18ad-408c-9e1b-373fb95ff396" providerId="ADAL" clId="{0B7C2297-B20D-6F4D-A9F0-DB2ECE2A8EC1}" dt="2023-10-24T14:26:08.322" v="2" actId="1076"/>
          <ac:spMkLst>
            <pc:docMk/>
            <pc:sldMk cId="0" sldId="343"/>
            <ac:spMk id="12" creationId="{1BAC95F1-C25A-9A1F-4439-6ED0CBE9D818}"/>
          </ac:spMkLst>
        </pc:spChg>
        <pc:spChg chg="mod">
          <ac:chgData name="Lorenzo Ariemma" userId="359e4d9b-18ad-408c-9e1b-373fb95ff396" providerId="ADAL" clId="{0B7C2297-B20D-6F4D-A9F0-DB2ECE2A8EC1}" dt="2023-10-24T14:26:08.322" v="2" actId="1076"/>
          <ac:spMkLst>
            <pc:docMk/>
            <pc:sldMk cId="0" sldId="343"/>
            <ac:spMk id="13" creationId="{C9F7D454-E233-CD12-7E95-C5AFB17C3DDF}"/>
          </ac:spMkLst>
        </pc:spChg>
        <pc:spChg chg="mod">
          <ac:chgData name="Lorenzo Ariemma" userId="359e4d9b-18ad-408c-9e1b-373fb95ff396" providerId="ADAL" clId="{0B7C2297-B20D-6F4D-A9F0-DB2ECE2A8EC1}" dt="2023-10-24T14:26:08.322" v="2" actId="1076"/>
          <ac:spMkLst>
            <pc:docMk/>
            <pc:sldMk cId="0" sldId="343"/>
            <ac:spMk id="14" creationId="{C07218CE-3507-2730-AF81-7381B46D6E75}"/>
          </ac:spMkLst>
        </pc:spChg>
        <pc:spChg chg="mod">
          <ac:chgData name="Lorenzo Ariemma" userId="359e4d9b-18ad-408c-9e1b-373fb95ff396" providerId="ADAL" clId="{0B7C2297-B20D-6F4D-A9F0-DB2ECE2A8EC1}" dt="2023-10-24T14:26:08.322" v="2" actId="1076"/>
          <ac:spMkLst>
            <pc:docMk/>
            <pc:sldMk cId="0" sldId="343"/>
            <ac:spMk id="15" creationId="{E890CA98-8171-E74B-9A66-F9CA8346FA20}"/>
          </ac:spMkLst>
        </pc:spChg>
        <pc:spChg chg="mod">
          <ac:chgData name="Lorenzo Ariemma" userId="359e4d9b-18ad-408c-9e1b-373fb95ff396" providerId="ADAL" clId="{0B7C2297-B20D-6F4D-A9F0-DB2ECE2A8EC1}" dt="2023-10-24T14:26:08.322" v="2" actId="1076"/>
          <ac:spMkLst>
            <pc:docMk/>
            <pc:sldMk cId="0" sldId="343"/>
            <ac:spMk id="16" creationId="{C212B480-91CF-C67F-A7EC-877DB8E980AA}"/>
          </ac:spMkLst>
        </pc:spChg>
        <pc:spChg chg="mod">
          <ac:chgData name="Lorenzo Ariemma" userId="359e4d9b-18ad-408c-9e1b-373fb95ff396" providerId="ADAL" clId="{0B7C2297-B20D-6F4D-A9F0-DB2ECE2A8EC1}" dt="2023-10-24T14:26:08.322" v="2" actId="1076"/>
          <ac:spMkLst>
            <pc:docMk/>
            <pc:sldMk cId="0" sldId="343"/>
            <ac:spMk id="18" creationId="{5D23D520-32AF-02B7-C820-28122CE8FC84}"/>
          </ac:spMkLst>
        </pc:spChg>
        <pc:spChg chg="mod">
          <ac:chgData name="Lorenzo Ariemma" userId="359e4d9b-18ad-408c-9e1b-373fb95ff396" providerId="ADAL" clId="{0B7C2297-B20D-6F4D-A9F0-DB2ECE2A8EC1}" dt="2023-10-24T14:26:08.322" v="2" actId="1076"/>
          <ac:spMkLst>
            <pc:docMk/>
            <pc:sldMk cId="0" sldId="343"/>
            <ac:spMk id="22" creationId="{AAFA6359-BB45-8FC7-723C-EB2F1E4C0D6D}"/>
          </ac:spMkLst>
        </pc:spChg>
        <pc:spChg chg="mod">
          <ac:chgData name="Lorenzo Ariemma" userId="359e4d9b-18ad-408c-9e1b-373fb95ff396" providerId="ADAL" clId="{0B7C2297-B20D-6F4D-A9F0-DB2ECE2A8EC1}" dt="2023-10-24T14:26:08.322" v="2" actId="1076"/>
          <ac:spMkLst>
            <pc:docMk/>
            <pc:sldMk cId="0" sldId="343"/>
            <ac:spMk id="23" creationId="{CEADAFFE-9FBD-C3A6-67D0-459E1FA0F1AE}"/>
          </ac:spMkLst>
        </pc:spChg>
        <pc:spChg chg="mod">
          <ac:chgData name="Lorenzo Ariemma" userId="359e4d9b-18ad-408c-9e1b-373fb95ff396" providerId="ADAL" clId="{0B7C2297-B20D-6F4D-A9F0-DB2ECE2A8EC1}" dt="2023-10-24T14:26:08.322" v="2" actId="1076"/>
          <ac:spMkLst>
            <pc:docMk/>
            <pc:sldMk cId="0" sldId="343"/>
            <ac:spMk id="24" creationId="{32EE085C-0253-3193-465D-3857015E844F}"/>
          </ac:spMkLst>
        </pc:spChg>
        <pc:spChg chg="mod">
          <ac:chgData name="Lorenzo Ariemma" userId="359e4d9b-18ad-408c-9e1b-373fb95ff396" providerId="ADAL" clId="{0B7C2297-B20D-6F4D-A9F0-DB2ECE2A8EC1}" dt="2023-10-24T14:26:08.322" v="2" actId="1076"/>
          <ac:spMkLst>
            <pc:docMk/>
            <pc:sldMk cId="0" sldId="343"/>
            <ac:spMk id="25" creationId="{EA477EDC-89A2-65E2-613D-6444CADE9D44}"/>
          </ac:spMkLst>
        </pc:spChg>
        <pc:spChg chg="mod">
          <ac:chgData name="Lorenzo Ariemma" userId="359e4d9b-18ad-408c-9e1b-373fb95ff396" providerId="ADAL" clId="{0B7C2297-B20D-6F4D-A9F0-DB2ECE2A8EC1}" dt="2023-10-24T14:26:08.322" v="2" actId="1076"/>
          <ac:spMkLst>
            <pc:docMk/>
            <pc:sldMk cId="0" sldId="343"/>
            <ac:spMk id="26" creationId="{E6A39013-E5FA-984E-6F13-3F6A518D87B0}"/>
          </ac:spMkLst>
        </pc:spChg>
        <pc:spChg chg="mod">
          <ac:chgData name="Lorenzo Ariemma" userId="359e4d9b-18ad-408c-9e1b-373fb95ff396" providerId="ADAL" clId="{0B7C2297-B20D-6F4D-A9F0-DB2ECE2A8EC1}" dt="2023-10-24T14:26:08.322" v="2" actId="1076"/>
          <ac:spMkLst>
            <pc:docMk/>
            <pc:sldMk cId="0" sldId="343"/>
            <ac:spMk id="27" creationId="{71029043-6912-0E93-1A2B-E90719FF375B}"/>
          </ac:spMkLst>
        </pc:spChg>
        <pc:spChg chg="mod">
          <ac:chgData name="Lorenzo Ariemma" userId="359e4d9b-18ad-408c-9e1b-373fb95ff396" providerId="ADAL" clId="{0B7C2297-B20D-6F4D-A9F0-DB2ECE2A8EC1}" dt="2023-10-24T14:26:08.322" v="2" actId="1076"/>
          <ac:spMkLst>
            <pc:docMk/>
            <pc:sldMk cId="0" sldId="343"/>
            <ac:spMk id="28" creationId="{892500DD-35CB-6486-3A49-67A1A0BC5733}"/>
          </ac:spMkLst>
        </pc:spChg>
        <pc:spChg chg="mod">
          <ac:chgData name="Lorenzo Ariemma" userId="359e4d9b-18ad-408c-9e1b-373fb95ff396" providerId="ADAL" clId="{0B7C2297-B20D-6F4D-A9F0-DB2ECE2A8EC1}" dt="2023-10-24T14:26:08.322" v="2" actId="1076"/>
          <ac:spMkLst>
            <pc:docMk/>
            <pc:sldMk cId="0" sldId="343"/>
            <ac:spMk id="29" creationId="{87E13D18-5C49-81ED-DD30-4C8329062A2F}"/>
          </ac:spMkLst>
        </pc:spChg>
        <pc:spChg chg="mod">
          <ac:chgData name="Lorenzo Ariemma" userId="359e4d9b-18ad-408c-9e1b-373fb95ff396" providerId="ADAL" clId="{0B7C2297-B20D-6F4D-A9F0-DB2ECE2A8EC1}" dt="2023-10-24T14:26:08.322" v="2" actId="1076"/>
          <ac:spMkLst>
            <pc:docMk/>
            <pc:sldMk cId="0" sldId="343"/>
            <ac:spMk id="30" creationId="{CF856A5D-86B8-C035-8BC5-D5EA63DE0696}"/>
          </ac:spMkLst>
        </pc:spChg>
        <pc:spChg chg="mod">
          <ac:chgData name="Lorenzo Ariemma" userId="359e4d9b-18ad-408c-9e1b-373fb95ff396" providerId="ADAL" clId="{0B7C2297-B20D-6F4D-A9F0-DB2ECE2A8EC1}" dt="2023-10-24T14:26:08.322" v="2" actId="1076"/>
          <ac:spMkLst>
            <pc:docMk/>
            <pc:sldMk cId="0" sldId="343"/>
            <ac:spMk id="31" creationId="{AC68A8E8-840B-25C2-5B5A-BAC1BAA3E89D}"/>
          </ac:spMkLst>
        </pc:spChg>
        <pc:spChg chg="mod">
          <ac:chgData name="Lorenzo Ariemma" userId="359e4d9b-18ad-408c-9e1b-373fb95ff396" providerId="ADAL" clId="{0B7C2297-B20D-6F4D-A9F0-DB2ECE2A8EC1}" dt="2023-10-24T14:26:08.322" v="2" actId="1076"/>
          <ac:spMkLst>
            <pc:docMk/>
            <pc:sldMk cId="0" sldId="343"/>
            <ac:spMk id="32" creationId="{0708AC1A-B73B-0313-831D-A1F9BDBCD3F6}"/>
          </ac:spMkLst>
        </pc:spChg>
        <pc:spChg chg="mod">
          <ac:chgData name="Lorenzo Ariemma" userId="359e4d9b-18ad-408c-9e1b-373fb95ff396" providerId="ADAL" clId="{0B7C2297-B20D-6F4D-A9F0-DB2ECE2A8EC1}" dt="2023-10-24T14:26:08.322" v="2" actId="1076"/>
          <ac:spMkLst>
            <pc:docMk/>
            <pc:sldMk cId="0" sldId="343"/>
            <ac:spMk id="33" creationId="{C34D93ED-2460-F135-7863-673AB0BAD169}"/>
          </ac:spMkLst>
        </pc:spChg>
        <pc:spChg chg="mod">
          <ac:chgData name="Lorenzo Ariemma" userId="359e4d9b-18ad-408c-9e1b-373fb95ff396" providerId="ADAL" clId="{0B7C2297-B20D-6F4D-A9F0-DB2ECE2A8EC1}" dt="2023-10-24T14:26:08.322" v="2" actId="1076"/>
          <ac:spMkLst>
            <pc:docMk/>
            <pc:sldMk cId="0" sldId="343"/>
            <ac:spMk id="34" creationId="{5C35BE07-72BE-5901-2A2F-11444590A6AC}"/>
          </ac:spMkLst>
        </pc:spChg>
        <pc:spChg chg="mod">
          <ac:chgData name="Lorenzo Ariemma" userId="359e4d9b-18ad-408c-9e1b-373fb95ff396" providerId="ADAL" clId="{0B7C2297-B20D-6F4D-A9F0-DB2ECE2A8EC1}" dt="2023-10-24T14:26:08.322" v="2" actId="1076"/>
          <ac:spMkLst>
            <pc:docMk/>
            <pc:sldMk cId="0" sldId="343"/>
            <ac:spMk id="35" creationId="{BCF2590A-B4D5-5453-B003-4AEE1399BC4D}"/>
          </ac:spMkLst>
        </pc:spChg>
        <pc:spChg chg="mod">
          <ac:chgData name="Lorenzo Ariemma" userId="359e4d9b-18ad-408c-9e1b-373fb95ff396" providerId="ADAL" clId="{0B7C2297-B20D-6F4D-A9F0-DB2ECE2A8EC1}" dt="2023-10-24T14:26:08.322" v="2" actId="1076"/>
          <ac:spMkLst>
            <pc:docMk/>
            <pc:sldMk cId="0" sldId="343"/>
            <ac:spMk id="36" creationId="{04EC8394-4409-350A-57C9-160B708F4EC8}"/>
          </ac:spMkLst>
        </pc:spChg>
        <pc:spChg chg="mod">
          <ac:chgData name="Lorenzo Ariemma" userId="359e4d9b-18ad-408c-9e1b-373fb95ff396" providerId="ADAL" clId="{0B7C2297-B20D-6F4D-A9F0-DB2ECE2A8EC1}" dt="2023-10-24T14:26:08.322" v="2" actId="1076"/>
          <ac:spMkLst>
            <pc:docMk/>
            <pc:sldMk cId="0" sldId="343"/>
            <ac:spMk id="37" creationId="{8AB9D897-EC9C-A0EE-995D-A878759AA655}"/>
          </ac:spMkLst>
        </pc:spChg>
        <pc:spChg chg="mod">
          <ac:chgData name="Lorenzo Ariemma" userId="359e4d9b-18ad-408c-9e1b-373fb95ff396" providerId="ADAL" clId="{0B7C2297-B20D-6F4D-A9F0-DB2ECE2A8EC1}" dt="2023-10-24T14:26:08.322" v="2" actId="1076"/>
          <ac:spMkLst>
            <pc:docMk/>
            <pc:sldMk cId="0" sldId="343"/>
            <ac:spMk id="38" creationId="{259A3971-112D-D457-B182-7F2448DE8782}"/>
          </ac:spMkLst>
        </pc:spChg>
        <pc:spChg chg="mod">
          <ac:chgData name="Lorenzo Ariemma" userId="359e4d9b-18ad-408c-9e1b-373fb95ff396" providerId="ADAL" clId="{0B7C2297-B20D-6F4D-A9F0-DB2ECE2A8EC1}" dt="2023-10-24T14:26:08.322" v="2" actId="1076"/>
          <ac:spMkLst>
            <pc:docMk/>
            <pc:sldMk cId="0" sldId="343"/>
            <ac:spMk id="39" creationId="{9E774FBF-B370-36A2-CBA2-1613928361BC}"/>
          </ac:spMkLst>
        </pc:spChg>
        <pc:spChg chg="mod">
          <ac:chgData name="Lorenzo Ariemma" userId="359e4d9b-18ad-408c-9e1b-373fb95ff396" providerId="ADAL" clId="{0B7C2297-B20D-6F4D-A9F0-DB2ECE2A8EC1}" dt="2023-10-24T14:26:08.322" v="2" actId="1076"/>
          <ac:spMkLst>
            <pc:docMk/>
            <pc:sldMk cId="0" sldId="343"/>
            <ac:spMk id="40" creationId="{171B96DF-2410-46A5-7FA1-F1E79AEB304F}"/>
          </ac:spMkLst>
        </pc:spChg>
        <pc:spChg chg="mod">
          <ac:chgData name="Lorenzo Ariemma" userId="359e4d9b-18ad-408c-9e1b-373fb95ff396" providerId="ADAL" clId="{0B7C2297-B20D-6F4D-A9F0-DB2ECE2A8EC1}" dt="2023-10-24T14:26:08.322" v="2" actId="1076"/>
          <ac:spMkLst>
            <pc:docMk/>
            <pc:sldMk cId="0" sldId="343"/>
            <ac:spMk id="41" creationId="{3AB8CE9B-9E68-95D2-6D80-2E1B67ADD6EF}"/>
          </ac:spMkLst>
        </pc:spChg>
        <pc:spChg chg="mod">
          <ac:chgData name="Lorenzo Ariemma" userId="359e4d9b-18ad-408c-9e1b-373fb95ff396" providerId="ADAL" clId="{0B7C2297-B20D-6F4D-A9F0-DB2ECE2A8EC1}" dt="2023-10-24T14:26:08.322" v="2" actId="1076"/>
          <ac:spMkLst>
            <pc:docMk/>
            <pc:sldMk cId="0" sldId="343"/>
            <ac:spMk id="42" creationId="{AABB4750-6853-3E7A-5F9D-D1D7D49508A3}"/>
          </ac:spMkLst>
        </pc:spChg>
        <pc:spChg chg="mod">
          <ac:chgData name="Lorenzo Ariemma" userId="359e4d9b-18ad-408c-9e1b-373fb95ff396" providerId="ADAL" clId="{0B7C2297-B20D-6F4D-A9F0-DB2ECE2A8EC1}" dt="2023-10-24T14:26:08.322" v="2" actId="1076"/>
          <ac:spMkLst>
            <pc:docMk/>
            <pc:sldMk cId="0" sldId="343"/>
            <ac:spMk id="43" creationId="{5BE5CDF2-5DF2-77B5-2925-E9D33ECDC7DD}"/>
          </ac:spMkLst>
        </pc:spChg>
        <pc:spChg chg="mod">
          <ac:chgData name="Lorenzo Ariemma" userId="359e4d9b-18ad-408c-9e1b-373fb95ff396" providerId="ADAL" clId="{0B7C2297-B20D-6F4D-A9F0-DB2ECE2A8EC1}" dt="2023-10-24T14:26:08.322" v="2" actId="1076"/>
          <ac:spMkLst>
            <pc:docMk/>
            <pc:sldMk cId="0" sldId="343"/>
            <ac:spMk id="44" creationId="{C16DF709-5CC1-761A-08A4-5FA226B61BA2}"/>
          </ac:spMkLst>
        </pc:spChg>
        <pc:spChg chg="mod">
          <ac:chgData name="Lorenzo Ariemma" userId="359e4d9b-18ad-408c-9e1b-373fb95ff396" providerId="ADAL" clId="{0B7C2297-B20D-6F4D-A9F0-DB2ECE2A8EC1}" dt="2023-10-24T14:27:00.631" v="12" actId="1076"/>
          <ac:spMkLst>
            <pc:docMk/>
            <pc:sldMk cId="0" sldId="343"/>
            <ac:spMk id="49" creationId="{919013FE-F3F7-1327-1EE2-3D84B68131E2}"/>
          </ac:spMkLst>
        </pc:spChg>
        <pc:spChg chg="mod">
          <ac:chgData name="Lorenzo Ariemma" userId="359e4d9b-18ad-408c-9e1b-373fb95ff396" providerId="ADAL" clId="{0B7C2297-B20D-6F4D-A9F0-DB2ECE2A8EC1}" dt="2023-10-24T14:27:00.631" v="12" actId="1076"/>
          <ac:spMkLst>
            <pc:docMk/>
            <pc:sldMk cId="0" sldId="343"/>
            <ac:spMk id="50" creationId="{E8008287-47F4-4B81-C68D-8D7D4CDF887A}"/>
          </ac:spMkLst>
        </pc:spChg>
        <pc:spChg chg="mod">
          <ac:chgData name="Lorenzo Ariemma" userId="359e4d9b-18ad-408c-9e1b-373fb95ff396" providerId="ADAL" clId="{0B7C2297-B20D-6F4D-A9F0-DB2ECE2A8EC1}" dt="2023-10-24T14:27:00.631" v="12" actId="1076"/>
          <ac:spMkLst>
            <pc:docMk/>
            <pc:sldMk cId="0" sldId="343"/>
            <ac:spMk id="51" creationId="{F854939E-25EE-7CEE-CC42-B5AF4EC7CEC4}"/>
          </ac:spMkLst>
        </pc:spChg>
        <pc:spChg chg="mod">
          <ac:chgData name="Lorenzo Ariemma" userId="359e4d9b-18ad-408c-9e1b-373fb95ff396" providerId="ADAL" clId="{0B7C2297-B20D-6F4D-A9F0-DB2ECE2A8EC1}" dt="2023-10-24T14:27:00.631" v="12" actId="1076"/>
          <ac:spMkLst>
            <pc:docMk/>
            <pc:sldMk cId="0" sldId="343"/>
            <ac:spMk id="52" creationId="{145F511E-ADE4-AEF6-E2A0-420AA02EC899}"/>
          </ac:spMkLst>
        </pc:spChg>
        <pc:spChg chg="mod">
          <ac:chgData name="Lorenzo Ariemma" userId="359e4d9b-18ad-408c-9e1b-373fb95ff396" providerId="ADAL" clId="{0B7C2297-B20D-6F4D-A9F0-DB2ECE2A8EC1}" dt="2023-10-24T14:27:00.631" v="12" actId="1076"/>
          <ac:spMkLst>
            <pc:docMk/>
            <pc:sldMk cId="0" sldId="343"/>
            <ac:spMk id="53" creationId="{7851D22F-2271-9C8B-187D-C00A96845154}"/>
          </ac:spMkLst>
        </pc:spChg>
        <pc:spChg chg="mod">
          <ac:chgData name="Lorenzo Ariemma" userId="359e4d9b-18ad-408c-9e1b-373fb95ff396" providerId="ADAL" clId="{0B7C2297-B20D-6F4D-A9F0-DB2ECE2A8EC1}" dt="2023-10-24T14:27:00.631" v="12" actId="1076"/>
          <ac:spMkLst>
            <pc:docMk/>
            <pc:sldMk cId="0" sldId="343"/>
            <ac:spMk id="54" creationId="{A7E61087-8377-9D09-E992-C20F59301B4E}"/>
          </ac:spMkLst>
        </pc:spChg>
        <pc:spChg chg="mod">
          <ac:chgData name="Lorenzo Ariemma" userId="359e4d9b-18ad-408c-9e1b-373fb95ff396" providerId="ADAL" clId="{0B7C2297-B20D-6F4D-A9F0-DB2ECE2A8EC1}" dt="2023-10-24T14:27:00.631" v="12" actId="1076"/>
          <ac:spMkLst>
            <pc:docMk/>
            <pc:sldMk cId="0" sldId="343"/>
            <ac:spMk id="55" creationId="{FFC15782-CA99-1AFB-601F-A6365191C658}"/>
          </ac:spMkLst>
        </pc:spChg>
        <pc:spChg chg="mod">
          <ac:chgData name="Lorenzo Ariemma" userId="359e4d9b-18ad-408c-9e1b-373fb95ff396" providerId="ADAL" clId="{0B7C2297-B20D-6F4D-A9F0-DB2ECE2A8EC1}" dt="2023-10-24T14:27:00.631" v="12" actId="1076"/>
          <ac:spMkLst>
            <pc:docMk/>
            <pc:sldMk cId="0" sldId="343"/>
            <ac:spMk id="56" creationId="{D6936A77-69D7-A977-26B4-61FD4F0A9EB9}"/>
          </ac:spMkLst>
        </pc:spChg>
        <pc:spChg chg="mod">
          <ac:chgData name="Lorenzo Ariemma" userId="359e4d9b-18ad-408c-9e1b-373fb95ff396" providerId="ADAL" clId="{0B7C2297-B20D-6F4D-A9F0-DB2ECE2A8EC1}" dt="2023-10-24T14:27:00.631" v="12" actId="1076"/>
          <ac:spMkLst>
            <pc:docMk/>
            <pc:sldMk cId="0" sldId="343"/>
            <ac:spMk id="57" creationId="{1383E119-EABE-8D8B-633E-E1FCBFA3A0EF}"/>
          </ac:spMkLst>
        </pc:spChg>
        <pc:spChg chg="mod">
          <ac:chgData name="Lorenzo Ariemma" userId="359e4d9b-18ad-408c-9e1b-373fb95ff396" providerId="ADAL" clId="{0B7C2297-B20D-6F4D-A9F0-DB2ECE2A8EC1}" dt="2023-10-24T14:27:02.581" v="14" actId="20577"/>
          <ac:spMkLst>
            <pc:docMk/>
            <pc:sldMk cId="0" sldId="343"/>
            <ac:spMk id="58" creationId="{AED0299C-28A9-2392-0745-91E5EA2E9911}"/>
          </ac:spMkLst>
        </pc:spChg>
        <pc:spChg chg="mod">
          <ac:chgData name="Lorenzo Ariemma" userId="359e4d9b-18ad-408c-9e1b-373fb95ff396" providerId="ADAL" clId="{0B7C2297-B20D-6F4D-A9F0-DB2ECE2A8EC1}" dt="2023-10-24T14:27:00.631" v="12" actId="1076"/>
          <ac:spMkLst>
            <pc:docMk/>
            <pc:sldMk cId="0" sldId="343"/>
            <ac:spMk id="59" creationId="{78F54580-264C-1627-DD58-7F476540C7E5}"/>
          </ac:spMkLst>
        </pc:spChg>
        <pc:spChg chg="mod">
          <ac:chgData name="Lorenzo Ariemma" userId="359e4d9b-18ad-408c-9e1b-373fb95ff396" providerId="ADAL" clId="{0B7C2297-B20D-6F4D-A9F0-DB2ECE2A8EC1}" dt="2023-10-24T14:27:00.631" v="12" actId="1076"/>
          <ac:spMkLst>
            <pc:docMk/>
            <pc:sldMk cId="0" sldId="343"/>
            <ac:spMk id="60" creationId="{F3A634A1-E25D-0D98-0DA9-99962D8C89B8}"/>
          </ac:spMkLst>
        </pc:spChg>
        <pc:spChg chg="mod">
          <ac:chgData name="Lorenzo Ariemma" userId="359e4d9b-18ad-408c-9e1b-373fb95ff396" providerId="ADAL" clId="{0B7C2297-B20D-6F4D-A9F0-DB2ECE2A8EC1}" dt="2023-10-24T14:27:00.631" v="12" actId="1076"/>
          <ac:spMkLst>
            <pc:docMk/>
            <pc:sldMk cId="0" sldId="343"/>
            <ac:spMk id="61" creationId="{FA1357F1-0B60-AA16-26D8-88A5EC08E3D3}"/>
          </ac:spMkLst>
        </pc:spChg>
        <pc:spChg chg="mod">
          <ac:chgData name="Lorenzo Ariemma" userId="359e4d9b-18ad-408c-9e1b-373fb95ff396" providerId="ADAL" clId="{0B7C2297-B20D-6F4D-A9F0-DB2ECE2A8EC1}" dt="2023-10-24T14:27:00.631" v="12" actId="1076"/>
          <ac:spMkLst>
            <pc:docMk/>
            <pc:sldMk cId="0" sldId="343"/>
            <ac:spMk id="62" creationId="{D4295772-ED0E-9CAF-A938-A260CF128E78}"/>
          </ac:spMkLst>
        </pc:spChg>
        <pc:spChg chg="mod">
          <ac:chgData name="Lorenzo Ariemma" userId="359e4d9b-18ad-408c-9e1b-373fb95ff396" providerId="ADAL" clId="{0B7C2297-B20D-6F4D-A9F0-DB2ECE2A8EC1}" dt="2023-10-24T14:27:00.631" v="12" actId="1076"/>
          <ac:spMkLst>
            <pc:docMk/>
            <pc:sldMk cId="0" sldId="343"/>
            <ac:spMk id="63" creationId="{69A7F710-7680-B39B-738C-ED8FE61C77C4}"/>
          </ac:spMkLst>
        </pc:spChg>
        <pc:spChg chg="mod">
          <ac:chgData name="Lorenzo Ariemma" userId="359e4d9b-18ad-408c-9e1b-373fb95ff396" providerId="ADAL" clId="{0B7C2297-B20D-6F4D-A9F0-DB2ECE2A8EC1}" dt="2023-10-24T14:27:00.631" v="12" actId="1076"/>
          <ac:spMkLst>
            <pc:docMk/>
            <pc:sldMk cId="0" sldId="343"/>
            <ac:spMk id="18432" creationId="{247829AD-087E-6E10-FAD0-D2448450A755}"/>
          </ac:spMkLst>
        </pc:spChg>
        <pc:spChg chg="mod">
          <ac:chgData name="Lorenzo Ariemma" userId="359e4d9b-18ad-408c-9e1b-373fb95ff396" providerId="ADAL" clId="{0B7C2297-B20D-6F4D-A9F0-DB2ECE2A8EC1}" dt="2023-10-24T14:27:00.631" v="12" actId="1076"/>
          <ac:spMkLst>
            <pc:docMk/>
            <pc:sldMk cId="0" sldId="343"/>
            <ac:spMk id="18433" creationId="{7EA99623-C37B-DB5F-5C58-4D4D442EF23E}"/>
          </ac:spMkLst>
        </pc:spChg>
        <pc:spChg chg="mod">
          <ac:chgData name="Lorenzo Ariemma" userId="359e4d9b-18ad-408c-9e1b-373fb95ff396" providerId="ADAL" clId="{0B7C2297-B20D-6F4D-A9F0-DB2ECE2A8EC1}" dt="2023-10-24T14:27:00.631" v="12" actId="1076"/>
          <ac:spMkLst>
            <pc:docMk/>
            <pc:sldMk cId="0" sldId="343"/>
            <ac:spMk id="18434" creationId="{A15D6652-7C48-2309-13C0-D8A9F8A29ABA}"/>
          </ac:spMkLst>
        </pc:spChg>
        <pc:spChg chg="del">
          <ac:chgData name="Lorenzo Ariemma" userId="359e4d9b-18ad-408c-9e1b-373fb95ff396" providerId="ADAL" clId="{0B7C2297-B20D-6F4D-A9F0-DB2ECE2A8EC1}" dt="2023-10-24T14:26:51.519" v="10" actId="478"/>
          <ac:spMkLst>
            <pc:docMk/>
            <pc:sldMk cId="0" sldId="343"/>
            <ac:spMk id="18436" creationId="{0CDC7AED-200C-A4F8-6A5D-5E4FF59D46EB}"/>
          </ac:spMkLst>
        </pc:spChg>
        <pc:spChg chg="mod">
          <ac:chgData name="Lorenzo Ariemma" userId="359e4d9b-18ad-408c-9e1b-373fb95ff396" providerId="ADAL" clId="{0B7C2297-B20D-6F4D-A9F0-DB2ECE2A8EC1}" dt="2023-10-24T14:27:00.631" v="12" actId="1076"/>
          <ac:spMkLst>
            <pc:docMk/>
            <pc:sldMk cId="0" sldId="343"/>
            <ac:spMk id="18437" creationId="{39723272-50BE-E3AA-052B-BDADB94EE424}"/>
          </ac:spMkLst>
        </pc:spChg>
        <pc:spChg chg="mod">
          <ac:chgData name="Lorenzo Ariemma" userId="359e4d9b-18ad-408c-9e1b-373fb95ff396" providerId="ADAL" clId="{0B7C2297-B20D-6F4D-A9F0-DB2ECE2A8EC1}" dt="2023-10-24T14:27:00.631" v="12" actId="1076"/>
          <ac:spMkLst>
            <pc:docMk/>
            <pc:sldMk cId="0" sldId="343"/>
            <ac:spMk id="18438" creationId="{2673A54F-8FFE-ED0F-61DF-761D520F63A3}"/>
          </ac:spMkLst>
        </pc:spChg>
        <pc:spChg chg="del">
          <ac:chgData name="Lorenzo Ariemma" userId="359e4d9b-18ad-408c-9e1b-373fb95ff396" providerId="ADAL" clId="{0B7C2297-B20D-6F4D-A9F0-DB2ECE2A8EC1}" dt="2023-10-24T14:26:06.016" v="1" actId="478"/>
          <ac:spMkLst>
            <pc:docMk/>
            <pc:sldMk cId="0" sldId="343"/>
            <ac:spMk id="18440" creationId="{48A2809E-8A89-DB9A-8662-752BB6DBDE43}"/>
          </ac:spMkLst>
        </pc:spChg>
        <pc:spChg chg="del">
          <ac:chgData name="Lorenzo Ariemma" userId="359e4d9b-18ad-408c-9e1b-373fb95ff396" providerId="ADAL" clId="{0B7C2297-B20D-6F4D-A9F0-DB2ECE2A8EC1}" dt="2023-10-24T14:26:49.625" v="8" actId="478"/>
          <ac:spMkLst>
            <pc:docMk/>
            <pc:sldMk cId="0" sldId="343"/>
            <ac:spMk id="18441" creationId="{15A71BFB-6D4F-B268-674D-9CBB05F3342C}"/>
          </ac:spMkLst>
        </pc:spChg>
        <pc:spChg chg="del">
          <ac:chgData name="Lorenzo Ariemma" userId="359e4d9b-18ad-408c-9e1b-373fb95ff396" providerId="ADAL" clId="{0B7C2297-B20D-6F4D-A9F0-DB2ECE2A8EC1}" dt="2023-10-24T14:26:50.739" v="9" actId="478"/>
          <ac:spMkLst>
            <pc:docMk/>
            <pc:sldMk cId="0" sldId="343"/>
            <ac:spMk id="18442" creationId="{366AE003-B052-5EDF-33C8-F830EB328D50}"/>
          </ac:spMkLst>
        </pc:spChg>
        <pc:spChg chg="mod">
          <ac:chgData name="Lorenzo Ariemma" userId="359e4d9b-18ad-408c-9e1b-373fb95ff396" providerId="ADAL" clId="{0B7C2297-B20D-6F4D-A9F0-DB2ECE2A8EC1}" dt="2023-10-24T14:27:00.631" v="12" actId="1076"/>
          <ac:spMkLst>
            <pc:docMk/>
            <pc:sldMk cId="0" sldId="343"/>
            <ac:spMk id="18443" creationId="{2C42F7F0-1956-FE6D-1388-0AF4B9A1C387}"/>
          </ac:spMkLst>
        </pc:spChg>
        <pc:spChg chg="mod">
          <ac:chgData name="Lorenzo Ariemma" userId="359e4d9b-18ad-408c-9e1b-373fb95ff396" providerId="ADAL" clId="{0B7C2297-B20D-6F4D-A9F0-DB2ECE2A8EC1}" dt="2023-10-24T14:27:00.631" v="12" actId="1076"/>
          <ac:spMkLst>
            <pc:docMk/>
            <pc:sldMk cId="0" sldId="343"/>
            <ac:spMk id="18444" creationId="{21395434-FFC4-060B-763A-DE909539F216}"/>
          </ac:spMkLst>
        </pc:spChg>
        <pc:spChg chg="mod">
          <ac:chgData name="Lorenzo Ariemma" userId="359e4d9b-18ad-408c-9e1b-373fb95ff396" providerId="ADAL" clId="{0B7C2297-B20D-6F4D-A9F0-DB2ECE2A8EC1}" dt="2023-10-24T14:29:43.626" v="64" actId="1076"/>
          <ac:spMkLst>
            <pc:docMk/>
            <pc:sldMk cId="0" sldId="343"/>
            <ac:spMk id="18445" creationId="{80274F87-6D63-E397-4F22-E1E9148B24FD}"/>
          </ac:spMkLst>
        </pc:spChg>
        <pc:spChg chg="mod">
          <ac:chgData name="Lorenzo Ariemma" userId="359e4d9b-18ad-408c-9e1b-373fb95ff396" providerId="ADAL" clId="{0B7C2297-B20D-6F4D-A9F0-DB2ECE2A8EC1}" dt="2023-10-24T14:27:00.631" v="12" actId="1076"/>
          <ac:spMkLst>
            <pc:docMk/>
            <pc:sldMk cId="0" sldId="343"/>
            <ac:spMk id="18447" creationId="{7E113765-0B6A-BCD4-72BA-D4D1AAE8A9F1}"/>
          </ac:spMkLst>
        </pc:spChg>
        <pc:spChg chg="mod">
          <ac:chgData name="Lorenzo Ariemma" userId="359e4d9b-18ad-408c-9e1b-373fb95ff396" providerId="ADAL" clId="{0B7C2297-B20D-6F4D-A9F0-DB2ECE2A8EC1}" dt="2023-10-24T14:30:43.874" v="80" actId="1076"/>
          <ac:spMkLst>
            <pc:docMk/>
            <pc:sldMk cId="0" sldId="343"/>
            <ac:spMk id="18448" creationId="{B54196C1-113C-45B1-D72F-25B3F162CD20}"/>
          </ac:spMkLst>
        </pc:spChg>
        <pc:spChg chg="mod">
          <ac:chgData name="Lorenzo Ariemma" userId="359e4d9b-18ad-408c-9e1b-373fb95ff396" providerId="ADAL" clId="{0B7C2297-B20D-6F4D-A9F0-DB2ECE2A8EC1}" dt="2023-10-24T14:30:00.344" v="71" actId="207"/>
          <ac:spMkLst>
            <pc:docMk/>
            <pc:sldMk cId="0" sldId="343"/>
            <ac:spMk id="18453" creationId="{FDA573EE-B52F-BA87-BD38-A8EDF6324F96}"/>
          </ac:spMkLst>
        </pc:spChg>
        <pc:spChg chg="mod">
          <ac:chgData name="Lorenzo Ariemma" userId="359e4d9b-18ad-408c-9e1b-373fb95ff396" providerId="ADAL" clId="{0B7C2297-B20D-6F4D-A9F0-DB2ECE2A8EC1}" dt="2023-10-24T14:30:10.241" v="72" actId="108"/>
          <ac:spMkLst>
            <pc:docMk/>
            <pc:sldMk cId="0" sldId="343"/>
            <ac:spMk id="18454" creationId="{424D80E9-723C-6C9D-0597-FD9510B8F9BF}"/>
          </ac:spMkLst>
        </pc:spChg>
        <pc:spChg chg="mod">
          <ac:chgData name="Lorenzo Ariemma" userId="359e4d9b-18ad-408c-9e1b-373fb95ff396" providerId="ADAL" clId="{0B7C2297-B20D-6F4D-A9F0-DB2ECE2A8EC1}" dt="2023-10-24T14:31:05.350" v="86" actId="1076"/>
          <ac:spMkLst>
            <pc:docMk/>
            <pc:sldMk cId="0" sldId="343"/>
            <ac:spMk id="18455" creationId="{7B47AB31-3A4C-CE68-7CF4-FFAD66823414}"/>
          </ac:spMkLst>
        </pc:spChg>
        <pc:spChg chg="mod">
          <ac:chgData name="Lorenzo Ariemma" userId="359e4d9b-18ad-408c-9e1b-373fb95ff396" providerId="ADAL" clId="{0B7C2297-B20D-6F4D-A9F0-DB2ECE2A8EC1}" dt="2023-10-24T14:30:13.323" v="73" actId="108"/>
          <ac:spMkLst>
            <pc:docMk/>
            <pc:sldMk cId="0" sldId="343"/>
            <ac:spMk id="18456" creationId="{6DD11943-D604-8E33-638B-16D80FE374E5}"/>
          </ac:spMkLst>
        </pc:spChg>
        <pc:spChg chg="mod">
          <ac:chgData name="Lorenzo Ariemma" userId="359e4d9b-18ad-408c-9e1b-373fb95ff396" providerId="ADAL" clId="{0B7C2297-B20D-6F4D-A9F0-DB2ECE2A8EC1}" dt="2023-10-24T14:27:00.631" v="12" actId="1076"/>
          <ac:spMkLst>
            <pc:docMk/>
            <pc:sldMk cId="0" sldId="343"/>
            <ac:spMk id="18457" creationId="{82880C0B-24FD-8A27-41B9-FC0BD610C741}"/>
          </ac:spMkLst>
        </pc:spChg>
        <pc:spChg chg="mod">
          <ac:chgData name="Lorenzo Ariemma" userId="359e4d9b-18ad-408c-9e1b-373fb95ff396" providerId="ADAL" clId="{0B7C2297-B20D-6F4D-A9F0-DB2ECE2A8EC1}" dt="2023-10-24T14:27:00.631" v="12" actId="1076"/>
          <ac:spMkLst>
            <pc:docMk/>
            <pc:sldMk cId="0" sldId="343"/>
            <ac:spMk id="18458" creationId="{6CD8FE4A-3CBE-0162-9F32-2541995A4277}"/>
          </ac:spMkLst>
        </pc:spChg>
        <pc:spChg chg="mod">
          <ac:chgData name="Lorenzo Ariemma" userId="359e4d9b-18ad-408c-9e1b-373fb95ff396" providerId="ADAL" clId="{0B7C2297-B20D-6F4D-A9F0-DB2ECE2A8EC1}" dt="2023-10-24T14:27:00.631" v="12" actId="1076"/>
          <ac:spMkLst>
            <pc:docMk/>
            <pc:sldMk cId="0" sldId="343"/>
            <ac:spMk id="18459" creationId="{7BF00EC5-C9F9-FFAD-32A7-94AC539517EB}"/>
          </ac:spMkLst>
        </pc:spChg>
        <pc:spChg chg="mod">
          <ac:chgData name="Lorenzo Ariemma" userId="359e4d9b-18ad-408c-9e1b-373fb95ff396" providerId="ADAL" clId="{0B7C2297-B20D-6F4D-A9F0-DB2ECE2A8EC1}" dt="2023-10-24T14:27:00.631" v="12" actId="1076"/>
          <ac:spMkLst>
            <pc:docMk/>
            <pc:sldMk cId="0" sldId="343"/>
            <ac:spMk id="18460" creationId="{81FC3F43-12F1-2976-BF18-74245A3BE53D}"/>
          </ac:spMkLst>
        </pc:spChg>
        <pc:spChg chg="mod">
          <ac:chgData name="Lorenzo Ariemma" userId="359e4d9b-18ad-408c-9e1b-373fb95ff396" providerId="ADAL" clId="{0B7C2297-B20D-6F4D-A9F0-DB2ECE2A8EC1}" dt="2023-10-24T14:27:00.631" v="12" actId="1076"/>
          <ac:spMkLst>
            <pc:docMk/>
            <pc:sldMk cId="0" sldId="343"/>
            <ac:spMk id="18461" creationId="{A391E5D8-9325-236E-D614-727BF4422DD3}"/>
          </ac:spMkLst>
        </pc:spChg>
        <pc:spChg chg="mod">
          <ac:chgData name="Lorenzo Ariemma" userId="359e4d9b-18ad-408c-9e1b-373fb95ff396" providerId="ADAL" clId="{0B7C2297-B20D-6F4D-A9F0-DB2ECE2A8EC1}" dt="2023-10-24T14:27:00.631" v="12" actId="1076"/>
          <ac:spMkLst>
            <pc:docMk/>
            <pc:sldMk cId="0" sldId="343"/>
            <ac:spMk id="18462" creationId="{E44EBE85-84F6-8688-2FF3-0E39914A5996}"/>
          </ac:spMkLst>
        </pc:spChg>
        <pc:spChg chg="mod">
          <ac:chgData name="Lorenzo Ariemma" userId="359e4d9b-18ad-408c-9e1b-373fb95ff396" providerId="ADAL" clId="{0B7C2297-B20D-6F4D-A9F0-DB2ECE2A8EC1}" dt="2023-10-24T14:27:00.631" v="12" actId="1076"/>
          <ac:spMkLst>
            <pc:docMk/>
            <pc:sldMk cId="0" sldId="343"/>
            <ac:spMk id="18463" creationId="{D45B8C93-617E-1356-CE82-A167A7395545}"/>
          </ac:spMkLst>
        </pc:spChg>
        <pc:spChg chg="mod">
          <ac:chgData name="Lorenzo Ariemma" userId="359e4d9b-18ad-408c-9e1b-373fb95ff396" providerId="ADAL" clId="{0B7C2297-B20D-6F4D-A9F0-DB2ECE2A8EC1}" dt="2023-10-24T14:27:08.147" v="16" actId="1076"/>
          <ac:spMkLst>
            <pc:docMk/>
            <pc:sldMk cId="0" sldId="343"/>
            <ac:spMk id="18468" creationId="{764D1D2B-10C5-ECC9-F536-684A98B708C5}"/>
          </ac:spMkLst>
        </pc:spChg>
        <pc:spChg chg="mod">
          <ac:chgData name="Lorenzo Ariemma" userId="359e4d9b-18ad-408c-9e1b-373fb95ff396" providerId="ADAL" clId="{0B7C2297-B20D-6F4D-A9F0-DB2ECE2A8EC1}" dt="2023-10-24T14:27:08.147" v="16" actId="1076"/>
          <ac:spMkLst>
            <pc:docMk/>
            <pc:sldMk cId="0" sldId="343"/>
            <ac:spMk id="18469" creationId="{D6EC9397-E8EC-1CFF-0B2E-E56FBBA50D7A}"/>
          </ac:spMkLst>
        </pc:spChg>
        <pc:spChg chg="mod">
          <ac:chgData name="Lorenzo Ariemma" userId="359e4d9b-18ad-408c-9e1b-373fb95ff396" providerId="ADAL" clId="{0B7C2297-B20D-6F4D-A9F0-DB2ECE2A8EC1}" dt="2023-10-24T14:27:08.147" v="16" actId="1076"/>
          <ac:spMkLst>
            <pc:docMk/>
            <pc:sldMk cId="0" sldId="343"/>
            <ac:spMk id="18470" creationId="{B44E6B43-B382-FA32-C34C-2DC33004A0BD}"/>
          </ac:spMkLst>
        </pc:spChg>
        <pc:spChg chg="mod">
          <ac:chgData name="Lorenzo Ariemma" userId="359e4d9b-18ad-408c-9e1b-373fb95ff396" providerId="ADAL" clId="{0B7C2297-B20D-6F4D-A9F0-DB2ECE2A8EC1}" dt="2023-10-24T14:27:08.147" v="16" actId="1076"/>
          <ac:spMkLst>
            <pc:docMk/>
            <pc:sldMk cId="0" sldId="343"/>
            <ac:spMk id="18471" creationId="{8FE85299-3352-D6A2-17C0-ADC13BB05914}"/>
          </ac:spMkLst>
        </pc:spChg>
        <pc:spChg chg="mod">
          <ac:chgData name="Lorenzo Ariemma" userId="359e4d9b-18ad-408c-9e1b-373fb95ff396" providerId="ADAL" clId="{0B7C2297-B20D-6F4D-A9F0-DB2ECE2A8EC1}" dt="2023-10-24T14:27:08.147" v="16" actId="1076"/>
          <ac:spMkLst>
            <pc:docMk/>
            <pc:sldMk cId="0" sldId="343"/>
            <ac:spMk id="18472" creationId="{417E759B-28BA-CBE0-60F1-26722860724A}"/>
          </ac:spMkLst>
        </pc:spChg>
        <pc:spChg chg="mod">
          <ac:chgData name="Lorenzo Ariemma" userId="359e4d9b-18ad-408c-9e1b-373fb95ff396" providerId="ADAL" clId="{0B7C2297-B20D-6F4D-A9F0-DB2ECE2A8EC1}" dt="2023-10-24T14:27:08.147" v="16" actId="1076"/>
          <ac:spMkLst>
            <pc:docMk/>
            <pc:sldMk cId="0" sldId="343"/>
            <ac:spMk id="18473" creationId="{73C9B477-3A91-4B4D-7460-635D1B1E3DDD}"/>
          </ac:spMkLst>
        </pc:spChg>
        <pc:spChg chg="mod">
          <ac:chgData name="Lorenzo Ariemma" userId="359e4d9b-18ad-408c-9e1b-373fb95ff396" providerId="ADAL" clId="{0B7C2297-B20D-6F4D-A9F0-DB2ECE2A8EC1}" dt="2023-10-24T14:27:08.147" v="16" actId="1076"/>
          <ac:spMkLst>
            <pc:docMk/>
            <pc:sldMk cId="0" sldId="343"/>
            <ac:spMk id="18474" creationId="{966D439E-E702-A92E-745A-14293565BFC1}"/>
          </ac:spMkLst>
        </pc:spChg>
        <pc:spChg chg="mod">
          <ac:chgData name="Lorenzo Ariemma" userId="359e4d9b-18ad-408c-9e1b-373fb95ff396" providerId="ADAL" clId="{0B7C2297-B20D-6F4D-A9F0-DB2ECE2A8EC1}" dt="2023-10-24T14:27:08.147" v="16" actId="1076"/>
          <ac:spMkLst>
            <pc:docMk/>
            <pc:sldMk cId="0" sldId="343"/>
            <ac:spMk id="18475" creationId="{7FF25088-941D-3288-E191-F705C04B4F45}"/>
          </ac:spMkLst>
        </pc:spChg>
        <pc:spChg chg="mod">
          <ac:chgData name="Lorenzo Ariemma" userId="359e4d9b-18ad-408c-9e1b-373fb95ff396" providerId="ADAL" clId="{0B7C2297-B20D-6F4D-A9F0-DB2ECE2A8EC1}" dt="2023-10-24T14:27:08.147" v="16" actId="1076"/>
          <ac:spMkLst>
            <pc:docMk/>
            <pc:sldMk cId="0" sldId="343"/>
            <ac:spMk id="18476" creationId="{6052EE69-BB92-95A4-5017-E0EC1BF89C3B}"/>
          </ac:spMkLst>
        </pc:spChg>
        <pc:spChg chg="mod">
          <ac:chgData name="Lorenzo Ariemma" userId="359e4d9b-18ad-408c-9e1b-373fb95ff396" providerId="ADAL" clId="{0B7C2297-B20D-6F4D-A9F0-DB2ECE2A8EC1}" dt="2023-10-24T14:27:20.947" v="22" actId="20577"/>
          <ac:spMkLst>
            <pc:docMk/>
            <pc:sldMk cId="0" sldId="343"/>
            <ac:spMk id="18477" creationId="{AFB5BA25-B709-BE04-30C7-534D5E37A0B8}"/>
          </ac:spMkLst>
        </pc:spChg>
        <pc:spChg chg="mod">
          <ac:chgData name="Lorenzo Ariemma" userId="359e4d9b-18ad-408c-9e1b-373fb95ff396" providerId="ADAL" clId="{0B7C2297-B20D-6F4D-A9F0-DB2ECE2A8EC1}" dt="2023-10-24T14:27:08.147" v="16" actId="1076"/>
          <ac:spMkLst>
            <pc:docMk/>
            <pc:sldMk cId="0" sldId="343"/>
            <ac:spMk id="18478" creationId="{6985F185-E3AE-8D23-9F09-37B5995EA2DD}"/>
          </ac:spMkLst>
        </pc:spChg>
        <pc:spChg chg="mod">
          <ac:chgData name="Lorenzo Ariemma" userId="359e4d9b-18ad-408c-9e1b-373fb95ff396" providerId="ADAL" clId="{0B7C2297-B20D-6F4D-A9F0-DB2ECE2A8EC1}" dt="2023-10-24T14:27:08.147" v="16" actId="1076"/>
          <ac:spMkLst>
            <pc:docMk/>
            <pc:sldMk cId="0" sldId="343"/>
            <ac:spMk id="18479" creationId="{A7E094AA-9EDE-4F7F-5B1E-E1B5A5D9C328}"/>
          </ac:spMkLst>
        </pc:spChg>
        <pc:spChg chg="mod">
          <ac:chgData name="Lorenzo Ariemma" userId="359e4d9b-18ad-408c-9e1b-373fb95ff396" providerId="ADAL" clId="{0B7C2297-B20D-6F4D-A9F0-DB2ECE2A8EC1}" dt="2023-10-24T14:27:08.147" v="16" actId="1076"/>
          <ac:spMkLst>
            <pc:docMk/>
            <pc:sldMk cId="0" sldId="343"/>
            <ac:spMk id="18480" creationId="{59097B13-290E-D3C1-0CAD-1AC6C46E4C49}"/>
          </ac:spMkLst>
        </pc:spChg>
        <pc:spChg chg="mod">
          <ac:chgData name="Lorenzo Ariemma" userId="359e4d9b-18ad-408c-9e1b-373fb95ff396" providerId="ADAL" clId="{0B7C2297-B20D-6F4D-A9F0-DB2ECE2A8EC1}" dt="2023-10-24T14:27:08.147" v="16" actId="1076"/>
          <ac:spMkLst>
            <pc:docMk/>
            <pc:sldMk cId="0" sldId="343"/>
            <ac:spMk id="18481" creationId="{312230B8-1EED-DB10-410F-CED5B123FEED}"/>
          </ac:spMkLst>
        </pc:spChg>
        <pc:spChg chg="mod">
          <ac:chgData name="Lorenzo Ariemma" userId="359e4d9b-18ad-408c-9e1b-373fb95ff396" providerId="ADAL" clId="{0B7C2297-B20D-6F4D-A9F0-DB2ECE2A8EC1}" dt="2023-10-24T14:27:08.147" v="16" actId="1076"/>
          <ac:spMkLst>
            <pc:docMk/>
            <pc:sldMk cId="0" sldId="343"/>
            <ac:spMk id="18482" creationId="{4B9C27AA-B8DE-D642-D8DF-1E04A0CBF607}"/>
          </ac:spMkLst>
        </pc:spChg>
        <pc:spChg chg="mod">
          <ac:chgData name="Lorenzo Ariemma" userId="359e4d9b-18ad-408c-9e1b-373fb95ff396" providerId="ADAL" clId="{0B7C2297-B20D-6F4D-A9F0-DB2ECE2A8EC1}" dt="2023-10-24T14:27:08.147" v="16" actId="1076"/>
          <ac:spMkLst>
            <pc:docMk/>
            <pc:sldMk cId="0" sldId="343"/>
            <ac:spMk id="18483" creationId="{33D6412D-6E41-AC07-622D-22C7D2165E4D}"/>
          </ac:spMkLst>
        </pc:spChg>
        <pc:spChg chg="mod">
          <ac:chgData name="Lorenzo Ariemma" userId="359e4d9b-18ad-408c-9e1b-373fb95ff396" providerId="ADAL" clId="{0B7C2297-B20D-6F4D-A9F0-DB2ECE2A8EC1}" dt="2023-10-24T14:27:08.147" v="16" actId="1076"/>
          <ac:spMkLst>
            <pc:docMk/>
            <pc:sldMk cId="0" sldId="343"/>
            <ac:spMk id="18484" creationId="{5DAFC858-6A77-1649-8ECB-6EDB2035632C}"/>
          </ac:spMkLst>
        </pc:spChg>
        <pc:spChg chg="mod">
          <ac:chgData name="Lorenzo Ariemma" userId="359e4d9b-18ad-408c-9e1b-373fb95ff396" providerId="ADAL" clId="{0B7C2297-B20D-6F4D-A9F0-DB2ECE2A8EC1}" dt="2023-10-24T14:27:08.147" v="16" actId="1076"/>
          <ac:spMkLst>
            <pc:docMk/>
            <pc:sldMk cId="0" sldId="343"/>
            <ac:spMk id="18485" creationId="{85DD605D-F364-E8F8-5BF8-2E882CBC20E9}"/>
          </ac:spMkLst>
        </pc:spChg>
        <pc:spChg chg="mod">
          <ac:chgData name="Lorenzo Ariemma" userId="359e4d9b-18ad-408c-9e1b-373fb95ff396" providerId="ADAL" clId="{0B7C2297-B20D-6F4D-A9F0-DB2ECE2A8EC1}" dt="2023-10-24T14:27:08.147" v="16" actId="1076"/>
          <ac:spMkLst>
            <pc:docMk/>
            <pc:sldMk cId="0" sldId="343"/>
            <ac:spMk id="18486" creationId="{D62EEF2C-E737-6125-D298-84062A8CEBD2}"/>
          </ac:spMkLst>
        </pc:spChg>
        <pc:spChg chg="mod">
          <ac:chgData name="Lorenzo Ariemma" userId="359e4d9b-18ad-408c-9e1b-373fb95ff396" providerId="ADAL" clId="{0B7C2297-B20D-6F4D-A9F0-DB2ECE2A8EC1}" dt="2023-10-24T14:27:08.147" v="16" actId="1076"/>
          <ac:spMkLst>
            <pc:docMk/>
            <pc:sldMk cId="0" sldId="343"/>
            <ac:spMk id="18487" creationId="{C75A3888-795A-59B2-AE6F-2E80FBF4E220}"/>
          </ac:spMkLst>
        </pc:spChg>
        <pc:spChg chg="mod">
          <ac:chgData name="Lorenzo Ariemma" userId="359e4d9b-18ad-408c-9e1b-373fb95ff396" providerId="ADAL" clId="{0B7C2297-B20D-6F4D-A9F0-DB2ECE2A8EC1}" dt="2023-10-24T14:27:08.147" v="16" actId="1076"/>
          <ac:spMkLst>
            <pc:docMk/>
            <pc:sldMk cId="0" sldId="343"/>
            <ac:spMk id="18488" creationId="{F423B356-5E2D-5FF4-2207-8ABCB1CCAB01}"/>
          </ac:spMkLst>
        </pc:spChg>
        <pc:spChg chg="mod">
          <ac:chgData name="Lorenzo Ariemma" userId="359e4d9b-18ad-408c-9e1b-373fb95ff396" providerId="ADAL" clId="{0B7C2297-B20D-6F4D-A9F0-DB2ECE2A8EC1}" dt="2023-10-24T14:27:08.147" v="16" actId="1076"/>
          <ac:spMkLst>
            <pc:docMk/>
            <pc:sldMk cId="0" sldId="343"/>
            <ac:spMk id="18489" creationId="{94F19BBC-4D51-5C81-1BB6-8DAFB3DDC872}"/>
          </ac:spMkLst>
        </pc:spChg>
        <pc:spChg chg="mod">
          <ac:chgData name="Lorenzo Ariemma" userId="359e4d9b-18ad-408c-9e1b-373fb95ff396" providerId="ADAL" clId="{0B7C2297-B20D-6F4D-A9F0-DB2ECE2A8EC1}" dt="2023-10-24T14:27:08.147" v="16" actId="1076"/>
          <ac:spMkLst>
            <pc:docMk/>
            <pc:sldMk cId="0" sldId="343"/>
            <ac:spMk id="18490" creationId="{D3A339F7-BB98-AE54-DC24-91DB29873515}"/>
          </ac:spMkLst>
        </pc:spChg>
        <pc:spChg chg="mod">
          <ac:chgData name="Lorenzo Ariemma" userId="359e4d9b-18ad-408c-9e1b-373fb95ff396" providerId="ADAL" clId="{0B7C2297-B20D-6F4D-A9F0-DB2ECE2A8EC1}" dt="2023-10-24T14:27:08.147" v="16" actId="1076"/>
          <ac:spMkLst>
            <pc:docMk/>
            <pc:sldMk cId="0" sldId="343"/>
            <ac:spMk id="18491" creationId="{64E50BC4-AEAE-08F6-B014-DD92B50893D4}"/>
          </ac:spMkLst>
        </pc:spChg>
        <pc:spChg chg="mod">
          <ac:chgData name="Lorenzo Ariemma" userId="359e4d9b-18ad-408c-9e1b-373fb95ff396" providerId="ADAL" clId="{0B7C2297-B20D-6F4D-A9F0-DB2ECE2A8EC1}" dt="2023-10-24T14:27:08.147" v="16" actId="1076"/>
          <ac:spMkLst>
            <pc:docMk/>
            <pc:sldMk cId="0" sldId="343"/>
            <ac:spMk id="18492" creationId="{C0697239-CBCF-B349-1FBF-A2EA093B7590}"/>
          </ac:spMkLst>
        </pc:spChg>
        <pc:spChg chg="mod">
          <ac:chgData name="Lorenzo Ariemma" userId="359e4d9b-18ad-408c-9e1b-373fb95ff396" providerId="ADAL" clId="{0B7C2297-B20D-6F4D-A9F0-DB2ECE2A8EC1}" dt="2023-10-24T14:27:08.147" v="16" actId="1076"/>
          <ac:spMkLst>
            <pc:docMk/>
            <pc:sldMk cId="0" sldId="343"/>
            <ac:spMk id="18493" creationId="{8D569734-07A7-B7BF-669A-23C5DEF2E1FE}"/>
          </ac:spMkLst>
        </pc:spChg>
        <pc:spChg chg="mod">
          <ac:chgData name="Lorenzo Ariemma" userId="359e4d9b-18ad-408c-9e1b-373fb95ff396" providerId="ADAL" clId="{0B7C2297-B20D-6F4D-A9F0-DB2ECE2A8EC1}" dt="2023-10-24T14:27:08.147" v="16" actId="1076"/>
          <ac:spMkLst>
            <pc:docMk/>
            <pc:sldMk cId="0" sldId="343"/>
            <ac:spMk id="18494" creationId="{96C4C2EF-F60F-4C34-842F-FB964B991585}"/>
          </ac:spMkLst>
        </pc:spChg>
        <pc:spChg chg="mod">
          <ac:chgData name="Lorenzo Ariemma" userId="359e4d9b-18ad-408c-9e1b-373fb95ff396" providerId="ADAL" clId="{0B7C2297-B20D-6F4D-A9F0-DB2ECE2A8EC1}" dt="2023-10-24T14:27:08.147" v="16" actId="1076"/>
          <ac:spMkLst>
            <pc:docMk/>
            <pc:sldMk cId="0" sldId="343"/>
            <ac:spMk id="18495" creationId="{F5B3E2C6-6267-67BF-B4DB-18C7527AE688}"/>
          </ac:spMkLst>
        </pc:spChg>
        <pc:spChg chg="mod">
          <ac:chgData name="Lorenzo Ariemma" userId="359e4d9b-18ad-408c-9e1b-373fb95ff396" providerId="ADAL" clId="{0B7C2297-B20D-6F4D-A9F0-DB2ECE2A8EC1}" dt="2023-10-24T14:27:08.147" v="16" actId="1076"/>
          <ac:spMkLst>
            <pc:docMk/>
            <pc:sldMk cId="0" sldId="343"/>
            <ac:spMk id="18496" creationId="{F1F10794-7F0A-55A6-9B45-6DA16F9CD576}"/>
          </ac:spMkLst>
        </pc:spChg>
        <pc:spChg chg="mod">
          <ac:chgData name="Lorenzo Ariemma" userId="359e4d9b-18ad-408c-9e1b-373fb95ff396" providerId="ADAL" clId="{0B7C2297-B20D-6F4D-A9F0-DB2ECE2A8EC1}" dt="2023-10-24T14:27:08.147" v="16" actId="1076"/>
          <ac:spMkLst>
            <pc:docMk/>
            <pc:sldMk cId="0" sldId="343"/>
            <ac:spMk id="18497" creationId="{E9E4419F-DC00-54EB-55C8-4F18E5349B3D}"/>
          </ac:spMkLst>
        </pc:spChg>
        <pc:spChg chg="mod">
          <ac:chgData name="Lorenzo Ariemma" userId="359e4d9b-18ad-408c-9e1b-373fb95ff396" providerId="ADAL" clId="{0B7C2297-B20D-6F4D-A9F0-DB2ECE2A8EC1}" dt="2023-10-24T14:27:18.783" v="20" actId="1076"/>
          <ac:spMkLst>
            <pc:docMk/>
            <pc:sldMk cId="0" sldId="343"/>
            <ac:spMk id="18502" creationId="{AC31546A-CC7C-95FE-2D34-4E16A072B489}"/>
          </ac:spMkLst>
        </pc:spChg>
        <pc:spChg chg="mod">
          <ac:chgData name="Lorenzo Ariemma" userId="359e4d9b-18ad-408c-9e1b-373fb95ff396" providerId="ADAL" clId="{0B7C2297-B20D-6F4D-A9F0-DB2ECE2A8EC1}" dt="2023-10-24T14:27:18.783" v="20" actId="1076"/>
          <ac:spMkLst>
            <pc:docMk/>
            <pc:sldMk cId="0" sldId="343"/>
            <ac:spMk id="18503" creationId="{0E65884B-C254-FD61-64BF-5924FEABB9F2}"/>
          </ac:spMkLst>
        </pc:spChg>
        <pc:spChg chg="mod">
          <ac:chgData name="Lorenzo Ariemma" userId="359e4d9b-18ad-408c-9e1b-373fb95ff396" providerId="ADAL" clId="{0B7C2297-B20D-6F4D-A9F0-DB2ECE2A8EC1}" dt="2023-10-24T14:27:18.783" v="20" actId="1076"/>
          <ac:spMkLst>
            <pc:docMk/>
            <pc:sldMk cId="0" sldId="343"/>
            <ac:spMk id="18504" creationId="{7161385C-6F4C-25EA-140F-FF9D3CD876A7}"/>
          </ac:spMkLst>
        </pc:spChg>
        <pc:spChg chg="mod">
          <ac:chgData name="Lorenzo Ariemma" userId="359e4d9b-18ad-408c-9e1b-373fb95ff396" providerId="ADAL" clId="{0B7C2297-B20D-6F4D-A9F0-DB2ECE2A8EC1}" dt="2023-10-24T14:27:18.783" v="20" actId="1076"/>
          <ac:spMkLst>
            <pc:docMk/>
            <pc:sldMk cId="0" sldId="343"/>
            <ac:spMk id="18505" creationId="{058055B5-E00D-7C15-496E-76F846CF6D56}"/>
          </ac:spMkLst>
        </pc:spChg>
        <pc:spChg chg="mod">
          <ac:chgData name="Lorenzo Ariemma" userId="359e4d9b-18ad-408c-9e1b-373fb95ff396" providerId="ADAL" clId="{0B7C2297-B20D-6F4D-A9F0-DB2ECE2A8EC1}" dt="2023-10-24T14:27:18.783" v="20" actId="1076"/>
          <ac:spMkLst>
            <pc:docMk/>
            <pc:sldMk cId="0" sldId="343"/>
            <ac:spMk id="18506" creationId="{84EEBAD4-F712-A8AF-70F5-3A53860752A5}"/>
          </ac:spMkLst>
        </pc:spChg>
        <pc:spChg chg="mod">
          <ac:chgData name="Lorenzo Ariemma" userId="359e4d9b-18ad-408c-9e1b-373fb95ff396" providerId="ADAL" clId="{0B7C2297-B20D-6F4D-A9F0-DB2ECE2A8EC1}" dt="2023-10-24T14:27:18.783" v="20" actId="1076"/>
          <ac:spMkLst>
            <pc:docMk/>
            <pc:sldMk cId="0" sldId="343"/>
            <ac:spMk id="18507" creationId="{C28AC303-E68A-10C9-A245-69DCF49D245D}"/>
          </ac:spMkLst>
        </pc:spChg>
        <pc:spChg chg="mod">
          <ac:chgData name="Lorenzo Ariemma" userId="359e4d9b-18ad-408c-9e1b-373fb95ff396" providerId="ADAL" clId="{0B7C2297-B20D-6F4D-A9F0-DB2ECE2A8EC1}" dt="2023-10-24T14:27:18.783" v="20" actId="1076"/>
          <ac:spMkLst>
            <pc:docMk/>
            <pc:sldMk cId="0" sldId="343"/>
            <ac:spMk id="18508" creationId="{90B5C70D-11BE-EB83-BCA2-0878A68CB1F1}"/>
          </ac:spMkLst>
        </pc:spChg>
        <pc:spChg chg="mod">
          <ac:chgData name="Lorenzo Ariemma" userId="359e4d9b-18ad-408c-9e1b-373fb95ff396" providerId="ADAL" clId="{0B7C2297-B20D-6F4D-A9F0-DB2ECE2A8EC1}" dt="2023-10-24T14:27:18.783" v="20" actId="1076"/>
          <ac:spMkLst>
            <pc:docMk/>
            <pc:sldMk cId="0" sldId="343"/>
            <ac:spMk id="18509" creationId="{D360157B-F6AB-D00B-A25F-4C290E81FB1E}"/>
          </ac:spMkLst>
        </pc:spChg>
        <pc:spChg chg="mod">
          <ac:chgData name="Lorenzo Ariemma" userId="359e4d9b-18ad-408c-9e1b-373fb95ff396" providerId="ADAL" clId="{0B7C2297-B20D-6F4D-A9F0-DB2ECE2A8EC1}" dt="2023-10-24T14:27:18.783" v="20" actId="1076"/>
          <ac:spMkLst>
            <pc:docMk/>
            <pc:sldMk cId="0" sldId="343"/>
            <ac:spMk id="18510" creationId="{382FDFE1-6F79-E1E9-354F-FCFD2EF14D6F}"/>
          </ac:spMkLst>
        </pc:spChg>
        <pc:spChg chg="mod">
          <ac:chgData name="Lorenzo Ariemma" userId="359e4d9b-18ad-408c-9e1b-373fb95ff396" providerId="ADAL" clId="{0B7C2297-B20D-6F4D-A9F0-DB2ECE2A8EC1}" dt="2023-10-24T14:27:18.783" v="20" actId="1076"/>
          <ac:spMkLst>
            <pc:docMk/>
            <pc:sldMk cId="0" sldId="343"/>
            <ac:spMk id="18511" creationId="{16E7CF4E-F367-AC62-9B1F-2AFCCEA603EC}"/>
          </ac:spMkLst>
        </pc:spChg>
        <pc:spChg chg="mod">
          <ac:chgData name="Lorenzo Ariemma" userId="359e4d9b-18ad-408c-9e1b-373fb95ff396" providerId="ADAL" clId="{0B7C2297-B20D-6F4D-A9F0-DB2ECE2A8EC1}" dt="2023-10-24T14:27:18.783" v="20" actId="1076"/>
          <ac:spMkLst>
            <pc:docMk/>
            <pc:sldMk cId="0" sldId="343"/>
            <ac:spMk id="18512" creationId="{42940899-17F6-66C3-C704-BB19BC789316}"/>
          </ac:spMkLst>
        </pc:spChg>
        <pc:spChg chg="mod">
          <ac:chgData name="Lorenzo Ariemma" userId="359e4d9b-18ad-408c-9e1b-373fb95ff396" providerId="ADAL" clId="{0B7C2297-B20D-6F4D-A9F0-DB2ECE2A8EC1}" dt="2023-10-24T14:27:18.783" v="20" actId="1076"/>
          <ac:spMkLst>
            <pc:docMk/>
            <pc:sldMk cId="0" sldId="343"/>
            <ac:spMk id="18513" creationId="{822187FE-6A56-3405-8403-2D067801B4D5}"/>
          </ac:spMkLst>
        </pc:spChg>
        <pc:spChg chg="mod">
          <ac:chgData name="Lorenzo Ariemma" userId="359e4d9b-18ad-408c-9e1b-373fb95ff396" providerId="ADAL" clId="{0B7C2297-B20D-6F4D-A9F0-DB2ECE2A8EC1}" dt="2023-10-24T14:27:18.783" v="20" actId="1076"/>
          <ac:spMkLst>
            <pc:docMk/>
            <pc:sldMk cId="0" sldId="343"/>
            <ac:spMk id="18514" creationId="{685AC9DE-1DF5-27A5-E1A5-63C131527E83}"/>
          </ac:spMkLst>
        </pc:spChg>
        <pc:spChg chg="mod">
          <ac:chgData name="Lorenzo Ariemma" userId="359e4d9b-18ad-408c-9e1b-373fb95ff396" providerId="ADAL" clId="{0B7C2297-B20D-6F4D-A9F0-DB2ECE2A8EC1}" dt="2023-10-24T14:27:18.783" v="20" actId="1076"/>
          <ac:spMkLst>
            <pc:docMk/>
            <pc:sldMk cId="0" sldId="343"/>
            <ac:spMk id="18515" creationId="{8D3F68E8-8D72-E6C8-E4B2-A3EAE9C8091A}"/>
          </ac:spMkLst>
        </pc:spChg>
        <pc:spChg chg="mod">
          <ac:chgData name="Lorenzo Ariemma" userId="359e4d9b-18ad-408c-9e1b-373fb95ff396" providerId="ADAL" clId="{0B7C2297-B20D-6F4D-A9F0-DB2ECE2A8EC1}" dt="2023-10-24T14:27:18.783" v="20" actId="1076"/>
          <ac:spMkLst>
            <pc:docMk/>
            <pc:sldMk cId="0" sldId="343"/>
            <ac:spMk id="18516" creationId="{9B0D03AF-1602-ADEC-6474-0A9C97ACAB37}"/>
          </ac:spMkLst>
        </pc:spChg>
        <pc:spChg chg="mod">
          <ac:chgData name="Lorenzo Ariemma" userId="359e4d9b-18ad-408c-9e1b-373fb95ff396" providerId="ADAL" clId="{0B7C2297-B20D-6F4D-A9F0-DB2ECE2A8EC1}" dt="2023-10-24T14:27:18.783" v="20" actId="1076"/>
          <ac:spMkLst>
            <pc:docMk/>
            <pc:sldMk cId="0" sldId="343"/>
            <ac:spMk id="18517" creationId="{2C47DF5B-8E2F-D701-2E51-A92F135F5437}"/>
          </ac:spMkLst>
        </pc:spChg>
        <pc:spChg chg="mod">
          <ac:chgData name="Lorenzo Ariemma" userId="359e4d9b-18ad-408c-9e1b-373fb95ff396" providerId="ADAL" clId="{0B7C2297-B20D-6F4D-A9F0-DB2ECE2A8EC1}" dt="2023-10-24T14:27:18.783" v="20" actId="1076"/>
          <ac:spMkLst>
            <pc:docMk/>
            <pc:sldMk cId="0" sldId="343"/>
            <ac:spMk id="18518" creationId="{F8CE0F23-6527-5779-98FE-55601F006BF0}"/>
          </ac:spMkLst>
        </pc:spChg>
        <pc:spChg chg="mod">
          <ac:chgData name="Lorenzo Ariemma" userId="359e4d9b-18ad-408c-9e1b-373fb95ff396" providerId="ADAL" clId="{0B7C2297-B20D-6F4D-A9F0-DB2ECE2A8EC1}" dt="2023-10-24T14:27:18.783" v="20" actId="1076"/>
          <ac:spMkLst>
            <pc:docMk/>
            <pc:sldMk cId="0" sldId="343"/>
            <ac:spMk id="18519" creationId="{8E4AE8CC-E4EB-E2C4-BEA5-54201C39F199}"/>
          </ac:spMkLst>
        </pc:spChg>
        <pc:spChg chg="mod">
          <ac:chgData name="Lorenzo Ariemma" userId="359e4d9b-18ad-408c-9e1b-373fb95ff396" providerId="ADAL" clId="{0B7C2297-B20D-6F4D-A9F0-DB2ECE2A8EC1}" dt="2023-10-24T14:27:18.783" v="20" actId="1076"/>
          <ac:spMkLst>
            <pc:docMk/>
            <pc:sldMk cId="0" sldId="343"/>
            <ac:spMk id="18520" creationId="{8D86FCF2-7EC5-35A6-4A4E-43D61EC0ADB3}"/>
          </ac:spMkLst>
        </pc:spChg>
        <pc:spChg chg="mod">
          <ac:chgData name="Lorenzo Ariemma" userId="359e4d9b-18ad-408c-9e1b-373fb95ff396" providerId="ADAL" clId="{0B7C2297-B20D-6F4D-A9F0-DB2ECE2A8EC1}" dt="2023-10-24T14:27:18.783" v="20" actId="1076"/>
          <ac:spMkLst>
            <pc:docMk/>
            <pc:sldMk cId="0" sldId="343"/>
            <ac:spMk id="18521" creationId="{B8EDB986-68BC-9654-8167-B34A6541A3EB}"/>
          </ac:spMkLst>
        </pc:spChg>
        <pc:spChg chg="mod">
          <ac:chgData name="Lorenzo Ariemma" userId="359e4d9b-18ad-408c-9e1b-373fb95ff396" providerId="ADAL" clId="{0B7C2297-B20D-6F4D-A9F0-DB2ECE2A8EC1}" dt="2023-10-24T14:27:18.783" v="20" actId="1076"/>
          <ac:spMkLst>
            <pc:docMk/>
            <pc:sldMk cId="0" sldId="343"/>
            <ac:spMk id="18522" creationId="{0831A83C-F358-3590-C543-D6E299CAA857}"/>
          </ac:spMkLst>
        </pc:spChg>
        <pc:spChg chg="mod">
          <ac:chgData name="Lorenzo Ariemma" userId="359e4d9b-18ad-408c-9e1b-373fb95ff396" providerId="ADAL" clId="{0B7C2297-B20D-6F4D-A9F0-DB2ECE2A8EC1}" dt="2023-10-24T14:27:18.783" v="20" actId="1076"/>
          <ac:spMkLst>
            <pc:docMk/>
            <pc:sldMk cId="0" sldId="343"/>
            <ac:spMk id="18523" creationId="{5B38B956-A97A-9D5B-F2E7-4C64FB118AC3}"/>
          </ac:spMkLst>
        </pc:spChg>
        <pc:spChg chg="mod">
          <ac:chgData name="Lorenzo Ariemma" userId="359e4d9b-18ad-408c-9e1b-373fb95ff396" providerId="ADAL" clId="{0B7C2297-B20D-6F4D-A9F0-DB2ECE2A8EC1}" dt="2023-10-24T14:27:18.783" v="20" actId="1076"/>
          <ac:spMkLst>
            <pc:docMk/>
            <pc:sldMk cId="0" sldId="343"/>
            <ac:spMk id="18524" creationId="{1ADF2D30-ED29-0BA3-5E0F-9A39525C1A0D}"/>
          </ac:spMkLst>
        </pc:spChg>
        <pc:spChg chg="mod">
          <ac:chgData name="Lorenzo Ariemma" userId="359e4d9b-18ad-408c-9e1b-373fb95ff396" providerId="ADAL" clId="{0B7C2297-B20D-6F4D-A9F0-DB2ECE2A8EC1}" dt="2023-10-24T14:27:18.783" v="20" actId="1076"/>
          <ac:spMkLst>
            <pc:docMk/>
            <pc:sldMk cId="0" sldId="343"/>
            <ac:spMk id="18525" creationId="{7E0FE7B6-3F46-04BF-E2B0-1895A7E0343B}"/>
          </ac:spMkLst>
        </pc:spChg>
        <pc:spChg chg="mod">
          <ac:chgData name="Lorenzo Ariemma" userId="359e4d9b-18ad-408c-9e1b-373fb95ff396" providerId="ADAL" clId="{0B7C2297-B20D-6F4D-A9F0-DB2ECE2A8EC1}" dt="2023-10-24T14:27:18.783" v="20" actId="1076"/>
          <ac:spMkLst>
            <pc:docMk/>
            <pc:sldMk cId="0" sldId="343"/>
            <ac:spMk id="18526" creationId="{C0368DA9-C869-0DF7-9754-9235F7E8B49C}"/>
          </ac:spMkLst>
        </pc:spChg>
        <pc:spChg chg="mod">
          <ac:chgData name="Lorenzo Ariemma" userId="359e4d9b-18ad-408c-9e1b-373fb95ff396" providerId="ADAL" clId="{0B7C2297-B20D-6F4D-A9F0-DB2ECE2A8EC1}" dt="2023-10-24T14:27:18.783" v="20" actId="1076"/>
          <ac:spMkLst>
            <pc:docMk/>
            <pc:sldMk cId="0" sldId="343"/>
            <ac:spMk id="18527" creationId="{5E21C459-EA17-67A0-6DB8-B779167EEDB3}"/>
          </ac:spMkLst>
        </pc:spChg>
        <pc:spChg chg="mod">
          <ac:chgData name="Lorenzo Ariemma" userId="359e4d9b-18ad-408c-9e1b-373fb95ff396" providerId="ADAL" clId="{0B7C2297-B20D-6F4D-A9F0-DB2ECE2A8EC1}" dt="2023-10-24T14:27:18.783" v="20" actId="1076"/>
          <ac:spMkLst>
            <pc:docMk/>
            <pc:sldMk cId="0" sldId="343"/>
            <ac:spMk id="18528" creationId="{8E7BD266-6487-5E3B-317F-804246825DD3}"/>
          </ac:spMkLst>
        </pc:spChg>
        <pc:spChg chg="mod">
          <ac:chgData name="Lorenzo Ariemma" userId="359e4d9b-18ad-408c-9e1b-373fb95ff396" providerId="ADAL" clId="{0B7C2297-B20D-6F4D-A9F0-DB2ECE2A8EC1}" dt="2023-10-24T14:27:18.783" v="20" actId="1076"/>
          <ac:spMkLst>
            <pc:docMk/>
            <pc:sldMk cId="0" sldId="343"/>
            <ac:spMk id="18529" creationId="{0C0C4648-2EFA-FFF8-F282-6010384A754F}"/>
          </ac:spMkLst>
        </pc:spChg>
        <pc:spChg chg="mod">
          <ac:chgData name="Lorenzo Ariemma" userId="359e4d9b-18ad-408c-9e1b-373fb95ff396" providerId="ADAL" clId="{0B7C2297-B20D-6F4D-A9F0-DB2ECE2A8EC1}" dt="2023-10-24T14:27:18.783" v="20" actId="1076"/>
          <ac:spMkLst>
            <pc:docMk/>
            <pc:sldMk cId="0" sldId="343"/>
            <ac:spMk id="18530" creationId="{2B2F3C74-C1C1-4029-3A02-FD6D8B786B6D}"/>
          </ac:spMkLst>
        </pc:spChg>
        <pc:spChg chg="mod">
          <ac:chgData name="Lorenzo Ariemma" userId="359e4d9b-18ad-408c-9e1b-373fb95ff396" providerId="ADAL" clId="{0B7C2297-B20D-6F4D-A9F0-DB2ECE2A8EC1}" dt="2023-10-24T14:27:18.783" v="20" actId="1076"/>
          <ac:spMkLst>
            <pc:docMk/>
            <pc:sldMk cId="0" sldId="343"/>
            <ac:spMk id="18531" creationId="{872F243B-0FB3-5973-DB2E-1A015378E16B}"/>
          </ac:spMkLst>
        </pc:spChg>
        <pc:spChg chg="add mod">
          <ac:chgData name="Lorenzo Ariemma" userId="359e4d9b-18ad-408c-9e1b-373fb95ff396" providerId="ADAL" clId="{0B7C2297-B20D-6F4D-A9F0-DB2ECE2A8EC1}" dt="2023-10-24T14:27:37.044" v="24" actId="1076"/>
          <ac:spMkLst>
            <pc:docMk/>
            <pc:sldMk cId="0" sldId="343"/>
            <ac:spMk id="18532" creationId="{36985AB5-A595-5A59-E872-B9D2AFEA5FDE}"/>
          </ac:spMkLst>
        </pc:spChg>
        <pc:spChg chg="add mod">
          <ac:chgData name="Lorenzo Ariemma" userId="359e4d9b-18ad-408c-9e1b-373fb95ff396" providerId="ADAL" clId="{0B7C2297-B20D-6F4D-A9F0-DB2ECE2A8EC1}" dt="2023-10-24T14:27:48.169" v="28" actId="20577"/>
          <ac:spMkLst>
            <pc:docMk/>
            <pc:sldMk cId="0" sldId="343"/>
            <ac:spMk id="18533" creationId="{40069469-FF15-FBF1-1F0B-A0CEC7064617}"/>
          </ac:spMkLst>
        </pc:spChg>
        <pc:spChg chg="add mod">
          <ac:chgData name="Lorenzo Ariemma" userId="359e4d9b-18ad-408c-9e1b-373fb95ff396" providerId="ADAL" clId="{0B7C2297-B20D-6F4D-A9F0-DB2ECE2A8EC1}" dt="2023-10-24T14:31:14.413" v="88" actId="1076"/>
          <ac:spMkLst>
            <pc:docMk/>
            <pc:sldMk cId="0" sldId="343"/>
            <ac:spMk id="18534" creationId="{D268B4A2-A867-9F9C-561B-2F8610005139}"/>
          </ac:spMkLst>
        </pc:spChg>
        <pc:spChg chg="add mod">
          <ac:chgData name="Lorenzo Ariemma" userId="359e4d9b-18ad-408c-9e1b-373fb95ff396" providerId="ADAL" clId="{0B7C2297-B20D-6F4D-A9F0-DB2ECE2A8EC1}" dt="2023-10-24T14:28:08.001" v="36" actId="20577"/>
          <ac:spMkLst>
            <pc:docMk/>
            <pc:sldMk cId="0" sldId="343"/>
            <ac:spMk id="18535" creationId="{8D437A41-F08B-5BB6-F71D-3001EC7EDAD2}"/>
          </ac:spMkLst>
        </pc:spChg>
        <pc:spChg chg="add mod">
          <ac:chgData name="Lorenzo Ariemma" userId="359e4d9b-18ad-408c-9e1b-373fb95ff396" providerId="ADAL" clId="{0B7C2297-B20D-6F4D-A9F0-DB2ECE2A8EC1}" dt="2023-10-24T14:29:19.545" v="57" actId="20577"/>
          <ac:spMkLst>
            <pc:docMk/>
            <pc:sldMk cId="0" sldId="343"/>
            <ac:spMk id="18536" creationId="{5FE0BA7A-0592-632F-5161-F429A7EA3754}"/>
          </ac:spMkLst>
        </pc:spChg>
        <pc:spChg chg="add mod">
          <ac:chgData name="Lorenzo Ariemma" userId="359e4d9b-18ad-408c-9e1b-373fb95ff396" providerId="ADAL" clId="{0B7C2297-B20D-6F4D-A9F0-DB2ECE2A8EC1}" dt="2023-10-24T14:31:10.018" v="87" actId="1076"/>
          <ac:spMkLst>
            <pc:docMk/>
            <pc:sldMk cId="0" sldId="343"/>
            <ac:spMk id="18539" creationId="{B9B292B3-9AF4-7774-3432-1D6FD6C260F7}"/>
          </ac:spMkLst>
        </pc:spChg>
        <pc:spChg chg="add mod">
          <ac:chgData name="Lorenzo Ariemma" userId="359e4d9b-18ad-408c-9e1b-373fb95ff396" providerId="ADAL" clId="{0B7C2297-B20D-6F4D-A9F0-DB2ECE2A8EC1}" dt="2023-10-24T14:29:37.002" v="63" actId="20577"/>
          <ac:spMkLst>
            <pc:docMk/>
            <pc:sldMk cId="0" sldId="343"/>
            <ac:spMk id="18540" creationId="{48A6EE93-43DB-714B-8222-BE317D6BBCF7}"/>
          </ac:spMkLst>
        </pc:spChg>
        <pc:spChg chg="add mod">
          <ac:chgData name="Lorenzo Ariemma" userId="359e4d9b-18ad-408c-9e1b-373fb95ff396" providerId="ADAL" clId="{0B7C2297-B20D-6F4D-A9F0-DB2ECE2A8EC1}" dt="2023-10-24T14:29:53.229" v="70" actId="20577"/>
          <ac:spMkLst>
            <pc:docMk/>
            <pc:sldMk cId="0" sldId="343"/>
            <ac:spMk id="18542" creationId="{AAB377B2-A980-D0D1-2160-D1B576F1F080}"/>
          </ac:spMkLst>
        </pc:spChg>
        <pc:grpChg chg="add mod">
          <ac:chgData name="Lorenzo Ariemma" userId="359e4d9b-18ad-408c-9e1b-373fb95ff396" providerId="ADAL" clId="{0B7C2297-B20D-6F4D-A9F0-DB2ECE2A8EC1}" dt="2023-10-24T14:26:08.322" v="2" actId="1076"/>
          <ac:grpSpMkLst>
            <pc:docMk/>
            <pc:sldMk cId="0" sldId="343"/>
            <ac:grpSpMk id="5" creationId="{22D4F49C-868B-B274-132F-C819E3E346EF}"/>
          </ac:grpSpMkLst>
        </pc:grpChg>
        <pc:grpChg chg="mod">
          <ac:chgData name="Lorenzo Ariemma" userId="359e4d9b-18ad-408c-9e1b-373fb95ff396" providerId="ADAL" clId="{0B7C2297-B20D-6F4D-A9F0-DB2ECE2A8EC1}" dt="2023-10-24T14:26:08.322" v="2" actId="1076"/>
          <ac:grpSpMkLst>
            <pc:docMk/>
            <pc:sldMk cId="0" sldId="343"/>
            <ac:grpSpMk id="7" creationId="{E2192E27-A15A-8289-3E9F-C508A3497446}"/>
          </ac:grpSpMkLst>
        </pc:grpChg>
        <pc:grpChg chg="mod">
          <ac:chgData name="Lorenzo Ariemma" userId="359e4d9b-18ad-408c-9e1b-373fb95ff396" providerId="ADAL" clId="{0B7C2297-B20D-6F4D-A9F0-DB2ECE2A8EC1}" dt="2023-10-24T14:26:08.322" v="2" actId="1076"/>
          <ac:grpSpMkLst>
            <pc:docMk/>
            <pc:sldMk cId="0" sldId="343"/>
            <ac:grpSpMk id="8" creationId="{8A902EAE-03C5-60C7-210C-97AE3C49DEFC}"/>
          </ac:grpSpMkLst>
        </pc:grpChg>
        <pc:grpChg chg="mod">
          <ac:chgData name="Lorenzo Ariemma" userId="359e4d9b-18ad-408c-9e1b-373fb95ff396" providerId="ADAL" clId="{0B7C2297-B20D-6F4D-A9F0-DB2ECE2A8EC1}" dt="2023-10-24T14:26:08.322" v="2" actId="1076"/>
          <ac:grpSpMkLst>
            <pc:docMk/>
            <pc:sldMk cId="0" sldId="343"/>
            <ac:grpSpMk id="9" creationId="{00437AD2-5C35-D3DF-A753-AC6EBF3ECE53}"/>
          </ac:grpSpMkLst>
        </pc:grpChg>
        <pc:grpChg chg="add mod">
          <ac:chgData name="Lorenzo Ariemma" userId="359e4d9b-18ad-408c-9e1b-373fb95ff396" providerId="ADAL" clId="{0B7C2297-B20D-6F4D-A9F0-DB2ECE2A8EC1}" dt="2023-10-24T14:27:00.631" v="12" actId="1076"/>
          <ac:grpSpMkLst>
            <pc:docMk/>
            <pc:sldMk cId="0" sldId="343"/>
            <ac:grpSpMk id="45" creationId="{6803AF9F-D68A-D2A4-3B7C-AFEBA585019C}"/>
          </ac:grpSpMkLst>
        </pc:grpChg>
        <pc:grpChg chg="mod">
          <ac:chgData name="Lorenzo Ariemma" userId="359e4d9b-18ad-408c-9e1b-373fb95ff396" providerId="ADAL" clId="{0B7C2297-B20D-6F4D-A9F0-DB2ECE2A8EC1}" dt="2023-10-24T14:27:00.631" v="12" actId="1076"/>
          <ac:grpSpMkLst>
            <pc:docMk/>
            <pc:sldMk cId="0" sldId="343"/>
            <ac:grpSpMk id="46" creationId="{DDA05D8B-072C-9C75-F3BB-9C3D503BDECB}"/>
          </ac:grpSpMkLst>
        </pc:grpChg>
        <pc:grpChg chg="mod">
          <ac:chgData name="Lorenzo Ariemma" userId="359e4d9b-18ad-408c-9e1b-373fb95ff396" providerId="ADAL" clId="{0B7C2297-B20D-6F4D-A9F0-DB2ECE2A8EC1}" dt="2023-10-24T14:27:00.631" v="12" actId="1076"/>
          <ac:grpSpMkLst>
            <pc:docMk/>
            <pc:sldMk cId="0" sldId="343"/>
            <ac:grpSpMk id="47" creationId="{9A174D83-1BE1-682A-21A1-A99029A869B0}"/>
          </ac:grpSpMkLst>
        </pc:grpChg>
        <pc:grpChg chg="mod">
          <ac:chgData name="Lorenzo Ariemma" userId="359e4d9b-18ad-408c-9e1b-373fb95ff396" providerId="ADAL" clId="{0B7C2297-B20D-6F4D-A9F0-DB2ECE2A8EC1}" dt="2023-10-24T14:27:00.631" v="12" actId="1076"/>
          <ac:grpSpMkLst>
            <pc:docMk/>
            <pc:sldMk cId="0" sldId="343"/>
            <ac:grpSpMk id="48" creationId="{F74FDA7E-8AEA-063F-F321-5F200084C08B}"/>
          </ac:grpSpMkLst>
        </pc:grpChg>
        <pc:grpChg chg="add mod">
          <ac:chgData name="Lorenzo Ariemma" userId="359e4d9b-18ad-408c-9e1b-373fb95ff396" providerId="ADAL" clId="{0B7C2297-B20D-6F4D-A9F0-DB2ECE2A8EC1}" dt="2023-10-24T14:27:08.147" v="16" actId="1076"/>
          <ac:grpSpMkLst>
            <pc:docMk/>
            <pc:sldMk cId="0" sldId="343"/>
            <ac:grpSpMk id="18464" creationId="{9E84C4EA-13ED-1574-C389-05CCFDECF0FD}"/>
          </ac:grpSpMkLst>
        </pc:grpChg>
        <pc:grpChg chg="mod">
          <ac:chgData name="Lorenzo Ariemma" userId="359e4d9b-18ad-408c-9e1b-373fb95ff396" providerId="ADAL" clId="{0B7C2297-B20D-6F4D-A9F0-DB2ECE2A8EC1}" dt="2023-10-24T14:27:08.147" v="16" actId="1076"/>
          <ac:grpSpMkLst>
            <pc:docMk/>
            <pc:sldMk cId="0" sldId="343"/>
            <ac:grpSpMk id="18465" creationId="{C55250DD-5209-5EE3-2B75-3A6969F1B748}"/>
          </ac:grpSpMkLst>
        </pc:grpChg>
        <pc:grpChg chg="mod">
          <ac:chgData name="Lorenzo Ariemma" userId="359e4d9b-18ad-408c-9e1b-373fb95ff396" providerId="ADAL" clId="{0B7C2297-B20D-6F4D-A9F0-DB2ECE2A8EC1}" dt="2023-10-24T14:27:08.147" v="16" actId="1076"/>
          <ac:grpSpMkLst>
            <pc:docMk/>
            <pc:sldMk cId="0" sldId="343"/>
            <ac:grpSpMk id="18466" creationId="{BD97EB7C-B338-D7D4-F0FD-88BC0C47DE30}"/>
          </ac:grpSpMkLst>
        </pc:grpChg>
        <pc:grpChg chg="mod">
          <ac:chgData name="Lorenzo Ariemma" userId="359e4d9b-18ad-408c-9e1b-373fb95ff396" providerId="ADAL" clId="{0B7C2297-B20D-6F4D-A9F0-DB2ECE2A8EC1}" dt="2023-10-24T14:27:08.147" v="16" actId="1076"/>
          <ac:grpSpMkLst>
            <pc:docMk/>
            <pc:sldMk cId="0" sldId="343"/>
            <ac:grpSpMk id="18467" creationId="{E9AAEF73-733D-853B-DA17-B7A91540CFEF}"/>
          </ac:grpSpMkLst>
        </pc:grpChg>
        <pc:grpChg chg="add mod">
          <ac:chgData name="Lorenzo Ariemma" userId="359e4d9b-18ad-408c-9e1b-373fb95ff396" providerId="ADAL" clId="{0B7C2297-B20D-6F4D-A9F0-DB2ECE2A8EC1}" dt="2023-10-24T14:27:18.783" v="20" actId="1076"/>
          <ac:grpSpMkLst>
            <pc:docMk/>
            <pc:sldMk cId="0" sldId="343"/>
            <ac:grpSpMk id="18498" creationId="{6CC953A7-8D1B-491B-0522-82DCF258F41F}"/>
          </ac:grpSpMkLst>
        </pc:grpChg>
        <pc:grpChg chg="mod">
          <ac:chgData name="Lorenzo Ariemma" userId="359e4d9b-18ad-408c-9e1b-373fb95ff396" providerId="ADAL" clId="{0B7C2297-B20D-6F4D-A9F0-DB2ECE2A8EC1}" dt="2023-10-24T14:27:18.783" v="20" actId="1076"/>
          <ac:grpSpMkLst>
            <pc:docMk/>
            <pc:sldMk cId="0" sldId="343"/>
            <ac:grpSpMk id="18499" creationId="{EAA94E72-348C-0F20-06D2-F5A2E948F5E4}"/>
          </ac:grpSpMkLst>
        </pc:grpChg>
        <pc:grpChg chg="mod">
          <ac:chgData name="Lorenzo Ariemma" userId="359e4d9b-18ad-408c-9e1b-373fb95ff396" providerId="ADAL" clId="{0B7C2297-B20D-6F4D-A9F0-DB2ECE2A8EC1}" dt="2023-10-24T14:27:18.783" v="20" actId="1076"/>
          <ac:grpSpMkLst>
            <pc:docMk/>
            <pc:sldMk cId="0" sldId="343"/>
            <ac:grpSpMk id="18500" creationId="{08D7A2AD-81E8-7DB6-74F9-57080E374FB8}"/>
          </ac:grpSpMkLst>
        </pc:grpChg>
        <pc:grpChg chg="mod">
          <ac:chgData name="Lorenzo Ariemma" userId="359e4d9b-18ad-408c-9e1b-373fb95ff396" providerId="ADAL" clId="{0B7C2297-B20D-6F4D-A9F0-DB2ECE2A8EC1}" dt="2023-10-24T14:27:18.783" v="20" actId="1076"/>
          <ac:grpSpMkLst>
            <pc:docMk/>
            <pc:sldMk cId="0" sldId="343"/>
            <ac:grpSpMk id="18501" creationId="{36713C61-11BA-C694-CB45-D2FC5EB3FE12}"/>
          </ac:grpSpMkLst>
        </pc:grpChg>
        <pc:cxnChg chg="mod">
          <ac:chgData name="Lorenzo Ariemma" userId="359e4d9b-18ad-408c-9e1b-373fb95ff396" providerId="ADAL" clId="{0B7C2297-B20D-6F4D-A9F0-DB2ECE2A8EC1}" dt="2023-10-24T14:26:22.402" v="4" actId="1582"/>
          <ac:cxnSpMkLst>
            <pc:docMk/>
            <pc:sldMk cId="0" sldId="343"/>
            <ac:cxnSpMk id="6" creationId="{37B7C272-BE21-B244-1353-1BEA6A23624C}"/>
          </ac:cxnSpMkLst>
        </pc:cxnChg>
        <pc:cxnChg chg="mod">
          <ac:chgData name="Lorenzo Ariemma" userId="359e4d9b-18ad-408c-9e1b-373fb95ff396" providerId="ADAL" clId="{0B7C2297-B20D-6F4D-A9F0-DB2ECE2A8EC1}" dt="2023-10-24T14:29:31.263" v="60" actId="14100"/>
          <ac:cxnSpMkLst>
            <pc:docMk/>
            <pc:sldMk cId="0" sldId="343"/>
            <ac:cxnSpMk id="10" creationId="{4B64AC71-BF4B-CAD0-59BE-B90141E71E14}"/>
          </ac:cxnSpMkLst>
        </pc:cxnChg>
        <pc:cxnChg chg="mod">
          <ac:chgData name="Lorenzo Ariemma" userId="359e4d9b-18ad-408c-9e1b-373fb95ff396" providerId="ADAL" clId="{0B7C2297-B20D-6F4D-A9F0-DB2ECE2A8EC1}" dt="2023-10-24T14:26:41.790" v="6" actId="108"/>
          <ac:cxnSpMkLst>
            <pc:docMk/>
            <pc:sldMk cId="0" sldId="343"/>
            <ac:cxnSpMk id="17" creationId="{D2DC7747-9EEB-9EBE-58E9-15C953C624F5}"/>
          </ac:cxnSpMkLst>
        </pc:cxnChg>
        <pc:cxnChg chg="mod">
          <ac:chgData name="Lorenzo Ariemma" userId="359e4d9b-18ad-408c-9e1b-373fb95ff396" providerId="ADAL" clId="{0B7C2297-B20D-6F4D-A9F0-DB2ECE2A8EC1}" dt="2023-10-24T14:31:02.737" v="85" actId="14100"/>
          <ac:cxnSpMkLst>
            <pc:docMk/>
            <pc:sldMk cId="0" sldId="343"/>
            <ac:cxnSpMk id="19" creationId="{B4532BC6-DCAA-3BB1-70E5-66028C50E983}"/>
          </ac:cxnSpMkLst>
        </pc:cxnChg>
      </pc:sldChg>
    </pc:docChg>
  </pc:docChgLst>
  <pc:docChgLst>
    <pc:chgData name="Giuseppe Di Battista" userId="58bebec1-7401-494e-9e51-e1347bbf0818" providerId="ADAL" clId="{F021DC0F-27AB-490C-91D6-E957E59ABC28}"/>
    <pc:docChg chg="undo custSel modSld">
      <pc:chgData name="Giuseppe Di Battista" userId="58bebec1-7401-494e-9e51-e1347bbf0818" providerId="ADAL" clId="{F021DC0F-27AB-490C-91D6-E957E59ABC28}" dt="2023-10-24T14:23:37.353" v="426" actId="20577"/>
      <pc:docMkLst>
        <pc:docMk/>
      </pc:docMkLst>
      <pc:sldChg chg="addSp delSp modSp mod">
        <pc:chgData name="Giuseppe Di Battista" userId="58bebec1-7401-494e-9e51-e1347bbf0818" providerId="ADAL" clId="{F021DC0F-27AB-490C-91D6-E957E59ABC28}" dt="2023-10-24T14:11:25.370" v="280" actId="20577"/>
        <pc:sldMkLst>
          <pc:docMk/>
          <pc:sldMk cId="0" sldId="343"/>
        </pc:sldMkLst>
        <pc:spChg chg="mod">
          <ac:chgData name="Giuseppe Di Battista" userId="58bebec1-7401-494e-9e51-e1347bbf0818" providerId="ADAL" clId="{F021DC0F-27AB-490C-91D6-E957E59ABC28}" dt="2023-10-24T14:10:46.223" v="278" actId="1076"/>
          <ac:spMkLst>
            <pc:docMk/>
            <pc:sldMk cId="0" sldId="343"/>
            <ac:spMk id="3" creationId="{05310AC1-A515-8D8B-5709-5779442649EB}"/>
          </ac:spMkLst>
        </pc:spChg>
        <pc:spChg chg="mod">
          <ac:chgData name="Giuseppe Di Battista" userId="58bebec1-7401-494e-9e51-e1347bbf0818" providerId="ADAL" clId="{F021DC0F-27AB-490C-91D6-E957E59ABC28}" dt="2023-10-24T14:10:46.223" v="278" actId="1076"/>
          <ac:spMkLst>
            <pc:docMk/>
            <pc:sldMk cId="0" sldId="343"/>
            <ac:spMk id="4" creationId="{76B27C86-3588-CA39-98A5-D79551CBC601}"/>
          </ac:spMkLst>
        </pc:spChg>
        <pc:spChg chg="mod">
          <ac:chgData name="Giuseppe Di Battista" userId="58bebec1-7401-494e-9e51-e1347bbf0818" providerId="ADAL" clId="{F021DC0F-27AB-490C-91D6-E957E59ABC28}" dt="2023-10-24T14:11:25.370" v="280" actId="20577"/>
          <ac:spMkLst>
            <pc:docMk/>
            <pc:sldMk cId="0" sldId="343"/>
            <ac:spMk id="18435" creationId="{485C2A12-C75D-B576-DC60-BEADE5A36484}"/>
          </ac:spMkLst>
        </pc:spChg>
        <pc:grpChg chg="add mod">
          <ac:chgData name="Giuseppe Di Battista" userId="58bebec1-7401-494e-9e51-e1347bbf0818" providerId="ADAL" clId="{F021DC0F-27AB-490C-91D6-E957E59ABC28}" dt="2023-10-24T14:10:46.223" v="278" actId="1076"/>
          <ac:grpSpMkLst>
            <pc:docMk/>
            <pc:sldMk cId="0" sldId="343"/>
            <ac:grpSpMk id="2" creationId="{B09E9484-6833-C559-69CF-9CE298EF5097}"/>
          </ac:grpSpMkLst>
        </pc:grpChg>
        <pc:grpChg chg="del">
          <ac:chgData name="Giuseppe Di Battista" userId="58bebec1-7401-494e-9e51-e1347bbf0818" providerId="ADAL" clId="{F021DC0F-27AB-490C-91D6-E957E59ABC28}" dt="2023-10-24T14:10:29.786" v="274" actId="478"/>
          <ac:grpSpMkLst>
            <pc:docMk/>
            <pc:sldMk cId="0" sldId="343"/>
            <ac:grpSpMk id="18437" creationId="{11EC0EB0-C7CC-1773-75EE-137ECD297EA0}"/>
          </ac:grpSpMkLst>
        </pc:grpChg>
      </pc:sldChg>
      <pc:sldChg chg="modSp mod">
        <pc:chgData name="Giuseppe Di Battista" userId="58bebec1-7401-494e-9e51-e1347bbf0818" providerId="ADAL" clId="{F021DC0F-27AB-490C-91D6-E957E59ABC28}" dt="2023-10-24T14:11:58.415" v="285" actId="20577"/>
        <pc:sldMkLst>
          <pc:docMk/>
          <pc:sldMk cId="0" sldId="401"/>
        </pc:sldMkLst>
        <pc:spChg chg="mod">
          <ac:chgData name="Giuseppe Di Battista" userId="58bebec1-7401-494e-9e51-e1347bbf0818" providerId="ADAL" clId="{F021DC0F-27AB-490C-91D6-E957E59ABC28}" dt="2023-10-24T14:11:58.415" v="285" actId="20577"/>
          <ac:spMkLst>
            <pc:docMk/>
            <pc:sldMk cId="0" sldId="401"/>
            <ac:spMk id="28674" creationId="{00EAF188-2D61-D072-503C-2933EA9C41CD}"/>
          </ac:spMkLst>
        </pc:spChg>
      </pc:sldChg>
      <pc:sldChg chg="modSp mod">
        <pc:chgData name="Giuseppe Di Battista" userId="58bebec1-7401-494e-9e51-e1347bbf0818" providerId="ADAL" clId="{F021DC0F-27AB-490C-91D6-E957E59ABC28}" dt="2023-10-24T12:41:23.116" v="216" actId="20577"/>
        <pc:sldMkLst>
          <pc:docMk/>
          <pc:sldMk cId="1835873956" sldId="403"/>
        </pc:sldMkLst>
        <pc:spChg chg="mod">
          <ac:chgData name="Giuseppe Di Battista" userId="58bebec1-7401-494e-9e51-e1347bbf0818" providerId="ADAL" clId="{F021DC0F-27AB-490C-91D6-E957E59ABC28}" dt="2023-10-24T12:39:16.346" v="45" actId="20577"/>
          <ac:spMkLst>
            <pc:docMk/>
            <pc:sldMk cId="1835873956" sldId="403"/>
            <ac:spMk id="2" creationId="{BE8268DA-B241-08C9-76D3-34A54DCA33E1}"/>
          </ac:spMkLst>
        </pc:spChg>
        <pc:spChg chg="mod">
          <ac:chgData name="Giuseppe Di Battista" userId="58bebec1-7401-494e-9e51-e1347bbf0818" providerId="ADAL" clId="{F021DC0F-27AB-490C-91D6-E957E59ABC28}" dt="2023-10-24T12:40:59.909" v="193" actId="20577"/>
          <ac:spMkLst>
            <pc:docMk/>
            <pc:sldMk cId="1835873956" sldId="403"/>
            <ac:spMk id="3" creationId="{F16B4CB5-D150-C7E5-3B6A-A3082062888B}"/>
          </ac:spMkLst>
        </pc:spChg>
        <pc:spChg chg="mod">
          <ac:chgData name="Giuseppe Di Battista" userId="58bebec1-7401-494e-9e51-e1347bbf0818" providerId="ADAL" clId="{F021DC0F-27AB-490C-91D6-E957E59ABC28}" dt="2023-10-24T12:41:23.116" v="216" actId="20577"/>
          <ac:spMkLst>
            <pc:docMk/>
            <pc:sldMk cId="1835873956" sldId="403"/>
            <ac:spMk id="13" creationId="{4AF0C551-7459-9595-7276-6234A79F6052}"/>
          </ac:spMkLst>
        </pc:spChg>
        <pc:spChg chg="mod">
          <ac:chgData name="Giuseppe Di Battista" userId="58bebec1-7401-494e-9e51-e1347bbf0818" providerId="ADAL" clId="{F021DC0F-27AB-490C-91D6-E957E59ABC28}" dt="2023-10-24T12:41:13.350" v="208" actId="20577"/>
          <ac:spMkLst>
            <pc:docMk/>
            <pc:sldMk cId="1835873956" sldId="403"/>
            <ac:spMk id="14" creationId="{3FBCE0BA-BA5F-727C-5EDD-9C221E4A019C}"/>
          </ac:spMkLst>
        </pc:spChg>
      </pc:sldChg>
      <pc:sldChg chg="modSp mod">
        <pc:chgData name="Giuseppe Di Battista" userId="58bebec1-7401-494e-9e51-e1347bbf0818" providerId="ADAL" clId="{F021DC0F-27AB-490C-91D6-E957E59ABC28}" dt="2023-10-24T14:15:46.126" v="326" actId="20577"/>
        <pc:sldMkLst>
          <pc:docMk/>
          <pc:sldMk cId="3037940725" sldId="405"/>
        </pc:sldMkLst>
        <pc:spChg chg="mod">
          <ac:chgData name="Giuseppe Di Battista" userId="58bebec1-7401-494e-9e51-e1347bbf0818" providerId="ADAL" clId="{F021DC0F-27AB-490C-91D6-E957E59ABC28}" dt="2023-10-24T14:15:46.126" v="326" actId="20577"/>
          <ac:spMkLst>
            <pc:docMk/>
            <pc:sldMk cId="3037940725" sldId="405"/>
            <ac:spMk id="3" creationId="{F24FB8D8-2A59-598A-909D-68604B4D081D}"/>
          </ac:spMkLst>
        </pc:spChg>
        <pc:spChg chg="mod">
          <ac:chgData name="Giuseppe Di Battista" userId="58bebec1-7401-494e-9e51-e1347bbf0818" providerId="ADAL" clId="{F021DC0F-27AB-490C-91D6-E957E59ABC28}" dt="2023-10-24T12:43:23.925" v="236" actId="20577"/>
          <ac:spMkLst>
            <pc:docMk/>
            <pc:sldMk cId="3037940725" sldId="405"/>
            <ac:spMk id="14" creationId="{CB1098A1-3F05-0784-FD13-FC917CC59E3D}"/>
          </ac:spMkLst>
        </pc:spChg>
      </pc:sldChg>
      <pc:sldChg chg="modSp mod">
        <pc:chgData name="Giuseppe Di Battista" userId="58bebec1-7401-494e-9e51-e1347bbf0818" providerId="ADAL" clId="{F021DC0F-27AB-490C-91D6-E957E59ABC28}" dt="2023-10-24T12:44:03.046" v="261" actId="20577"/>
        <pc:sldMkLst>
          <pc:docMk/>
          <pc:sldMk cId="2574839862" sldId="406"/>
        </pc:sldMkLst>
        <pc:spChg chg="mod">
          <ac:chgData name="Giuseppe Di Battista" userId="58bebec1-7401-494e-9e51-e1347bbf0818" providerId="ADAL" clId="{F021DC0F-27AB-490C-91D6-E957E59ABC28}" dt="2023-10-24T12:44:03.046" v="261" actId="20577"/>
          <ac:spMkLst>
            <pc:docMk/>
            <pc:sldMk cId="2574839862" sldId="406"/>
            <ac:spMk id="3" creationId="{3F796143-2726-81AD-57B8-1E79D55ED4B9}"/>
          </ac:spMkLst>
        </pc:spChg>
      </pc:sldChg>
      <pc:sldChg chg="modSp mod">
        <pc:chgData name="Giuseppe Di Battista" userId="58bebec1-7401-494e-9e51-e1347bbf0818" providerId="ADAL" clId="{F021DC0F-27AB-490C-91D6-E957E59ABC28}" dt="2023-10-24T12:41:50.199" v="217" actId="6549"/>
        <pc:sldMkLst>
          <pc:docMk/>
          <pc:sldMk cId="3762332242" sldId="409"/>
        </pc:sldMkLst>
        <pc:spChg chg="mod">
          <ac:chgData name="Giuseppe Di Battista" userId="58bebec1-7401-494e-9e51-e1347bbf0818" providerId="ADAL" clId="{F021DC0F-27AB-490C-91D6-E957E59ABC28}" dt="2023-10-24T12:41:50.199" v="217" actId="6549"/>
          <ac:spMkLst>
            <pc:docMk/>
            <pc:sldMk cId="3762332242" sldId="409"/>
            <ac:spMk id="3" creationId="{E5C55DFE-CF19-5B4A-BC7D-E9354C54B78E}"/>
          </ac:spMkLst>
        </pc:spChg>
      </pc:sldChg>
      <pc:sldChg chg="modSp mod">
        <pc:chgData name="Giuseppe Di Battista" userId="58bebec1-7401-494e-9e51-e1347bbf0818" providerId="ADAL" clId="{F021DC0F-27AB-490C-91D6-E957E59ABC28}" dt="2023-10-24T14:17:57.352" v="337" actId="20577"/>
        <pc:sldMkLst>
          <pc:docMk/>
          <pc:sldMk cId="824798956" sldId="410"/>
        </pc:sldMkLst>
        <pc:spChg chg="mod">
          <ac:chgData name="Giuseppe Di Battista" userId="58bebec1-7401-494e-9e51-e1347bbf0818" providerId="ADAL" clId="{F021DC0F-27AB-490C-91D6-E957E59ABC28}" dt="2023-10-24T14:17:57.352" v="337" actId="20577"/>
          <ac:spMkLst>
            <pc:docMk/>
            <pc:sldMk cId="824798956" sldId="410"/>
            <ac:spMk id="7" creationId="{D039040C-9689-D7D8-2D49-DFF9F38298C5}"/>
          </ac:spMkLst>
        </pc:spChg>
      </pc:sldChg>
      <pc:sldChg chg="modSp mod">
        <pc:chgData name="Giuseppe Di Battista" userId="58bebec1-7401-494e-9e51-e1347bbf0818" providerId="ADAL" clId="{F021DC0F-27AB-490C-91D6-E957E59ABC28}" dt="2023-10-24T14:18:14.408" v="340" actId="20577"/>
        <pc:sldMkLst>
          <pc:docMk/>
          <pc:sldMk cId="84654182" sldId="411"/>
        </pc:sldMkLst>
        <pc:spChg chg="mod">
          <ac:chgData name="Giuseppe Di Battista" userId="58bebec1-7401-494e-9e51-e1347bbf0818" providerId="ADAL" clId="{F021DC0F-27AB-490C-91D6-E957E59ABC28}" dt="2023-10-24T14:18:14.408" v="340" actId="20577"/>
          <ac:spMkLst>
            <pc:docMk/>
            <pc:sldMk cId="84654182" sldId="411"/>
            <ac:spMk id="3" creationId="{FD7E0111-2B52-FD71-47FF-0DDF0D9FC0B2}"/>
          </ac:spMkLst>
        </pc:spChg>
      </pc:sldChg>
      <pc:sldChg chg="modSp mod">
        <pc:chgData name="Giuseppe Di Battista" userId="58bebec1-7401-494e-9e51-e1347bbf0818" providerId="ADAL" clId="{F021DC0F-27AB-490C-91D6-E957E59ABC28}" dt="2023-10-24T12:45:49.994" v="273" actId="6549"/>
        <pc:sldMkLst>
          <pc:docMk/>
          <pc:sldMk cId="2838881838" sldId="412"/>
        </pc:sldMkLst>
        <pc:spChg chg="mod">
          <ac:chgData name="Giuseppe Di Battista" userId="58bebec1-7401-494e-9e51-e1347bbf0818" providerId="ADAL" clId="{F021DC0F-27AB-490C-91D6-E957E59ABC28}" dt="2023-10-24T12:45:49.994" v="273" actId="6549"/>
          <ac:spMkLst>
            <pc:docMk/>
            <pc:sldMk cId="2838881838" sldId="412"/>
            <ac:spMk id="3" creationId="{C41706F8-39E6-C287-EC19-5CE8F1783141}"/>
          </ac:spMkLst>
        </pc:spChg>
      </pc:sldChg>
      <pc:sldChg chg="modSp mod">
        <pc:chgData name="Giuseppe Di Battista" userId="58bebec1-7401-494e-9e51-e1347bbf0818" providerId="ADAL" clId="{F021DC0F-27AB-490C-91D6-E957E59ABC28}" dt="2023-10-24T14:21:44.473" v="343" actId="20577"/>
        <pc:sldMkLst>
          <pc:docMk/>
          <pc:sldMk cId="3029760074" sldId="414"/>
        </pc:sldMkLst>
        <pc:spChg chg="mod">
          <ac:chgData name="Giuseppe Di Battista" userId="58bebec1-7401-494e-9e51-e1347bbf0818" providerId="ADAL" clId="{F021DC0F-27AB-490C-91D6-E957E59ABC28}" dt="2023-10-24T14:21:44.473" v="343" actId="20577"/>
          <ac:spMkLst>
            <pc:docMk/>
            <pc:sldMk cId="3029760074" sldId="414"/>
            <ac:spMk id="3" creationId="{6BBB0914-9367-2194-EE45-AF3107EE0F48}"/>
          </ac:spMkLst>
        </pc:spChg>
      </pc:sldChg>
      <pc:sldChg chg="modSp mod">
        <pc:chgData name="Giuseppe Di Battista" userId="58bebec1-7401-494e-9e51-e1347bbf0818" providerId="ADAL" clId="{F021DC0F-27AB-490C-91D6-E957E59ABC28}" dt="2023-10-24T14:23:37.353" v="426" actId="20577"/>
        <pc:sldMkLst>
          <pc:docMk/>
          <pc:sldMk cId="2434955685" sldId="416"/>
        </pc:sldMkLst>
        <pc:spChg chg="mod">
          <ac:chgData name="Giuseppe Di Battista" userId="58bebec1-7401-494e-9e51-e1347bbf0818" providerId="ADAL" clId="{F021DC0F-27AB-490C-91D6-E957E59ABC28}" dt="2023-10-24T14:23:37.353" v="426" actId="20577"/>
          <ac:spMkLst>
            <pc:docMk/>
            <pc:sldMk cId="2434955685" sldId="416"/>
            <ac:spMk id="3" creationId="{9827920B-EE7C-AB6E-D5ED-5B913E35C36C}"/>
          </ac:spMkLst>
        </pc:spChg>
      </pc:sldChg>
    </pc:docChg>
  </pc:docChgLst>
  <pc:docChgLst>
    <pc:chgData name="Lorenzo Ariemma" userId="359e4d9b-18ad-408c-9e1b-373fb95ff396" providerId="ADAL" clId="{D868C4EE-85F1-457A-A52F-8E53045901B2}"/>
    <pc:docChg chg="undo redo custSel addSld delSld modSld modMainMaster modNotesMaster">
      <pc:chgData name="Lorenzo Ariemma" userId="359e4d9b-18ad-408c-9e1b-373fb95ff396" providerId="ADAL" clId="{D868C4EE-85F1-457A-A52F-8E53045901B2}" dt="2023-10-22T17:20:22.433" v="4235" actId="47"/>
      <pc:docMkLst>
        <pc:docMk/>
      </pc:docMkLst>
      <pc:sldChg chg="addSp delSp modSp mod">
        <pc:chgData name="Lorenzo Ariemma" userId="359e4d9b-18ad-408c-9e1b-373fb95ff396" providerId="ADAL" clId="{D868C4EE-85F1-457A-A52F-8E53045901B2}" dt="2023-10-22T09:28:42.674" v="158" actId="20577"/>
        <pc:sldMkLst>
          <pc:docMk/>
          <pc:sldMk cId="0" sldId="343"/>
        </pc:sldMkLst>
        <pc:spChg chg="mod">
          <ac:chgData name="Lorenzo Ariemma" userId="359e4d9b-18ad-408c-9e1b-373fb95ff396" providerId="ADAL" clId="{D868C4EE-85F1-457A-A52F-8E53045901B2}" dt="2023-10-22T09:17:17.470" v="1"/>
          <ac:spMkLst>
            <pc:docMk/>
            <pc:sldMk cId="0" sldId="343"/>
            <ac:spMk id="20" creationId="{C37B855B-D10C-E814-DD93-A0D53066CA33}"/>
          </ac:spMkLst>
        </pc:spChg>
        <pc:spChg chg="mod">
          <ac:chgData name="Lorenzo Ariemma" userId="359e4d9b-18ad-408c-9e1b-373fb95ff396" providerId="ADAL" clId="{D868C4EE-85F1-457A-A52F-8E53045901B2}" dt="2023-10-22T09:17:17.470" v="1"/>
          <ac:spMkLst>
            <pc:docMk/>
            <pc:sldMk cId="0" sldId="343"/>
            <ac:spMk id="21" creationId="{46378394-FE4C-C0DA-CF5F-39C21EA47037}"/>
          </ac:spMkLst>
        </pc:spChg>
        <pc:spChg chg="mod">
          <ac:chgData name="Lorenzo Ariemma" userId="359e4d9b-18ad-408c-9e1b-373fb95ff396" providerId="ADAL" clId="{D868C4EE-85F1-457A-A52F-8E53045901B2}" dt="2023-10-22T09:17:17.470" v="1"/>
          <ac:spMkLst>
            <pc:docMk/>
            <pc:sldMk cId="0" sldId="343"/>
            <ac:spMk id="18435" creationId="{485C2A12-C75D-B576-DC60-BEADE5A36484}"/>
          </ac:spMkLst>
        </pc:spChg>
        <pc:spChg chg="mod">
          <ac:chgData name="Lorenzo Ariemma" userId="359e4d9b-18ad-408c-9e1b-373fb95ff396" providerId="ADAL" clId="{D868C4EE-85F1-457A-A52F-8E53045901B2}" dt="2023-10-22T09:28:42.674" v="158" actId="20577"/>
          <ac:spMkLst>
            <pc:docMk/>
            <pc:sldMk cId="0" sldId="343"/>
            <ac:spMk id="18436" creationId="{0CDC7AED-200C-A4F8-6A5D-5E4FF59D46EB}"/>
          </ac:spMkLst>
        </pc:spChg>
        <pc:spChg chg="mod">
          <ac:chgData name="Lorenzo Ariemma" userId="359e4d9b-18ad-408c-9e1b-373fb95ff396" providerId="ADAL" clId="{D868C4EE-85F1-457A-A52F-8E53045901B2}" dt="2023-10-22T09:26:03.629" v="72" actId="1076"/>
          <ac:spMkLst>
            <pc:docMk/>
            <pc:sldMk cId="0" sldId="343"/>
            <ac:spMk id="18439" creationId="{CF37272F-F12E-5792-9C1D-E68F24F37670}"/>
          </ac:spMkLst>
        </pc:spChg>
        <pc:spChg chg="mod">
          <ac:chgData name="Lorenzo Ariemma" userId="359e4d9b-18ad-408c-9e1b-373fb95ff396" providerId="ADAL" clId="{D868C4EE-85F1-457A-A52F-8E53045901B2}" dt="2023-10-22T09:28:33.037" v="152" actId="6549"/>
          <ac:spMkLst>
            <pc:docMk/>
            <pc:sldMk cId="0" sldId="343"/>
            <ac:spMk id="18440" creationId="{48A2809E-8A89-DB9A-8662-752BB6DBDE43}"/>
          </ac:spMkLst>
        </pc:spChg>
        <pc:spChg chg="mod">
          <ac:chgData name="Lorenzo Ariemma" userId="359e4d9b-18ad-408c-9e1b-373fb95ff396" providerId="ADAL" clId="{D868C4EE-85F1-457A-A52F-8E53045901B2}" dt="2023-10-22T09:28:38.231" v="154" actId="20577"/>
          <ac:spMkLst>
            <pc:docMk/>
            <pc:sldMk cId="0" sldId="343"/>
            <ac:spMk id="18441" creationId="{15A71BFB-6D4F-B268-674D-9CBB05F3342C}"/>
          </ac:spMkLst>
        </pc:spChg>
        <pc:spChg chg="mod">
          <ac:chgData name="Lorenzo Ariemma" userId="359e4d9b-18ad-408c-9e1b-373fb95ff396" providerId="ADAL" clId="{D868C4EE-85F1-457A-A52F-8E53045901B2}" dt="2023-10-22T09:28:40.626" v="156" actId="20577"/>
          <ac:spMkLst>
            <pc:docMk/>
            <pc:sldMk cId="0" sldId="343"/>
            <ac:spMk id="18442" creationId="{366AE003-B052-5EDF-33C8-F830EB328D50}"/>
          </ac:spMkLst>
        </pc:spChg>
        <pc:spChg chg="mod">
          <ac:chgData name="Lorenzo Ariemma" userId="359e4d9b-18ad-408c-9e1b-373fb95ff396" providerId="ADAL" clId="{D868C4EE-85F1-457A-A52F-8E53045901B2}" dt="2023-10-22T09:25:38.220" v="68" actId="1076"/>
          <ac:spMkLst>
            <pc:docMk/>
            <pc:sldMk cId="0" sldId="343"/>
            <ac:spMk id="18445" creationId="{80274F87-6D63-E397-4F22-E1E9148B24FD}"/>
          </ac:spMkLst>
        </pc:spChg>
        <pc:spChg chg="mod">
          <ac:chgData name="Lorenzo Ariemma" userId="359e4d9b-18ad-408c-9e1b-373fb95ff396" providerId="ADAL" clId="{D868C4EE-85F1-457A-A52F-8E53045901B2}" dt="2023-10-22T09:25:35.002" v="67" actId="1076"/>
          <ac:spMkLst>
            <pc:docMk/>
            <pc:sldMk cId="0" sldId="343"/>
            <ac:spMk id="18446" creationId="{D1D08B49-A51A-E67F-91EB-4902AFC1C8F7}"/>
          </ac:spMkLst>
        </pc:spChg>
        <pc:spChg chg="mod">
          <ac:chgData name="Lorenzo Ariemma" userId="359e4d9b-18ad-408c-9e1b-373fb95ff396" providerId="ADAL" clId="{D868C4EE-85F1-457A-A52F-8E53045901B2}" dt="2023-10-22T09:26:17.297" v="74" actId="1076"/>
          <ac:spMkLst>
            <pc:docMk/>
            <pc:sldMk cId="0" sldId="343"/>
            <ac:spMk id="18448" creationId="{B54196C1-113C-45B1-D72F-25B3F162CD20}"/>
          </ac:spMkLst>
        </pc:spChg>
        <pc:spChg chg="mod">
          <ac:chgData name="Lorenzo Ariemma" userId="359e4d9b-18ad-408c-9e1b-373fb95ff396" providerId="ADAL" clId="{D868C4EE-85F1-457A-A52F-8E53045901B2}" dt="2023-10-22T09:24:48.203" v="54" actId="1076"/>
          <ac:spMkLst>
            <pc:docMk/>
            <pc:sldMk cId="0" sldId="343"/>
            <ac:spMk id="18449" creationId="{FA9D1D0E-A5EE-207C-4227-4B3BCA5D5AB2}"/>
          </ac:spMkLst>
        </pc:spChg>
        <pc:spChg chg="mod">
          <ac:chgData name="Lorenzo Ariemma" userId="359e4d9b-18ad-408c-9e1b-373fb95ff396" providerId="ADAL" clId="{D868C4EE-85F1-457A-A52F-8E53045901B2}" dt="2023-10-22T09:25:28.431" v="64" actId="1076"/>
          <ac:spMkLst>
            <pc:docMk/>
            <pc:sldMk cId="0" sldId="343"/>
            <ac:spMk id="18450" creationId="{DDC5271A-FD6C-7BB9-4FC2-92F0DA520AC4}"/>
          </ac:spMkLst>
        </pc:spChg>
        <pc:spChg chg="mod">
          <ac:chgData name="Lorenzo Ariemma" userId="359e4d9b-18ad-408c-9e1b-373fb95ff396" providerId="ADAL" clId="{D868C4EE-85F1-457A-A52F-8E53045901B2}" dt="2023-10-22T09:23:58.211" v="40" actId="1076"/>
          <ac:spMkLst>
            <pc:docMk/>
            <pc:sldMk cId="0" sldId="343"/>
            <ac:spMk id="18451" creationId="{4C9E0AC1-18B6-B6EE-6702-61B46AAD8A6A}"/>
          </ac:spMkLst>
        </pc:spChg>
        <pc:spChg chg="mod">
          <ac:chgData name="Lorenzo Ariemma" userId="359e4d9b-18ad-408c-9e1b-373fb95ff396" providerId="ADAL" clId="{D868C4EE-85F1-457A-A52F-8E53045901B2}" dt="2023-10-22T09:25:55.891" v="70" actId="1076"/>
          <ac:spMkLst>
            <pc:docMk/>
            <pc:sldMk cId="0" sldId="343"/>
            <ac:spMk id="18452" creationId="{67929729-88D9-4B6E-A936-FC46065A53F0}"/>
          </ac:spMkLst>
        </pc:spChg>
        <pc:spChg chg="mod">
          <ac:chgData name="Lorenzo Ariemma" userId="359e4d9b-18ad-408c-9e1b-373fb95ff396" providerId="ADAL" clId="{D868C4EE-85F1-457A-A52F-8E53045901B2}" dt="2023-10-22T09:24:51.597" v="55" actId="1076"/>
          <ac:spMkLst>
            <pc:docMk/>
            <pc:sldMk cId="0" sldId="343"/>
            <ac:spMk id="18453" creationId="{FDA573EE-B52F-BA87-BD38-A8EDF6324F96}"/>
          </ac:spMkLst>
        </pc:spChg>
        <pc:spChg chg="mod">
          <ac:chgData name="Lorenzo Ariemma" userId="359e4d9b-18ad-408c-9e1b-373fb95ff396" providerId="ADAL" clId="{D868C4EE-85F1-457A-A52F-8E53045901B2}" dt="2023-10-22T09:25:31.339" v="66" actId="1076"/>
          <ac:spMkLst>
            <pc:docMk/>
            <pc:sldMk cId="0" sldId="343"/>
            <ac:spMk id="18454" creationId="{424D80E9-723C-6C9D-0597-FD9510B8F9BF}"/>
          </ac:spMkLst>
        </pc:spChg>
        <pc:spChg chg="mod">
          <ac:chgData name="Lorenzo Ariemma" userId="359e4d9b-18ad-408c-9e1b-373fb95ff396" providerId="ADAL" clId="{D868C4EE-85F1-457A-A52F-8E53045901B2}" dt="2023-10-22T09:26:20.566" v="75" actId="1076"/>
          <ac:spMkLst>
            <pc:docMk/>
            <pc:sldMk cId="0" sldId="343"/>
            <ac:spMk id="18455" creationId="{7B47AB31-3A4C-CE68-7CF4-FFAD66823414}"/>
          </ac:spMkLst>
        </pc:spChg>
        <pc:spChg chg="mod">
          <ac:chgData name="Lorenzo Ariemma" userId="359e4d9b-18ad-408c-9e1b-373fb95ff396" providerId="ADAL" clId="{D868C4EE-85F1-457A-A52F-8E53045901B2}" dt="2023-10-22T09:26:00.177" v="71" actId="1076"/>
          <ac:spMkLst>
            <pc:docMk/>
            <pc:sldMk cId="0" sldId="343"/>
            <ac:spMk id="18456" creationId="{6DD11943-D604-8E33-638B-16D80FE374E5}"/>
          </ac:spMkLst>
        </pc:spChg>
        <pc:spChg chg="mod">
          <ac:chgData name="Lorenzo Ariemma" userId="359e4d9b-18ad-408c-9e1b-373fb95ff396" providerId="ADAL" clId="{D868C4EE-85F1-457A-A52F-8E53045901B2}" dt="2023-10-22T09:24:10.778" v="46" actId="1076"/>
          <ac:spMkLst>
            <pc:docMk/>
            <pc:sldMk cId="0" sldId="343"/>
            <ac:spMk id="18457" creationId="{E95C68D5-ABA4-0159-AFA9-B1FDBA4AF781}"/>
          </ac:spMkLst>
        </pc:spChg>
        <pc:spChg chg="mod">
          <ac:chgData name="Lorenzo Ariemma" userId="359e4d9b-18ad-408c-9e1b-373fb95ff396" providerId="ADAL" clId="{D868C4EE-85F1-457A-A52F-8E53045901B2}" dt="2023-10-22T09:24:14.745" v="51" actId="403"/>
          <ac:spMkLst>
            <pc:docMk/>
            <pc:sldMk cId="0" sldId="343"/>
            <ac:spMk id="18458" creationId="{A953ABA9-C557-3A0D-067C-2C9EAA353E19}"/>
          </ac:spMkLst>
        </pc:spChg>
        <pc:grpChg chg="mod">
          <ac:chgData name="Lorenzo Ariemma" userId="359e4d9b-18ad-408c-9e1b-373fb95ff396" providerId="ADAL" clId="{D868C4EE-85F1-457A-A52F-8E53045901B2}" dt="2023-10-22T09:24:10.778" v="46" actId="1076"/>
          <ac:grpSpMkLst>
            <pc:docMk/>
            <pc:sldMk cId="0" sldId="343"/>
            <ac:grpSpMk id="18437" creationId="{11EC0EB0-C7CC-1773-75EE-137ECD297EA0}"/>
          </ac:grpSpMkLst>
        </pc:grpChg>
        <pc:cxnChg chg="add mod">
          <ac:chgData name="Lorenzo Ariemma" userId="359e4d9b-18ad-408c-9e1b-373fb95ff396" providerId="ADAL" clId="{D868C4EE-85F1-457A-A52F-8E53045901B2}" dt="2023-10-22T09:25:14.355" v="60" actId="14100"/>
          <ac:cxnSpMkLst>
            <pc:docMk/>
            <pc:sldMk cId="0" sldId="343"/>
            <ac:cxnSpMk id="6" creationId="{37B7C272-BE21-B244-1353-1BEA6A23624C}"/>
          </ac:cxnSpMkLst>
        </pc:cxnChg>
        <pc:cxnChg chg="add mod">
          <ac:chgData name="Lorenzo Ariemma" userId="359e4d9b-18ad-408c-9e1b-373fb95ff396" providerId="ADAL" clId="{D868C4EE-85F1-457A-A52F-8E53045901B2}" dt="2023-10-22T09:25:25.394" v="63" actId="14100"/>
          <ac:cxnSpMkLst>
            <pc:docMk/>
            <pc:sldMk cId="0" sldId="343"/>
            <ac:cxnSpMk id="10" creationId="{4B64AC71-BF4B-CAD0-59BE-B90141E71E14}"/>
          </ac:cxnSpMkLst>
        </pc:cxnChg>
        <pc:cxnChg chg="del mod">
          <ac:chgData name="Lorenzo Ariemma" userId="359e4d9b-18ad-408c-9e1b-373fb95ff396" providerId="ADAL" clId="{D868C4EE-85F1-457A-A52F-8E53045901B2}" dt="2023-10-22T09:23:12.113" v="29" actId="478"/>
          <ac:cxnSpMkLst>
            <pc:docMk/>
            <pc:sldMk cId="0" sldId="343"/>
            <ac:cxnSpMk id="15" creationId="{C23E8CE2-83D7-A9A1-55E5-975C63CD8190}"/>
          </ac:cxnSpMkLst>
        </pc:cxnChg>
        <pc:cxnChg chg="add">
          <ac:chgData name="Lorenzo Ariemma" userId="359e4d9b-18ad-408c-9e1b-373fb95ff396" providerId="ADAL" clId="{D868C4EE-85F1-457A-A52F-8E53045901B2}" dt="2023-10-22T09:25:52.582" v="69" actId="11529"/>
          <ac:cxnSpMkLst>
            <pc:docMk/>
            <pc:sldMk cId="0" sldId="343"/>
            <ac:cxnSpMk id="17" creationId="{D2DC7747-9EEB-9EBE-58E9-15C953C624F5}"/>
          </ac:cxnSpMkLst>
        </pc:cxnChg>
        <pc:cxnChg chg="add">
          <ac:chgData name="Lorenzo Ariemma" userId="359e4d9b-18ad-408c-9e1b-373fb95ff396" providerId="ADAL" clId="{D868C4EE-85F1-457A-A52F-8E53045901B2}" dt="2023-10-22T09:26:13.575" v="73" actId="11529"/>
          <ac:cxnSpMkLst>
            <pc:docMk/>
            <pc:sldMk cId="0" sldId="343"/>
            <ac:cxnSpMk id="19" creationId="{B4532BC6-DCAA-3BB1-70E5-66028C50E983}"/>
          </ac:cxnSpMkLst>
        </pc:cxnChg>
        <pc:cxnChg chg="del mod">
          <ac:chgData name="Lorenzo Ariemma" userId="359e4d9b-18ad-408c-9e1b-373fb95ff396" providerId="ADAL" clId="{D868C4EE-85F1-457A-A52F-8E53045901B2}" dt="2023-10-22T09:23:11.346" v="28" actId="478"/>
          <ac:cxnSpMkLst>
            <pc:docMk/>
            <pc:sldMk cId="0" sldId="343"/>
            <ac:cxnSpMk id="18438" creationId="{CBC60C1B-09FB-17F3-DFA5-0997460B76FE}"/>
          </ac:cxnSpMkLst>
        </pc:cxnChg>
        <pc:cxnChg chg="del mod">
          <ac:chgData name="Lorenzo Ariemma" userId="359e4d9b-18ad-408c-9e1b-373fb95ff396" providerId="ADAL" clId="{D868C4EE-85F1-457A-A52F-8E53045901B2}" dt="2023-10-22T09:22:59.185" v="23" actId="478"/>
          <ac:cxnSpMkLst>
            <pc:docMk/>
            <pc:sldMk cId="0" sldId="343"/>
            <ac:cxnSpMk id="18443" creationId="{51DD3D56-2BB3-67A6-A708-C762DB13D707}"/>
          </ac:cxnSpMkLst>
        </pc:cxnChg>
        <pc:cxnChg chg="del mod">
          <ac:chgData name="Lorenzo Ariemma" userId="359e4d9b-18ad-408c-9e1b-373fb95ff396" providerId="ADAL" clId="{D868C4EE-85F1-457A-A52F-8E53045901B2}" dt="2023-10-22T09:23:10.062" v="27" actId="478"/>
          <ac:cxnSpMkLst>
            <pc:docMk/>
            <pc:sldMk cId="0" sldId="343"/>
            <ac:cxnSpMk id="18444" creationId="{958B069D-86BD-A8B7-64D3-C6D647C15E32}"/>
          </ac:cxnSpMkLst>
        </pc:cxnChg>
      </pc:sldChg>
      <pc:sldChg chg="modSp mod">
        <pc:chgData name="Lorenzo Ariemma" userId="359e4d9b-18ad-408c-9e1b-373fb95ff396" providerId="ADAL" clId="{D868C4EE-85F1-457A-A52F-8E53045901B2}" dt="2023-10-22T09:21:07.629" v="19" actId="1035"/>
        <pc:sldMkLst>
          <pc:docMk/>
          <pc:sldMk cId="0" sldId="353"/>
        </pc:sldMkLst>
        <pc:spChg chg="mod">
          <ac:chgData name="Lorenzo Ariemma" userId="359e4d9b-18ad-408c-9e1b-373fb95ff396" providerId="ADAL" clId="{D868C4EE-85F1-457A-A52F-8E53045901B2}" dt="2023-10-22T09:17:17.470" v="1"/>
          <ac:spMkLst>
            <pc:docMk/>
            <pc:sldMk cId="0" sldId="353"/>
            <ac:spMk id="15361" creationId="{1A322D43-1D87-ADCB-9D38-AE905524CBC0}"/>
          </ac:spMkLst>
        </pc:spChg>
        <pc:spChg chg="mod">
          <ac:chgData name="Lorenzo Ariemma" userId="359e4d9b-18ad-408c-9e1b-373fb95ff396" providerId="ADAL" clId="{D868C4EE-85F1-457A-A52F-8E53045901B2}" dt="2023-10-22T09:17:17.470" v="1"/>
          <ac:spMkLst>
            <pc:docMk/>
            <pc:sldMk cId="0" sldId="353"/>
            <ac:spMk id="15362" creationId="{0FFAA15D-1494-7344-C121-D41C5EB32146}"/>
          </ac:spMkLst>
        </pc:spChg>
        <pc:graphicFrameChg chg="mod modGraphic">
          <ac:chgData name="Lorenzo Ariemma" userId="359e4d9b-18ad-408c-9e1b-373fb95ff396" providerId="ADAL" clId="{D868C4EE-85F1-457A-A52F-8E53045901B2}" dt="2023-10-22T09:21:07.629" v="19" actId="1035"/>
          <ac:graphicFrameMkLst>
            <pc:docMk/>
            <pc:sldMk cId="0" sldId="353"/>
            <ac:graphicFrameMk id="124990" creationId="{4B3EAF74-163C-5880-1129-172042576B7D}"/>
          </ac:graphicFrameMkLst>
        </pc:graphicFrameChg>
      </pc:sldChg>
      <pc:sldChg chg="modSp del">
        <pc:chgData name="Lorenzo Ariemma" userId="359e4d9b-18ad-408c-9e1b-373fb95ff396" providerId="ADAL" clId="{D868C4EE-85F1-457A-A52F-8E53045901B2}" dt="2023-10-22T12:20:15.154" v="256" actId="47"/>
        <pc:sldMkLst>
          <pc:docMk/>
          <pc:sldMk cId="0" sldId="363"/>
        </pc:sldMkLst>
        <pc:spChg chg="mod">
          <ac:chgData name="Lorenzo Ariemma" userId="359e4d9b-18ad-408c-9e1b-373fb95ff396" providerId="ADAL" clId="{D868C4EE-85F1-457A-A52F-8E53045901B2}" dt="2023-10-22T09:17:17.470" v="1"/>
          <ac:spMkLst>
            <pc:docMk/>
            <pc:sldMk cId="0" sldId="363"/>
            <ac:spMk id="4" creationId="{01E2E117-7252-4ABD-C944-D5183267E9FB}"/>
          </ac:spMkLst>
        </pc:spChg>
        <pc:spChg chg="mod">
          <ac:chgData name="Lorenzo Ariemma" userId="359e4d9b-18ad-408c-9e1b-373fb95ff396" providerId="ADAL" clId="{D868C4EE-85F1-457A-A52F-8E53045901B2}" dt="2023-10-22T09:17:17.470" v="1"/>
          <ac:spMkLst>
            <pc:docMk/>
            <pc:sldMk cId="0" sldId="363"/>
            <ac:spMk id="5" creationId="{0AF62FCA-DE82-B61B-D9E8-4313997D6E47}"/>
          </ac:spMkLst>
        </pc:spChg>
        <pc:spChg chg="mod">
          <ac:chgData name="Lorenzo Ariemma" userId="359e4d9b-18ad-408c-9e1b-373fb95ff396" providerId="ADAL" clId="{D868C4EE-85F1-457A-A52F-8E53045901B2}" dt="2023-10-22T09:17:17.470" v="1"/>
          <ac:spMkLst>
            <pc:docMk/>
            <pc:sldMk cId="0" sldId="363"/>
            <ac:spMk id="19459" creationId="{DAF4A18C-2A1D-79D9-1788-F52336AA0C48}"/>
          </ac:spMkLst>
        </pc:spChg>
        <pc:spChg chg="mod">
          <ac:chgData name="Lorenzo Ariemma" userId="359e4d9b-18ad-408c-9e1b-373fb95ff396" providerId="ADAL" clId="{D868C4EE-85F1-457A-A52F-8E53045901B2}" dt="2023-10-22T09:17:17.470" v="1"/>
          <ac:spMkLst>
            <pc:docMk/>
            <pc:sldMk cId="0" sldId="363"/>
            <ac:spMk id="19460" creationId="{BAD4E7E4-85DF-17F2-87A0-0E908CB8935D}"/>
          </ac:spMkLst>
        </pc:spChg>
      </pc:sldChg>
      <pc:sldChg chg="modSp">
        <pc:chgData name="Lorenzo Ariemma" userId="359e4d9b-18ad-408c-9e1b-373fb95ff396" providerId="ADAL" clId="{D868C4EE-85F1-457A-A52F-8E53045901B2}" dt="2023-10-22T09:17:17.470" v="1"/>
        <pc:sldMkLst>
          <pc:docMk/>
          <pc:sldMk cId="0" sldId="392"/>
        </pc:sldMkLst>
        <pc:spChg chg="mod">
          <ac:chgData name="Lorenzo Ariemma" userId="359e4d9b-18ad-408c-9e1b-373fb95ff396" providerId="ADAL" clId="{D868C4EE-85F1-457A-A52F-8E53045901B2}" dt="2023-10-22T09:17:17.470" v="1"/>
          <ac:spMkLst>
            <pc:docMk/>
            <pc:sldMk cId="0" sldId="392"/>
            <ac:spMk id="4" creationId="{F5014F31-21C6-81CE-A16E-38D99B271EC1}"/>
          </ac:spMkLst>
        </pc:spChg>
        <pc:spChg chg="mod">
          <ac:chgData name="Lorenzo Ariemma" userId="359e4d9b-18ad-408c-9e1b-373fb95ff396" providerId="ADAL" clId="{D868C4EE-85F1-457A-A52F-8E53045901B2}" dt="2023-10-22T09:17:17.470" v="1"/>
          <ac:spMkLst>
            <pc:docMk/>
            <pc:sldMk cId="0" sldId="392"/>
            <ac:spMk id="5" creationId="{2B1B62DF-32F6-8B6E-D291-C6D7EA6B809F}"/>
          </ac:spMkLst>
        </pc:spChg>
        <pc:spChg chg="mod">
          <ac:chgData name="Lorenzo Ariemma" userId="359e4d9b-18ad-408c-9e1b-373fb95ff396" providerId="ADAL" clId="{D868C4EE-85F1-457A-A52F-8E53045901B2}" dt="2023-10-22T09:17:17.470" v="1"/>
          <ac:spMkLst>
            <pc:docMk/>
            <pc:sldMk cId="0" sldId="392"/>
            <ac:spMk id="16387" creationId="{4C51CB94-FCB3-6A84-69D9-DB42D0BC0782}"/>
          </ac:spMkLst>
        </pc:spChg>
        <pc:spChg chg="mod">
          <ac:chgData name="Lorenzo Ariemma" userId="359e4d9b-18ad-408c-9e1b-373fb95ff396" providerId="ADAL" clId="{D868C4EE-85F1-457A-A52F-8E53045901B2}" dt="2023-10-22T09:17:17.470" v="1"/>
          <ac:spMkLst>
            <pc:docMk/>
            <pc:sldMk cId="0" sldId="392"/>
            <ac:spMk id="16388" creationId="{0BB8F1BA-BF5B-B068-2494-A8288784004B}"/>
          </ac:spMkLst>
        </pc:spChg>
      </pc:sldChg>
      <pc:sldChg chg="modSp del">
        <pc:chgData name="Lorenzo Ariemma" userId="359e4d9b-18ad-408c-9e1b-373fb95ff396" providerId="ADAL" clId="{D868C4EE-85F1-457A-A52F-8E53045901B2}" dt="2023-10-22T12:20:16.252" v="257" actId="47"/>
        <pc:sldMkLst>
          <pc:docMk/>
          <pc:sldMk cId="0" sldId="393"/>
        </pc:sldMkLst>
        <pc:spChg chg="mod">
          <ac:chgData name="Lorenzo Ariemma" userId="359e4d9b-18ad-408c-9e1b-373fb95ff396" providerId="ADAL" clId="{D868C4EE-85F1-457A-A52F-8E53045901B2}" dt="2023-10-22T09:17:17.470" v="1"/>
          <ac:spMkLst>
            <pc:docMk/>
            <pc:sldMk cId="0" sldId="393"/>
            <ac:spMk id="4" creationId="{4A6F66DC-5964-DA15-9163-AEAC919C4637}"/>
          </ac:spMkLst>
        </pc:spChg>
        <pc:spChg chg="mod">
          <ac:chgData name="Lorenzo Ariemma" userId="359e4d9b-18ad-408c-9e1b-373fb95ff396" providerId="ADAL" clId="{D868C4EE-85F1-457A-A52F-8E53045901B2}" dt="2023-10-22T09:17:17.470" v="1"/>
          <ac:spMkLst>
            <pc:docMk/>
            <pc:sldMk cId="0" sldId="393"/>
            <ac:spMk id="5" creationId="{E093648A-C1D5-09A3-0972-D89964AE96EE}"/>
          </ac:spMkLst>
        </pc:spChg>
        <pc:spChg chg="mod">
          <ac:chgData name="Lorenzo Ariemma" userId="359e4d9b-18ad-408c-9e1b-373fb95ff396" providerId="ADAL" clId="{D868C4EE-85F1-457A-A52F-8E53045901B2}" dt="2023-10-22T09:16:59.066" v="0"/>
          <ac:spMkLst>
            <pc:docMk/>
            <pc:sldMk cId="0" sldId="393"/>
            <ac:spMk id="20483" creationId="{CA4FB4B3-D321-C261-FE34-04CEB131B17C}"/>
          </ac:spMkLst>
        </pc:spChg>
        <pc:spChg chg="mod">
          <ac:chgData name="Lorenzo Ariemma" userId="359e4d9b-18ad-408c-9e1b-373fb95ff396" providerId="ADAL" clId="{D868C4EE-85F1-457A-A52F-8E53045901B2}" dt="2023-10-22T09:16:59.066" v="0"/>
          <ac:spMkLst>
            <pc:docMk/>
            <pc:sldMk cId="0" sldId="393"/>
            <ac:spMk id="28677" creationId="{F0830689-507D-C398-E887-9CFAE2A4296C}"/>
          </ac:spMkLst>
        </pc:spChg>
      </pc:sldChg>
      <pc:sldChg chg="modSp add del">
        <pc:chgData name="Lorenzo Ariemma" userId="359e4d9b-18ad-408c-9e1b-373fb95ff396" providerId="ADAL" clId="{D868C4EE-85F1-457A-A52F-8E53045901B2}" dt="2023-10-22T17:11:39.914" v="3453" actId="47"/>
        <pc:sldMkLst>
          <pc:docMk/>
          <pc:sldMk cId="0" sldId="394"/>
        </pc:sldMkLst>
        <pc:spChg chg="mod">
          <ac:chgData name="Lorenzo Ariemma" userId="359e4d9b-18ad-408c-9e1b-373fb95ff396" providerId="ADAL" clId="{D868C4EE-85F1-457A-A52F-8E53045901B2}" dt="2023-10-22T09:17:17.470" v="1"/>
          <ac:spMkLst>
            <pc:docMk/>
            <pc:sldMk cId="0" sldId="394"/>
            <ac:spMk id="4" creationId="{67626864-29B8-EE64-5B44-ACAB0F8E033A}"/>
          </ac:spMkLst>
        </pc:spChg>
        <pc:spChg chg="mod">
          <ac:chgData name="Lorenzo Ariemma" userId="359e4d9b-18ad-408c-9e1b-373fb95ff396" providerId="ADAL" clId="{D868C4EE-85F1-457A-A52F-8E53045901B2}" dt="2023-10-22T09:17:17.470" v="1"/>
          <ac:spMkLst>
            <pc:docMk/>
            <pc:sldMk cId="0" sldId="394"/>
            <ac:spMk id="5" creationId="{9E877856-1600-DAE1-2B0B-6D292DD1AC78}"/>
          </ac:spMkLst>
        </pc:spChg>
        <pc:spChg chg="mod">
          <ac:chgData name="Lorenzo Ariemma" userId="359e4d9b-18ad-408c-9e1b-373fb95ff396" providerId="ADAL" clId="{D868C4EE-85F1-457A-A52F-8E53045901B2}" dt="2023-10-22T09:16:59.066" v="0"/>
          <ac:spMkLst>
            <pc:docMk/>
            <pc:sldMk cId="0" sldId="394"/>
            <ac:spMk id="22531" creationId="{C8B31272-3E9A-A351-BAA3-72E7EAC69868}"/>
          </ac:spMkLst>
        </pc:spChg>
        <pc:spChg chg="mod">
          <ac:chgData name="Lorenzo Ariemma" userId="359e4d9b-18ad-408c-9e1b-373fb95ff396" providerId="ADAL" clId="{D868C4EE-85F1-457A-A52F-8E53045901B2}" dt="2023-10-22T09:16:59.066" v="0"/>
          <ac:spMkLst>
            <pc:docMk/>
            <pc:sldMk cId="0" sldId="394"/>
            <ac:spMk id="28677" creationId="{2AC28127-776D-6F12-B07E-3387DA784DFF}"/>
          </ac:spMkLst>
        </pc:spChg>
      </pc:sldChg>
      <pc:sldChg chg="modSp del mod chgLayout">
        <pc:chgData name="Lorenzo Ariemma" userId="359e4d9b-18ad-408c-9e1b-373fb95ff396" providerId="ADAL" clId="{D868C4EE-85F1-457A-A52F-8E53045901B2}" dt="2023-10-22T17:20:22.433" v="4235" actId="47"/>
        <pc:sldMkLst>
          <pc:docMk/>
          <pc:sldMk cId="0" sldId="395"/>
        </pc:sldMkLst>
        <pc:spChg chg="mod ord">
          <ac:chgData name="Lorenzo Ariemma" userId="359e4d9b-18ad-408c-9e1b-373fb95ff396" providerId="ADAL" clId="{D868C4EE-85F1-457A-A52F-8E53045901B2}" dt="2023-10-22T17:11:31.139" v="3447" actId="700"/>
          <ac:spMkLst>
            <pc:docMk/>
            <pc:sldMk cId="0" sldId="395"/>
            <ac:spMk id="4" creationId="{7606AC9C-CB4A-EADF-C62A-4AB44C19E8EC}"/>
          </ac:spMkLst>
        </pc:spChg>
        <pc:spChg chg="mod ord">
          <ac:chgData name="Lorenzo Ariemma" userId="359e4d9b-18ad-408c-9e1b-373fb95ff396" providerId="ADAL" clId="{D868C4EE-85F1-457A-A52F-8E53045901B2}" dt="2023-10-22T17:11:31.139" v="3447" actId="700"/>
          <ac:spMkLst>
            <pc:docMk/>
            <pc:sldMk cId="0" sldId="395"/>
            <ac:spMk id="5" creationId="{1B7A4433-ECEB-2C6A-7C4A-5176430B7A31}"/>
          </ac:spMkLst>
        </pc:spChg>
        <pc:spChg chg="mod ord">
          <ac:chgData name="Lorenzo Ariemma" userId="359e4d9b-18ad-408c-9e1b-373fb95ff396" providerId="ADAL" clId="{D868C4EE-85F1-457A-A52F-8E53045901B2}" dt="2023-10-22T17:11:31.139" v="3447" actId="700"/>
          <ac:spMkLst>
            <pc:docMk/>
            <pc:sldMk cId="0" sldId="395"/>
            <ac:spMk id="24579" creationId="{D3F94054-372C-7791-D04E-490235DC7E2B}"/>
          </ac:spMkLst>
        </pc:spChg>
        <pc:spChg chg="mod ord">
          <ac:chgData name="Lorenzo Ariemma" userId="359e4d9b-18ad-408c-9e1b-373fb95ff396" providerId="ADAL" clId="{D868C4EE-85F1-457A-A52F-8E53045901B2}" dt="2023-10-22T17:11:31.139" v="3447" actId="700"/>
          <ac:spMkLst>
            <pc:docMk/>
            <pc:sldMk cId="0" sldId="395"/>
            <ac:spMk id="24580" creationId="{F587F6EF-583C-49E4-1F2B-03CE296343DF}"/>
          </ac:spMkLst>
        </pc:spChg>
      </pc:sldChg>
      <pc:sldChg chg="modSp add del mod chgLayout">
        <pc:chgData name="Lorenzo Ariemma" userId="359e4d9b-18ad-408c-9e1b-373fb95ff396" providerId="ADAL" clId="{D868C4EE-85F1-457A-A52F-8E53045901B2}" dt="2023-10-22T17:11:38.670" v="3452" actId="47"/>
        <pc:sldMkLst>
          <pc:docMk/>
          <pc:sldMk cId="0" sldId="397"/>
        </pc:sldMkLst>
        <pc:spChg chg="mod ord">
          <ac:chgData name="Lorenzo Ariemma" userId="359e4d9b-18ad-408c-9e1b-373fb95ff396" providerId="ADAL" clId="{D868C4EE-85F1-457A-A52F-8E53045901B2}" dt="2023-10-22T15:52:28.118" v="2094" actId="700"/>
          <ac:spMkLst>
            <pc:docMk/>
            <pc:sldMk cId="0" sldId="397"/>
            <ac:spMk id="4" creationId="{42646EB7-D673-FBC5-E2E0-16D745D8C591}"/>
          </ac:spMkLst>
        </pc:spChg>
        <pc:spChg chg="mod ord">
          <ac:chgData name="Lorenzo Ariemma" userId="359e4d9b-18ad-408c-9e1b-373fb95ff396" providerId="ADAL" clId="{D868C4EE-85F1-457A-A52F-8E53045901B2}" dt="2023-10-22T15:52:28.118" v="2094" actId="700"/>
          <ac:spMkLst>
            <pc:docMk/>
            <pc:sldMk cId="0" sldId="397"/>
            <ac:spMk id="5" creationId="{CF9865BC-92EB-FEFE-2C02-B9C43D205630}"/>
          </ac:spMkLst>
        </pc:spChg>
        <pc:spChg chg="mod ord">
          <ac:chgData name="Lorenzo Ariemma" userId="359e4d9b-18ad-408c-9e1b-373fb95ff396" providerId="ADAL" clId="{D868C4EE-85F1-457A-A52F-8E53045901B2}" dt="2023-10-22T15:55:27.173" v="2111" actId="20577"/>
          <ac:spMkLst>
            <pc:docMk/>
            <pc:sldMk cId="0" sldId="397"/>
            <ac:spMk id="21507" creationId="{D243C116-9187-62EC-6E2C-5BD919675D7B}"/>
          </ac:spMkLst>
        </pc:spChg>
        <pc:spChg chg="mod ord">
          <ac:chgData name="Lorenzo Ariemma" userId="359e4d9b-18ad-408c-9e1b-373fb95ff396" providerId="ADAL" clId="{D868C4EE-85F1-457A-A52F-8E53045901B2}" dt="2023-10-22T15:52:28.118" v="2094" actId="700"/>
          <ac:spMkLst>
            <pc:docMk/>
            <pc:sldMk cId="0" sldId="397"/>
            <ac:spMk id="28677" creationId="{119A1AF3-B361-25A6-535F-DED2425A3CC4}"/>
          </ac:spMkLst>
        </pc:spChg>
      </pc:sldChg>
      <pc:sldChg chg="modSp add del">
        <pc:chgData name="Lorenzo Ariemma" userId="359e4d9b-18ad-408c-9e1b-373fb95ff396" providerId="ADAL" clId="{D868C4EE-85F1-457A-A52F-8E53045901B2}" dt="2023-10-22T17:11:45.455" v="3454" actId="47"/>
        <pc:sldMkLst>
          <pc:docMk/>
          <pc:sldMk cId="0" sldId="398"/>
        </pc:sldMkLst>
        <pc:spChg chg="mod">
          <ac:chgData name="Lorenzo Ariemma" userId="359e4d9b-18ad-408c-9e1b-373fb95ff396" providerId="ADAL" clId="{D868C4EE-85F1-457A-A52F-8E53045901B2}" dt="2023-10-22T09:17:17.470" v="1"/>
          <ac:spMkLst>
            <pc:docMk/>
            <pc:sldMk cId="0" sldId="398"/>
            <ac:spMk id="4" creationId="{2A43ED90-D1C6-ACF6-EEE7-356EEA04BEC9}"/>
          </ac:spMkLst>
        </pc:spChg>
        <pc:spChg chg="mod">
          <ac:chgData name="Lorenzo Ariemma" userId="359e4d9b-18ad-408c-9e1b-373fb95ff396" providerId="ADAL" clId="{D868C4EE-85F1-457A-A52F-8E53045901B2}" dt="2023-10-22T09:17:17.470" v="1"/>
          <ac:spMkLst>
            <pc:docMk/>
            <pc:sldMk cId="0" sldId="398"/>
            <ac:spMk id="5" creationId="{F67A2D55-AB4D-9E18-D90D-9658C00C8B7B}"/>
          </ac:spMkLst>
        </pc:spChg>
        <pc:spChg chg="mod">
          <ac:chgData name="Lorenzo Ariemma" userId="359e4d9b-18ad-408c-9e1b-373fb95ff396" providerId="ADAL" clId="{D868C4EE-85F1-457A-A52F-8E53045901B2}" dt="2023-10-22T09:16:59.066" v="0"/>
          <ac:spMkLst>
            <pc:docMk/>
            <pc:sldMk cId="0" sldId="398"/>
            <ac:spMk id="23555" creationId="{11C5CEF1-57B1-8332-E711-0D4DAD1A3865}"/>
          </ac:spMkLst>
        </pc:spChg>
        <pc:spChg chg="mod">
          <ac:chgData name="Lorenzo Ariemma" userId="359e4d9b-18ad-408c-9e1b-373fb95ff396" providerId="ADAL" clId="{D868C4EE-85F1-457A-A52F-8E53045901B2}" dt="2023-10-22T09:16:59.066" v="0"/>
          <ac:spMkLst>
            <pc:docMk/>
            <pc:sldMk cId="0" sldId="398"/>
            <ac:spMk id="28677" creationId="{17E12B08-87C1-13E9-8B3B-BAB8D29623D8}"/>
          </ac:spMkLst>
        </pc:spChg>
      </pc:sldChg>
      <pc:sldChg chg="addSp delSp modSp mod">
        <pc:chgData name="Lorenzo Ariemma" userId="359e4d9b-18ad-408c-9e1b-373fb95ff396" providerId="ADAL" clId="{D868C4EE-85F1-457A-A52F-8E53045901B2}" dt="2023-10-22T12:17:46.314" v="210" actId="20577"/>
        <pc:sldMkLst>
          <pc:docMk/>
          <pc:sldMk cId="0" sldId="399"/>
        </pc:sldMkLst>
        <pc:spChg chg="mod">
          <ac:chgData name="Lorenzo Ariemma" userId="359e4d9b-18ad-408c-9e1b-373fb95ff396" providerId="ADAL" clId="{D868C4EE-85F1-457A-A52F-8E53045901B2}" dt="2023-10-22T09:17:17.470" v="1"/>
          <ac:spMkLst>
            <pc:docMk/>
            <pc:sldMk cId="0" sldId="399"/>
            <ac:spMk id="3" creationId="{F1FEFB20-B3FF-21F6-2BD8-F82272FCBFD3}"/>
          </ac:spMkLst>
        </pc:spChg>
        <pc:spChg chg="mod">
          <ac:chgData name="Lorenzo Ariemma" userId="359e4d9b-18ad-408c-9e1b-373fb95ff396" providerId="ADAL" clId="{D868C4EE-85F1-457A-A52F-8E53045901B2}" dt="2023-10-22T09:17:17.470" v="1"/>
          <ac:spMkLst>
            <pc:docMk/>
            <pc:sldMk cId="0" sldId="399"/>
            <ac:spMk id="4" creationId="{7A280C8E-CF7B-A969-7652-432C57CEC3A4}"/>
          </ac:spMkLst>
        </pc:spChg>
        <pc:spChg chg="mod">
          <ac:chgData name="Lorenzo Ariemma" userId="359e4d9b-18ad-408c-9e1b-373fb95ff396" providerId="ADAL" clId="{D868C4EE-85F1-457A-A52F-8E53045901B2}" dt="2023-10-22T12:17:24.596" v="186" actId="14100"/>
          <ac:spMkLst>
            <pc:docMk/>
            <pc:sldMk cId="0" sldId="399"/>
            <ac:spMk id="5" creationId="{250471D0-1C25-B6F0-3E3C-189A93EA85B8}"/>
          </ac:spMkLst>
        </pc:spChg>
        <pc:spChg chg="mod">
          <ac:chgData name="Lorenzo Ariemma" userId="359e4d9b-18ad-408c-9e1b-373fb95ff396" providerId="ADAL" clId="{D868C4EE-85F1-457A-A52F-8E53045901B2}" dt="2023-10-22T12:17:15.215" v="182" actId="14100"/>
          <ac:spMkLst>
            <pc:docMk/>
            <pc:sldMk cId="0" sldId="399"/>
            <ac:spMk id="6" creationId="{B4F37423-B8D9-B267-A88E-59B13C44218F}"/>
          </ac:spMkLst>
        </pc:spChg>
        <pc:spChg chg="mod">
          <ac:chgData name="Lorenzo Ariemma" userId="359e4d9b-18ad-408c-9e1b-373fb95ff396" providerId="ADAL" clId="{D868C4EE-85F1-457A-A52F-8E53045901B2}" dt="2023-10-22T12:17:41.891" v="201" actId="14100"/>
          <ac:spMkLst>
            <pc:docMk/>
            <pc:sldMk cId="0" sldId="399"/>
            <ac:spMk id="8" creationId="{76072BE2-C9DE-581D-B5D2-7B5B71E75D4F}"/>
          </ac:spMkLst>
        </pc:spChg>
        <pc:spChg chg="mod">
          <ac:chgData name="Lorenzo Ariemma" userId="359e4d9b-18ad-408c-9e1b-373fb95ff396" providerId="ADAL" clId="{D868C4EE-85F1-457A-A52F-8E53045901B2}" dt="2023-10-22T12:17:32.423" v="197" actId="14100"/>
          <ac:spMkLst>
            <pc:docMk/>
            <pc:sldMk cId="0" sldId="399"/>
            <ac:spMk id="9" creationId="{B364680D-5AAD-7619-EC4A-7AAE49376D88}"/>
          </ac:spMkLst>
        </pc:spChg>
        <pc:spChg chg="mod">
          <ac:chgData name="Lorenzo Ariemma" userId="359e4d9b-18ad-408c-9e1b-373fb95ff396" providerId="ADAL" clId="{D868C4EE-85F1-457A-A52F-8E53045901B2}" dt="2023-10-22T12:17:46.314" v="210" actId="20577"/>
          <ac:spMkLst>
            <pc:docMk/>
            <pc:sldMk cId="0" sldId="399"/>
            <ac:spMk id="26625" creationId="{F328B0A1-9A3A-8C3B-4238-2EB83EDE07C0}"/>
          </ac:spMkLst>
        </pc:spChg>
        <pc:spChg chg="del mod">
          <ac:chgData name="Lorenzo Ariemma" userId="359e4d9b-18ad-408c-9e1b-373fb95ff396" providerId="ADAL" clId="{D868C4EE-85F1-457A-A52F-8E53045901B2}" dt="2023-10-22T12:16:10.638" v="161" actId="478"/>
          <ac:spMkLst>
            <pc:docMk/>
            <pc:sldMk cId="0" sldId="399"/>
            <ac:spMk id="26626" creationId="{0032F6F3-C666-9D1C-4D32-4AE6A2E33503}"/>
          </ac:spMkLst>
        </pc:spChg>
        <pc:grpChg chg="add mod">
          <ac:chgData name="Lorenzo Ariemma" userId="359e4d9b-18ad-408c-9e1b-373fb95ff396" providerId="ADAL" clId="{D868C4EE-85F1-457A-A52F-8E53045901B2}" dt="2023-10-22T12:17:15.215" v="182" actId="14100"/>
          <ac:grpSpMkLst>
            <pc:docMk/>
            <pc:sldMk cId="0" sldId="399"/>
            <ac:grpSpMk id="2" creationId="{61C7154A-A72A-E6D8-2DBB-1CCC72E8ADE6}"/>
          </ac:grpSpMkLst>
        </pc:grpChg>
        <pc:grpChg chg="add mod">
          <ac:chgData name="Lorenzo Ariemma" userId="359e4d9b-18ad-408c-9e1b-373fb95ff396" providerId="ADAL" clId="{D868C4EE-85F1-457A-A52F-8E53045901B2}" dt="2023-10-22T12:17:32.423" v="197" actId="14100"/>
          <ac:grpSpMkLst>
            <pc:docMk/>
            <pc:sldMk cId="0" sldId="399"/>
            <ac:grpSpMk id="7" creationId="{1C7023E2-F303-A3F6-5FA7-9040DCDF9CAD}"/>
          </ac:grpSpMkLst>
        </pc:grpChg>
      </pc:sldChg>
      <pc:sldChg chg="modSp del">
        <pc:chgData name="Lorenzo Ariemma" userId="359e4d9b-18ad-408c-9e1b-373fb95ff396" providerId="ADAL" clId="{D868C4EE-85F1-457A-A52F-8E53045901B2}" dt="2023-10-22T09:55:58.655" v="159" actId="47"/>
        <pc:sldMkLst>
          <pc:docMk/>
          <pc:sldMk cId="0" sldId="400"/>
        </pc:sldMkLst>
        <pc:spChg chg="mod">
          <ac:chgData name="Lorenzo Ariemma" userId="359e4d9b-18ad-408c-9e1b-373fb95ff396" providerId="ADAL" clId="{D868C4EE-85F1-457A-A52F-8E53045901B2}" dt="2023-10-22T09:17:17.470" v="1"/>
          <ac:spMkLst>
            <pc:docMk/>
            <pc:sldMk cId="0" sldId="400"/>
            <ac:spMk id="4" creationId="{D72A5C7D-70A1-46AD-4401-44FFC15BE583}"/>
          </ac:spMkLst>
        </pc:spChg>
        <pc:spChg chg="mod">
          <ac:chgData name="Lorenzo Ariemma" userId="359e4d9b-18ad-408c-9e1b-373fb95ff396" providerId="ADAL" clId="{D868C4EE-85F1-457A-A52F-8E53045901B2}" dt="2023-10-22T09:17:17.470" v="1"/>
          <ac:spMkLst>
            <pc:docMk/>
            <pc:sldMk cId="0" sldId="400"/>
            <ac:spMk id="5" creationId="{B6933138-B08B-CBCC-DDD5-69ECE7757B2B}"/>
          </ac:spMkLst>
        </pc:spChg>
        <pc:spChg chg="mod">
          <ac:chgData name="Lorenzo Ariemma" userId="359e4d9b-18ad-408c-9e1b-373fb95ff396" providerId="ADAL" clId="{D868C4EE-85F1-457A-A52F-8E53045901B2}" dt="2023-10-22T09:17:17.470" v="1"/>
          <ac:spMkLst>
            <pc:docMk/>
            <pc:sldMk cId="0" sldId="400"/>
            <ac:spMk id="27649" creationId="{68B2667A-D3B1-3FB5-8349-5956D33B0858}"/>
          </ac:spMkLst>
        </pc:spChg>
        <pc:spChg chg="mod">
          <ac:chgData name="Lorenzo Ariemma" userId="359e4d9b-18ad-408c-9e1b-373fb95ff396" providerId="ADAL" clId="{D868C4EE-85F1-457A-A52F-8E53045901B2}" dt="2023-10-22T09:17:17.470" v="1"/>
          <ac:spMkLst>
            <pc:docMk/>
            <pc:sldMk cId="0" sldId="400"/>
            <ac:spMk id="27650" creationId="{80EE0E94-AEEC-867A-C15E-F4B74352CE89}"/>
          </ac:spMkLst>
        </pc:spChg>
      </pc:sldChg>
      <pc:sldChg chg="modSp mod">
        <pc:chgData name="Lorenzo Ariemma" userId="359e4d9b-18ad-408c-9e1b-373fb95ff396" providerId="ADAL" clId="{D868C4EE-85F1-457A-A52F-8E53045901B2}" dt="2023-10-22T12:33:00.539" v="496" actId="5793"/>
        <pc:sldMkLst>
          <pc:docMk/>
          <pc:sldMk cId="0" sldId="401"/>
        </pc:sldMkLst>
        <pc:spChg chg="mod">
          <ac:chgData name="Lorenzo Ariemma" userId="359e4d9b-18ad-408c-9e1b-373fb95ff396" providerId="ADAL" clId="{D868C4EE-85F1-457A-A52F-8E53045901B2}" dt="2023-10-22T09:17:17.470" v="1"/>
          <ac:spMkLst>
            <pc:docMk/>
            <pc:sldMk cId="0" sldId="401"/>
            <ac:spMk id="4" creationId="{29D36E5F-8957-6ED7-FF9F-0C2535426AB1}"/>
          </ac:spMkLst>
        </pc:spChg>
        <pc:spChg chg="mod">
          <ac:chgData name="Lorenzo Ariemma" userId="359e4d9b-18ad-408c-9e1b-373fb95ff396" providerId="ADAL" clId="{D868C4EE-85F1-457A-A52F-8E53045901B2}" dt="2023-10-22T09:17:17.470" v="1"/>
          <ac:spMkLst>
            <pc:docMk/>
            <pc:sldMk cId="0" sldId="401"/>
            <ac:spMk id="5" creationId="{C7477B90-61F3-9CDA-056E-10D16D79DE8D}"/>
          </ac:spMkLst>
        </pc:spChg>
        <pc:spChg chg="mod">
          <ac:chgData name="Lorenzo Ariemma" userId="359e4d9b-18ad-408c-9e1b-373fb95ff396" providerId="ADAL" clId="{D868C4EE-85F1-457A-A52F-8E53045901B2}" dt="2023-10-22T12:29:39.640" v="279" actId="20577"/>
          <ac:spMkLst>
            <pc:docMk/>
            <pc:sldMk cId="0" sldId="401"/>
            <ac:spMk id="28673" creationId="{D816AE16-48F2-DA66-A985-BC6C10FC94F8}"/>
          </ac:spMkLst>
        </pc:spChg>
        <pc:spChg chg="mod">
          <ac:chgData name="Lorenzo Ariemma" userId="359e4d9b-18ad-408c-9e1b-373fb95ff396" providerId="ADAL" clId="{D868C4EE-85F1-457A-A52F-8E53045901B2}" dt="2023-10-22T12:33:00.539" v="496" actId="5793"/>
          <ac:spMkLst>
            <pc:docMk/>
            <pc:sldMk cId="0" sldId="401"/>
            <ac:spMk id="28674" creationId="{00EAF188-2D61-D072-503C-2933EA9C41CD}"/>
          </ac:spMkLst>
        </pc:spChg>
      </pc:sldChg>
      <pc:sldChg chg="modSp del">
        <pc:chgData name="Lorenzo Ariemma" userId="359e4d9b-18ad-408c-9e1b-373fb95ff396" providerId="ADAL" clId="{D868C4EE-85F1-457A-A52F-8E53045901B2}" dt="2023-10-22T09:56:04.213" v="160" actId="47"/>
        <pc:sldMkLst>
          <pc:docMk/>
          <pc:sldMk cId="3171283382" sldId="402"/>
        </pc:sldMkLst>
        <pc:spChg chg="mod">
          <ac:chgData name="Lorenzo Ariemma" userId="359e4d9b-18ad-408c-9e1b-373fb95ff396" providerId="ADAL" clId="{D868C4EE-85F1-457A-A52F-8E53045901B2}" dt="2023-10-22T12:17:56.273" v="229" actId="20577"/>
          <ac:spMkLst>
            <pc:docMk/>
            <pc:sldMk cId="3171283382" sldId="402"/>
            <ac:spMk id="2" creationId="{CD751565-AB96-1D42-3F2F-FA4BF25C1A5E}"/>
          </ac:spMkLst>
        </pc:spChg>
        <pc:spChg chg="del">
          <ac:chgData name="Lorenzo Ariemma" userId="359e4d9b-18ad-408c-9e1b-373fb95ff396" providerId="ADAL" clId="{D868C4EE-85F1-457A-A52F-8E53045901B2}" dt="2023-10-22T12:18:11.661" v="230" actId="478"/>
          <ac:spMkLst>
            <pc:docMk/>
            <pc:sldMk cId="3171283382" sldId="402"/>
            <ac:spMk id="3" creationId="{1224B203-9149-1316-AF14-66CFC6D80ED1}"/>
          </ac:spMkLst>
        </pc:spChg>
        <pc:spChg chg="mod">
          <ac:chgData name="Lorenzo Ariemma" userId="359e4d9b-18ad-408c-9e1b-373fb95ff396" providerId="ADAL" clId="{D868C4EE-85F1-457A-A52F-8E53045901B2}" dt="2023-10-22T09:17:17.470" v="1"/>
          <ac:spMkLst>
            <pc:docMk/>
            <pc:sldMk cId="3171283382" sldId="402"/>
            <ac:spMk id="4" creationId="{4A5F4863-EF26-CA86-5B1F-88EC0170D5EA}"/>
          </ac:spMkLst>
        </pc:spChg>
        <pc:spChg chg="mod">
          <ac:chgData name="Lorenzo Ariemma" userId="359e4d9b-18ad-408c-9e1b-373fb95ff396" providerId="ADAL" clId="{D868C4EE-85F1-457A-A52F-8E53045901B2}" dt="2023-10-22T09:17:17.470" v="1"/>
          <ac:spMkLst>
            <pc:docMk/>
            <pc:sldMk cId="3171283382" sldId="402"/>
            <ac:spMk id="5" creationId="{B844A39A-DBC4-E06C-92C7-4BEEEE238EC0}"/>
          </ac:spMkLst>
        </pc:spChg>
        <pc:spChg chg="mod">
          <ac:chgData name="Lorenzo Ariemma" userId="359e4d9b-18ad-408c-9e1b-373fb95ff396" providerId="ADAL" clId="{D868C4EE-85F1-457A-A52F-8E53045901B2}" dt="2023-10-22T12:18:11.986" v="231"/>
          <ac:spMkLst>
            <pc:docMk/>
            <pc:sldMk cId="3171283382" sldId="402"/>
            <ac:spMk id="7" creationId="{E8D195E8-897C-DB26-FD02-564D2047CEA4}"/>
          </ac:spMkLst>
        </pc:spChg>
        <pc:spChg chg="mod">
          <ac:chgData name="Lorenzo Ariemma" userId="359e4d9b-18ad-408c-9e1b-373fb95ff396" providerId="ADAL" clId="{D868C4EE-85F1-457A-A52F-8E53045901B2}" dt="2023-10-22T12:18:11.986" v="231"/>
          <ac:spMkLst>
            <pc:docMk/>
            <pc:sldMk cId="3171283382" sldId="402"/>
            <ac:spMk id="8" creationId="{39DC7BB3-9C11-88C0-DBA3-2AFFDCD0D457}"/>
          </ac:spMkLst>
        </pc:spChg>
        <pc:spChg chg="mod">
          <ac:chgData name="Lorenzo Ariemma" userId="359e4d9b-18ad-408c-9e1b-373fb95ff396" providerId="ADAL" clId="{D868C4EE-85F1-457A-A52F-8E53045901B2}" dt="2023-10-22T12:18:23.161" v="238" actId="20577"/>
          <ac:spMkLst>
            <pc:docMk/>
            <pc:sldMk cId="3171283382" sldId="402"/>
            <ac:spMk id="10" creationId="{8F170BD9-EA7D-5A9B-C4E8-E6DF54E724C4}"/>
          </ac:spMkLst>
        </pc:spChg>
        <pc:spChg chg="mod">
          <ac:chgData name="Lorenzo Ariemma" userId="359e4d9b-18ad-408c-9e1b-373fb95ff396" providerId="ADAL" clId="{D868C4EE-85F1-457A-A52F-8E53045901B2}" dt="2023-10-22T12:18:21.073" v="236" actId="20577"/>
          <ac:spMkLst>
            <pc:docMk/>
            <pc:sldMk cId="3171283382" sldId="402"/>
            <ac:spMk id="11" creationId="{5B7AFE2E-D2FD-BA10-2195-B9AF52513EA4}"/>
          </ac:spMkLst>
        </pc:spChg>
        <pc:spChg chg="mod">
          <ac:chgData name="Lorenzo Ariemma" userId="359e4d9b-18ad-408c-9e1b-373fb95ff396" providerId="ADAL" clId="{D868C4EE-85F1-457A-A52F-8E53045901B2}" dt="2023-10-22T12:18:32.387" v="244" actId="20577"/>
          <ac:spMkLst>
            <pc:docMk/>
            <pc:sldMk cId="3171283382" sldId="402"/>
            <ac:spMk id="13" creationId="{10773CA5-7D8F-CE5D-D574-C1DE38B11AD9}"/>
          </ac:spMkLst>
        </pc:spChg>
        <pc:spChg chg="mod">
          <ac:chgData name="Lorenzo Ariemma" userId="359e4d9b-18ad-408c-9e1b-373fb95ff396" providerId="ADAL" clId="{D868C4EE-85F1-457A-A52F-8E53045901B2}" dt="2023-10-22T12:18:30.455" v="242" actId="20577"/>
          <ac:spMkLst>
            <pc:docMk/>
            <pc:sldMk cId="3171283382" sldId="402"/>
            <ac:spMk id="14" creationId="{A5F3EEEF-4920-E796-4ED3-40D3BE96F4D8}"/>
          </ac:spMkLst>
        </pc:spChg>
        <pc:spChg chg="mod">
          <ac:chgData name="Lorenzo Ariemma" userId="359e4d9b-18ad-408c-9e1b-373fb95ff396" providerId="ADAL" clId="{D868C4EE-85F1-457A-A52F-8E53045901B2}" dt="2023-10-22T12:19:10.596" v="250" actId="20577"/>
          <ac:spMkLst>
            <pc:docMk/>
            <pc:sldMk cId="3171283382" sldId="402"/>
            <ac:spMk id="16" creationId="{39FEA817-43EE-DE5C-3DB8-97AEEB0B10B3}"/>
          </ac:spMkLst>
        </pc:spChg>
        <pc:spChg chg="mod">
          <ac:chgData name="Lorenzo Ariemma" userId="359e4d9b-18ad-408c-9e1b-373fb95ff396" providerId="ADAL" clId="{D868C4EE-85F1-457A-A52F-8E53045901B2}" dt="2023-10-22T12:19:07.564" v="248" actId="20577"/>
          <ac:spMkLst>
            <pc:docMk/>
            <pc:sldMk cId="3171283382" sldId="402"/>
            <ac:spMk id="17" creationId="{32EDAD7B-433A-7C47-C67B-625973B5E0B0}"/>
          </ac:spMkLst>
        </pc:spChg>
        <pc:spChg chg="mod">
          <ac:chgData name="Lorenzo Ariemma" userId="359e4d9b-18ad-408c-9e1b-373fb95ff396" providerId="ADAL" clId="{D868C4EE-85F1-457A-A52F-8E53045901B2}" dt="2023-10-22T09:17:17.470" v="1"/>
          <ac:spMkLst>
            <pc:docMk/>
            <pc:sldMk cId="3171283382" sldId="402"/>
            <ac:spMk id="29697" creationId="{075EE31F-4CDF-5683-CCAE-FA9307D5B6BF}"/>
          </ac:spMkLst>
        </pc:spChg>
        <pc:spChg chg="mod">
          <ac:chgData name="Lorenzo Ariemma" userId="359e4d9b-18ad-408c-9e1b-373fb95ff396" providerId="ADAL" clId="{D868C4EE-85F1-457A-A52F-8E53045901B2}" dt="2023-10-22T09:17:17.470" v="1"/>
          <ac:spMkLst>
            <pc:docMk/>
            <pc:sldMk cId="3171283382" sldId="402"/>
            <ac:spMk id="29698" creationId="{6367C00A-D4DD-AF4C-F26A-0711B8E48790}"/>
          </ac:spMkLst>
        </pc:spChg>
        <pc:grpChg chg="add mod">
          <ac:chgData name="Lorenzo Ariemma" userId="359e4d9b-18ad-408c-9e1b-373fb95ff396" providerId="ADAL" clId="{D868C4EE-85F1-457A-A52F-8E53045901B2}" dt="2023-10-22T12:18:14.229" v="232" actId="1076"/>
          <ac:grpSpMkLst>
            <pc:docMk/>
            <pc:sldMk cId="3171283382" sldId="402"/>
            <ac:grpSpMk id="6" creationId="{69709324-52BC-9574-EE47-D570B01C200D}"/>
          </ac:grpSpMkLst>
        </pc:grpChg>
        <pc:grpChg chg="add mod">
          <ac:chgData name="Lorenzo Ariemma" userId="359e4d9b-18ad-408c-9e1b-373fb95ff396" providerId="ADAL" clId="{D868C4EE-85F1-457A-A52F-8E53045901B2}" dt="2023-10-22T12:19:22.398" v="251" actId="1076"/>
          <ac:grpSpMkLst>
            <pc:docMk/>
            <pc:sldMk cId="3171283382" sldId="402"/>
            <ac:grpSpMk id="9" creationId="{3F099510-BFE8-0071-DCCA-59B7725E9C68}"/>
          </ac:grpSpMkLst>
        </pc:grpChg>
        <pc:grpChg chg="add mod">
          <ac:chgData name="Lorenzo Ariemma" userId="359e4d9b-18ad-408c-9e1b-373fb95ff396" providerId="ADAL" clId="{D868C4EE-85F1-457A-A52F-8E53045901B2}" dt="2023-10-22T12:19:43.696" v="254" actId="1076"/>
          <ac:grpSpMkLst>
            <pc:docMk/>
            <pc:sldMk cId="3171283382" sldId="402"/>
            <ac:grpSpMk id="12" creationId="{2A78DF25-1A01-EAAB-AC71-68CE112EBC19}"/>
          </ac:grpSpMkLst>
        </pc:grpChg>
        <pc:grpChg chg="add mod">
          <ac:chgData name="Lorenzo Ariemma" userId="359e4d9b-18ad-408c-9e1b-373fb95ff396" providerId="ADAL" clId="{D868C4EE-85F1-457A-A52F-8E53045901B2}" dt="2023-10-22T12:19:58.786" v="255" actId="1076"/>
          <ac:grpSpMkLst>
            <pc:docMk/>
            <pc:sldMk cId="3171283382" sldId="402"/>
            <ac:grpSpMk id="15" creationId="{D4DB2401-0670-4F0D-A4FF-A2B4E73C7F07}"/>
          </ac:grpSpMkLst>
        </pc:grpChg>
      </pc:sldChg>
      <pc:sldChg chg="addSp modSp new mod modAnim">
        <pc:chgData name="Lorenzo Ariemma" userId="359e4d9b-18ad-408c-9e1b-373fb95ff396" providerId="ADAL" clId="{D868C4EE-85F1-457A-A52F-8E53045901B2}" dt="2023-10-22T15:23:02.501" v="1626" actId="20577"/>
        <pc:sldMkLst>
          <pc:docMk/>
          <pc:sldMk cId="1835873956" sldId="403"/>
        </pc:sldMkLst>
        <pc:spChg chg="mod">
          <ac:chgData name="Lorenzo Ariemma" userId="359e4d9b-18ad-408c-9e1b-373fb95ff396" providerId="ADAL" clId="{D868C4EE-85F1-457A-A52F-8E53045901B2}" dt="2023-10-22T15:13:49.152" v="550" actId="20577"/>
          <ac:spMkLst>
            <pc:docMk/>
            <pc:sldMk cId="1835873956" sldId="403"/>
            <ac:spMk id="2" creationId="{BE8268DA-B241-08C9-76D3-34A54DCA33E1}"/>
          </ac:spMkLst>
        </pc:spChg>
        <pc:spChg chg="mod">
          <ac:chgData name="Lorenzo Ariemma" userId="359e4d9b-18ad-408c-9e1b-373fb95ff396" providerId="ADAL" clId="{D868C4EE-85F1-457A-A52F-8E53045901B2}" dt="2023-10-22T15:23:02.501" v="1626" actId="20577"/>
          <ac:spMkLst>
            <pc:docMk/>
            <pc:sldMk cId="1835873956" sldId="403"/>
            <ac:spMk id="3" creationId="{F16B4CB5-D150-C7E5-3B6A-A3082062888B}"/>
          </ac:spMkLst>
        </pc:spChg>
        <pc:spChg chg="mod">
          <ac:chgData name="Lorenzo Ariemma" userId="359e4d9b-18ad-408c-9e1b-373fb95ff396" providerId="ADAL" clId="{D868C4EE-85F1-457A-A52F-8E53045901B2}" dt="2023-10-22T15:15:13.303" v="723" actId="20577"/>
          <ac:spMkLst>
            <pc:docMk/>
            <pc:sldMk cId="1835873956" sldId="403"/>
            <ac:spMk id="7" creationId="{A9494C3E-97AF-B5B4-D164-91C051394DF6}"/>
          </ac:spMkLst>
        </pc:spChg>
        <pc:spChg chg="mod">
          <ac:chgData name="Lorenzo Ariemma" userId="359e4d9b-18ad-408c-9e1b-373fb95ff396" providerId="ADAL" clId="{D868C4EE-85F1-457A-A52F-8E53045901B2}" dt="2023-10-22T15:14:53.328" v="688"/>
          <ac:spMkLst>
            <pc:docMk/>
            <pc:sldMk cId="1835873956" sldId="403"/>
            <ac:spMk id="8" creationId="{04E9EAC2-7608-0011-9433-E3F6A5C65771}"/>
          </ac:spMkLst>
        </pc:spChg>
        <pc:spChg chg="mod">
          <ac:chgData name="Lorenzo Ariemma" userId="359e4d9b-18ad-408c-9e1b-373fb95ff396" providerId="ADAL" clId="{D868C4EE-85F1-457A-A52F-8E53045901B2}" dt="2023-10-22T15:14:53.328" v="688"/>
          <ac:spMkLst>
            <pc:docMk/>
            <pc:sldMk cId="1835873956" sldId="403"/>
            <ac:spMk id="10" creationId="{FBAF6A7B-7B52-E14E-E068-EFC099DA7857}"/>
          </ac:spMkLst>
        </pc:spChg>
        <pc:spChg chg="mod">
          <ac:chgData name="Lorenzo Ariemma" userId="359e4d9b-18ad-408c-9e1b-373fb95ff396" providerId="ADAL" clId="{D868C4EE-85F1-457A-A52F-8E53045901B2}" dt="2023-10-22T15:14:53.328" v="688"/>
          <ac:spMkLst>
            <pc:docMk/>
            <pc:sldMk cId="1835873956" sldId="403"/>
            <ac:spMk id="11" creationId="{BFFE07B8-B323-4319-94E6-176DE1BE997D}"/>
          </ac:spMkLst>
        </pc:spChg>
        <pc:spChg chg="mod">
          <ac:chgData name="Lorenzo Ariemma" userId="359e4d9b-18ad-408c-9e1b-373fb95ff396" providerId="ADAL" clId="{D868C4EE-85F1-457A-A52F-8E53045901B2}" dt="2023-10-22T15:14:53.328" v="688"/>
          <ac:spMkLst>
            <pc:docMk/>
            <pc:sldMk cId="1835873956" sldId="403"/>
            <ac:spMk id="12" creationId="{8D6D77BF-A6CA-6470-4E06-EFD3269FB689}"/>
          </ac:spMkLst>
        </pc:spChg>
        <pc:spChg chg="add mod">
          <ac:chgData name="Lorenzo Ariemma" userId="359e4d9b-18ad-408c-9e1b-373fb95ff396" providerId="ADAL" clId="{D868C4EE-85F1-457A-A52F-8E53045901B2}" dt="2023-10-22T15:15:41.083" v="777" actId="14100"/>
          <ac:spMkLst>
            <pc:docMk/>
            <pc:sldMk cId="1835873956" sldId="403"/>
            <ac:spMk id="13" creationId="{4AF0C551-7459-9595-7276-6234A79F6052}"/>
          </ac:spMkLst>
        </pc:spChg>
        <pc:spChg chg="add mod">
          <ac:chgData name="Lorenzo Ariemma" userId="359e4d9b-18ad-408c-9e1b-373fb95ff396" providerId="ADAL" clId="{D868C4EE-85F1-457A-A52F-8E53045901B2}" dt="2023-10-22T15:16:00.223" v="822" actId="20577"/>
          <ac:spMkLst>
            <pc:docMk/>
            <pc:sldMk cId="1835873956" sldId="403"/>
            <ac:spMk id="14" creationId="{3FBCE0BA-BA5F-727C-5EDD-9C221E4A019C}"/>
          </ac:spMkLst>
        </pc:spChg>
        <pc:grpChg chg="add mod">
          <ac:chgData name="Lorenzo Ariemma" userId="359e4d9b-18ad-408c-9e1b-373fb95ff396" providerId="ADAL" clId="{D868C4EE-85F1-457A-A52F-8E53045901B2}" dt="2023-10-22T15:15:25.291" v="733" actId="1076"/>
          <ac:grpSpMkLst>
            <pc:docMk/>
            <pc:sldMk cId="1835873956" sldId="403"/>
            <ac:grpSpMk id="6" creationId="{9B0CE653-4F3E-6500-0C2E-E9A836F691FD}"/>
          </ac:grpSpMkLst>
        </pc:grpChg>
        <pc:grpChg chg="mod">
          <ac:chgData name="Lorenzo Ariemma" userId="359e4d9b-18ad-408c-9e1b-373fb95ff396" providerId="ADAL" clId="{D868C4EE-85F1-457A-A52F-8E53045901B2}" dt="2023-10-22T15:14:53.328" v="688"/>
          <ac:grpSpMkLst>
            <pc:docMk/>
            <pc:sldMk cId="1835873956" sldId="403"/>
            <ac:grpSpMk id="9" creationId="{420E5CB0-1F1F-9F1B-2A8D-D487B92B21AF}"/>
          </ac:grpSpMkLst>
        </pc:grpChg>
      </pc:sldChg>
      <pc:sldChg chg="addSp modSp new mod modAnim">
        <pc:chgData name="Lorenzo Ariemma" userId="359e4d9b-18ad-408c-9e1b-373fb95ff396" providerId="ADAL" clId="{D868C4EE-85F1-457A-A52F-8E53045901B2}" dt="2023-10-22T15:22:55.244" v="1619" actId="20577"/>
        <pc:sldMkLst>
          <pc:docMk/>
          <pc:sldMk cId="602437573" sldId="404"/>
        </pc:sldMkLst>
        <pc:spChg chg="mod">
          <ac:chgData name="Lorenzo Ariemma" userId="359e4d9b-18ad-408c-9e1b-373fb95ff396" providerId="ADAL" clId="{D868C4EE-85F1-457A-A52F-8E53045901B2}" dt="2023-10-22T15:16:51.594" v="853" actId="20577"/>
          <ac:spMkLst>
            <pc:docMk/>
            <pc:sldMk cId="602437573" sldId="404"/>
            <ac:spMk id="2" creationId="{12D318E0-B80C-0EC6-E806-F5F772D044D4}"/>
          </ac:spMkLst>
        </pc:spChg>
        <pc:spChg chg="mod">
          <ac:chgData name="Lorenzo Ariemma" userId="359e4d9b-18ad-408c-9e1b-373fb95ff396" providerId="ADAL" clId="{D868C4EE-85F1-457A-A52F-8E53045901B2}" dt="2023-10-22T15:22:55.244" v="1619" actId="20577"/>
          <ac:spMkLst>
            <pc:docMk/>
            <pc:sldMk cId="602437573" sldId="404"/>
            <ac:spMk id="3" creationId="{D403E7AA-5F01-7276-464E-EF35077140D8}"/>
          </ac:spMkLst>
        </pc:spChg>
        <pc:spChg chg="mod">
          <ac:chgData name="Lorenzo Ariemma" userId="359e4d9b-18ad-408c-9e1b-373fb95ff396" providerId="ADAL" clId="{D868C4EE-85F1-457A-A52F-8E53045901B2}" dt="2023-10-22T15:18:24.443" v="1093" actId="20577"/>
          <ac:spMkLst>
            <pc:docMk/>
            <pc:sldMk cId="602437573" sldId="404"/>
            <ac:spMk id="7" creationId="{72E81445-8355-33D8-AE1F-930EAF040D70}"/>
          </ac:spMkLst>
        </pc:spChg>
        <pc:spChg chg="mod">
          <ac:chgData name="Lorenzo Ariemma" userId="359e4d9b-18ad-408c-9e1b-373fb95ff396" providerId="ADAL" clId="{D868C4EE-85F1-457A-A52F-8E53045901B2}" dt="2023-10-22T15:17:48.260" v="994"/>
          <ac:spMkLst>
            <pc:docMk/>
            <pc:sldMk cId="602437573" sldId="404"/>
            <ac:spMk id="8" creationId="{9401453C-0A59-0CAE-D0B9-440BFFCB2C2F}"/>
          </ac:spMkLst>
        </pc:spChg>
        <pc:spChg chg="mod">
          <ac:chgData name="Lorenzo Ariemma" userId="359e4d9b-18ad-408c-9e1b-373fb95ff396" providerId="ADAL" clId="{D868C4EE-85F1-457A-A52F-8E53045901B2}" dt="2023-10-22T15:17:48.260" v="994"/>
          <ac:spMkLst>
            <pc:docMk/>
            <pc:sldMk cId="602437573" sldId="404"/>
            <ac:spMk id="10" creationId="{F0A4F074-3BDB-786F-ED41-E6F7E33C793B}"/>
          </ac:spMkLst>
        </pc:spChg>
        <pc:spChg chg="mod">
          <ac:chgData name="Lorenzo Ariemma" userId="359e4d9b-18ad-408c-9e1b-373fb95ff396" providerId="ADAL" clId="{D868C4EE-85F1-457A-A52F-8E53045901B2}" dt="2023-10-22T15:17:48.260" v="994"/>
          <ac:spMkLst>
            <pc:docMk/>
            <pc:sldMk cId="602437573" sldId="404"/>
            <ac:spMk id="11" creationId="{9E885CE4-2E45-5A96-0AEB-943EA7ED74CF}"/>
          </ac:spMkLst>
        </pc:spChg>
        <pc:spChg chg="mod">
          <ac:chgData name="Lorenzo Ariemma" userId="359e4d9b-18ad-408c-9e1b-373fb95ff396" providerId="ADAL" clId="{D868C4EE-85F1-457A-A52F-8E53045901B2}" dt="2023-10-22T15:17:48.260" v="994"/>
          <ac:spMkLst>
            <pc:docMk/>
            <pc:sldMk cId="602437573" sldId="404"/>
            <ac:spMk id="12" creationId="{74AF42A6-1DDB-09A7-0502-5E04F3C17402}"/>
          </ac:spMkLst>
        </pc:spChg>
        <pc:spChg chg="add mod">
          <ac:chgData name="Lorenzo Ariemma" userId="359e4d9b-18ad-408c-9e1b-373fb95ff396" providerId="ADAL" clId="{D868C4EE-85F1-457A-A52F-8E53045901B2}" dt="2023-10-22T15:19:24.040" v="1233" actId="14100"/>
          <ac:spMkLst>
            <pc:docMk/>
            <pc:sldMk cId="602437573" sldId="404"/>
            <ac:spMk id="13" creationId="{352D17D7-6483-E44D-83CB-D017D9D628E1}"/>
          </ac:spMkLst>
        </pc:spChg>
        <pc:spChg chg="add mod">
          <ac:chgData name="Lorenzo Ariemma" userId="359e4d9b-18ad-408c-9e1b-373fb95ff396" providerId="ADAL" clId="{D868C4EE-85F1-457A-A52F-8E53045901B2}" dt="2023-10-22T15:19:37.147" v="1261" actId="20577"/>
          <ac:spMkLst>
            <pc:docMk/>
            <pc:sldMk cId="602437573" sldId="404"/>
            <ac:spMk id="14" creationId="{6FD4DA5F-8F63-39A8-7CA8-F4310BA4BE43}"/>
          </ac:spMkLst>
        </pc:spChg>
        <pc:grpChg chg="add mod">
          <ac:chgData name="Lorenzo Ariemma" userId="359e4d9b-18ad-408c-9e1b-373fb95ff396" providerId="ADAL" clId="{D868C4EE-85F1-457A-A52F-8E53045901B2}" dt="2023-10-22T15:18:55.517" v="1178" actId="1035"/>
          <ac:grpSpMkLst>
            <pc:docMk/>
            <pc:sldMk cId="602437573" sldId="404"/>
            <ac:grpSpMk id="6" creationId="{51B66C5B-2293-7BB4-9A54-780240EC7692}"/>
          </ac:grpSpMkLst>
        </pc:grpChg>
        <pc:grpChg chg="mod">
          <ac:chgData name="Lorenzo Ariemma" userId="359e4d9b-18ad-408c-9e1b-373fb95ff396" providerId="ADAL" clId="{D868C4EE-85F1-457A-A52F-8E53045901B2}" dt="2023-10-22T15:17:48.260" v="994"/>
          <ac:grpSpMkLst>
            <pc:docMk/>
            <pc:sldMk cId="602437573" sldId="404"/>
            <ac:grpSpMk id="9" creationId="{E4C4304D-C09F-9907-6A03-C68DD9351074}"/>
          </ac:grpSpMkLst>
        </pc:grpChg>
      </pc:sldChg>
      <pc:sldChg chg="addSp modSp new mod modAnim">
        <pc:chgData name="Lorenzo Ariemma" userId="359e4d9b-18ad-408c-9e1b-373fb95ff396" providerId="ADAL" clId="{D868C4EE-85F1-457A-A52F-8E53045901B2}" dt="2023-10-22T15:30:31.299" v="1712" actId="6549"/>
        <pc:sldMkLst>
          <pc:docMk/>
          <pc:sldMk cId="3037940725" sldId="405"/>
        </pc:sldMkLst>
        <pc:spChg chg="mod">
          <ac:chgData name="Lorenzo Ariemma" userId="359e4d9b-18ad-408c-9e1b-373fb95ff396" providerId="ADAL" clId="{D868C4EE-85F1-457A-A52F-8E53045901B2}" dt="2023-10-22T15:30:31.299" v="1712" actId="6549"/>
          <ac:spMkLst>
            <pc:docMk/>
            <pc:sldMk cId="3037940725" sldId="405"/>
            <ac:spMk id="2" creationId="{40D362BF-6D5D-EE5A-7FA6-56FD32E78779}"/>
          </ac:spMkLst>
        </pc:spChg>
        <pc:spChg chg="mod">
          <ac:chgData name="Lorenzo Ariemma" userId="359e4d9b-18ad-408c-9e1b-373fb95ff396" providerId="ADAL" clId="{D868C4EE-85F1-457A-A52F-8E53045901B2}" dt="2023-10-22T15:30:24.678" v="1698" actId="20577"/>
          <ac:spMkLst>
            <pc:docMk/>
            <pc:sldMk cId="3037940725" sldId="405"/>
            <ac:spMk id="3" creationId="{F24FB8D8-2A59-598A-909D-68604B4D081D}"/>
          </ac:spMkLst>
        </pc:spChg>
        <pc:spChg chg="mod">
          <ac:chgData name="Lorenzo Ariemma" userId="359e4d9b-18ad-408c-9e1b-373fb95ff396" providerId="ADAL" clId="{D868C4EE-85F1-457A-A52F-8E53045901B2}" dt="2023-10-22T15:21:10.508" v="1453" actId="20577"/>
          <ac:spMkLst>
            <pc:docMk/>
            <pc:sldMk cId="3037940725" sldId="405"/>
            <ac:spMk id="7" creationId="{DFDE12E3-2AFA-AFB1-28E6-C2F6DB82BCF9}"/>
          </ac:spMkLst>
        </pc:spChg>
        <pc:spChg chg="mod">
          <ac:chgData name="Lorenzo Ariemma" userId="359e4d9b-18ad-408c-9e1b-373fb95ff396" providerId="ADAL" clId="{D868C4EE-85F1-457A-A52F-8E53045901B2}" dt="2023-10-22T15:20:41.778" v="1367"/>
          <ac:spMkLst>
            <pc:docMk/>
            <pc:sldMk cId="3037940725" sldId="405"/>
            <ac:spMk id="8" creationId="{6255A550-303C-BCE2-3FED-B049965CB00C}"/>
          </ac:spMkLst>
        </pc:spChg>
        <pc:spChg chg="mod">
          <ac:chgData name="Lorenzo Ariemma" userId="359e4d9b-18ad-408c-9e1b-373fb95ff396" providerId="ADAL" clId="{D868C4EE-85F1-457A-A52F-8E53045901B2}" dt="2023-10-22T15:20:41.778" v="1367"/>
          <ac:spMkLst>
            <pc:docMk/>
            <pc:sldMk cId="3037940725" sldId="405"/>
            <ac:spMk id="10" creationId="{14E120D0-CFC2-D5DC-C323-3302DA8705A3}"/>
          </ac:spMkLst>
        </pc:spChg>
        <pc:spChg chg="mod">
          <ac:chgData name="Lorenzo Ariemma" userId="359e4d9b-18ad-408c-9e1b-373fb95ff396" providerId="ADAL" clId="{D868C4EE-85F1-457A-A52F-8E53045901B2}" dt="2023-10-22T15:20:41.778" v="1367"/>
          <ac:spMkLst>
            <pc:docMk/>
            <pc:sldMk cId="3037940725" sldId="405"/>
            <ac:spMk id="11" creationId="{F09EDC29-7B76-204C-8925-A9BEAF50FEE6}"/>
          </ac:spMkLst>
        </pc:spChg>
        <pc:spChg chg="mod">
          <ac:chgData name="Lorenzo Ariemma" userId="359e4d9b-18ad-408c-9e1b-373fb95ff396" providerId="ADAL" clId="{D868C4EE-85F1-457A-A52F-8E53045901B2}" dt="2023-10-22T15:20:41.778" v="1367"/>
          <ac:spMkLst>
            <pc:docMk/>
            <pc:sldMk cId="3037940725" sldId="405"/>
            <ac:spMk id="12" creationId="{94FD3FD3-1180-7829-70E0-0386601B78E6}"/>
          </ac:spMkLst>
        </pc:spChg>
        <pc:spChg chg="add mod">
          <ac:chgData name="Lorenzo Ariemma" userId="359e4d9b-18ad-408c-9e1b-373fb95ff396" providerId="ADAL" clId="{D868C4EE-85F1-457A-A52F-8E53045901B2}" dt="2023-10-22T15:23:47.875" v="1684" actId="14100"/>
          <ac:spMkLst>
            <pc:docMk/>
            <pc:sldMk cId="3037940725" sldId="405"/>
            <ac:spMk id="13" creationId="{510441A9-1012-79C6-1F1C-6F97DABDC817}"/>
          </ac:spMkLst>
        </pc:spChg>
        <pc:spChg chg="add mod">
          <ac:chgData name="Lorenzo Ariemma" userId="359e4d9b-18ad-408c-9e1b-373fb95ff396" providerId="ADAL" clId="{D868C4EE-85F1-457A-A52F-8E53045901B2}" dt="2023-10-22T15:23:52.005" v="1686" actId="14100"/>
          <ac:spMkLst>
            <pc:docMk/>
            <pc:sldMk cId="3037940725" sldId="405"/>
            <ac:spMk id="14" creationId="{CB1098A1-3F05-0784-FD13-FC917CC59E3D}"/>
          </ac:spMkLst>
        </pc:spChg>
        <pc:grpChg chg="add mod">
          <ac:chgData name="Lorenzo Ariemma" userId="359e4d9b-18ad-408c-9e1b-373fb95ff396" providerId="ADAL" clId="{D868C4EE-85F1-457A-A52F-8E53045901B2}" dt="2023-10-22T15:22:45.969" v="1609" actId="1036"/>
          <ac:grpSpMkLst>
            <pc:docMk/>
            <pc:sldMk cId="3037940725" sldId="405"/>
            <ac:grpSpMk id="6" creationId="{FB184BA9-0198-4E1B-4790-3128B54DE01D}"/>
          </ac:grpSpMkLst>
        </pc:grpChg>
        <pc:grpChg chg="mod">
          <ac:chgData name="Lorenzo Ariemma" userId="359e4d9b-18ad-408c-9e1b-373fb95ff396" providerId="ADAL" clId="{D868C4EE-85F1-457A-A52F-8E53045901B2}" dt="2023-10-22T15:20:41.778" v="1367"/>
          <ac:grpSpMkLst>
            <pc:docMk/>
            <pc:sldMk cId="3037940725" sldId="405"/>
            <ac:grpSpMk id="9" creationId="{4577026C-5981-8B12-9438-3F56FED8C0EA}"/>
          </ac:grpSpMkLst>
        </pc:grpChg>
      </pc:sldChg>
      <pc:sldChg chg="addSp modSp new mod modAnim">
        <pc:chgData name="Lorenzo Ariemma" userId="359e4d9b-18ad-408c-9e1b-373fb95ff396" providerId="ADAL" clId="{D868C4EE-85F1-457A-A52F-8E53045901B2}" dt="2023-10-22T15:49:22.481" v="2042" actId="14100"/>
        <pc:sldMkLst>
          <pc:docMk/>
          <pc:sldMk cId="2574839862" sldId="406"/>
        </pc:sldMkLst>
        <pc:spChg chg="mod">
          <ac:chgData name="Lorenzo Ariemma" userId="359e4d9b-18ad-408c-9e1b-373fb95ff396" providerId="ADAL" clId="{D868C4EE-85F1-457A-A52F-8E53045901B2}" dt="2023-10-22T15:46:49.952" v="1741" actId="20577"/>
          <ac:spMkLst>
            <pc:docMk/>
            <pc:sldMk cId="2574839862" sldId="406"/>
            <ac:spMk id="2" creationId="{79B7931C-7B38-FB7B-A947-97ECD8B16E04}"/>
          </ac:spMkLst>
        </pc:spChg>
        <pc:spChg chg="mod">
          <ac:chgData name="Lorenzo Ariemma" userId="359e4d9b-18ad-408c-9e1b-373fb95ff396" providerId="ADAL" clId="{D868C4EE-85F1-457A-A52F-8E53045901B2}" dt="2023-10-22T15:48:00.464" v="1907" actId="20577"/>
          <ac:spMkLst>
            <pc:docMk/>
            <pc:sldMk cId="2574839862" sldId="406"/>
            <ac:spMk id="3" creationId="{3F796143-2726-81AD-57B8-1E79D55ED4B9}"/>
          </ac:spMkLst>
        </pc:spChg>
        <pc:spChg chg="mod">
          <ac:chgData name="Lorenzo Ariemma" userId="359e4d9b-18ad-408c-9e1b-373fb95ff396" providerId="ADAL" clId="{D868C4EE-85F1-457A-A52F-8E53045901B2}" dt="2023-10-22T15:48:20.825" v="1946" actId="20577"/>
          <ac:spMkLst>
            <pc:docMk/>
            <pc:sldMk cId="2574839862" sldId="406"/>
            <ac:spMk id="7" creationId="{4447FB23-78BA-4196-489C-C65E95E8E584}"/>
          </ac:spMkLst>
        </pc:spChg>
        <pc:spChg chg="mod">
          <ac:chgData name="Lorenzo Ariemma" userId="359e4d9b-18ad-408c-9e1b-373fb95ff396" providerId="ADAL" clId="{D868C4EE-85F1-457A-A52F-8E53045901B2}" dt="2023-10-22T15:48:04.223" v="1908"/>
          <ac:spMkLst>
            <pc:docMk/>
            <pc:sldMk cId="2574839862" sldId="406"/>
            <ac:spMk id="8" creationId="{B37D4602-DB6B-8DA0-11B8-21AD6BBDAA31}"/>
          </ac:spMkLst>
        </pc:spChg>
        <pc:spChg chg="mod">
          <ac:chgData name="Lorenzo Ariemma" userId="359e4d9b-18ad-408c-9e1b-373fb95ff396" providerId="ADAL" clId="{D868C4EE-85F1-457A-A52F-8E53045901B2}" dt="2023-10-22T15:48:04.223" v="1908"/>
          <ac:spMkLst>
            <pc:docMk/>
            <pc:sldMk cId="2574839862" sldId="406"/>
            <ac:spMk id="10" creationId="{2AB37488-0FE4-1851-188D-8089D07E7E09}"/>
          </ac:spMkLst>
        </pc:spChg>
        <pc:spChg chg="mod">
          <ac:chgData name="Lorenzo Ariemma" userId="359e4d9b-18ad-408c-9e1b-373fb95ff396" providerId="ADAL" clId="{D868C4EE-85F1-457A-A52F-8E53045901B2}" dt="2023-10-22T15:48:04.223" v="1908"/>
          <ac:spMkLst>
            <pc:docMk/>
            <pc:sldMk cId="2574839862" sldId="406"/>
            <ac:spMk id="11" creationId="{58B078BD-A685-066D-9AFB-947D0D143417}"/>
          </ac:spMkLst>
        </pc:spChg>
        <pc:spChg chg="mod">
          <ac:chgData name="Lorenzo Ariemma" userId="359e4d9b-18ad-408c-9e1b-373fb95ff396" providerId="ADAL" clId="{D868C4EE-85F1-457A-A52F-8E53045901B2}" dt="2023-10-22T15:48:04.223" v="1908"/>
          <ac:spMkLst>
            <pc:docMk/>
            <pc:sldMk cId="2574839862" sldId="406"/>
            <ac:spMk id="12" creationId="{55CE3C52-D2DE-73A2-9AED-5F2634F7B800}"/>
          </ac:spMkLst>
        </pc:spChg>
        <pc:spChg chg="add mod">
          <ac:chgData name="Lorenzo Ariemma" userId="359e4d9b-18ad-408c-9e1b-373fb95ff396" providerId="ADAL" clId="{D868C4EE-85F1-457A-A52F-8E53045901B2}" dt="2023-10-22T15:48:34.610" v="1980" actId="20577"/>
          <ac:spMkLst>
            <pc:docMk/>
            <pc:sldMk cId="2574839862" sldId="406"/>
            <ac:spMk id="13" creationId="{8B42E94A-2A34-80BF-8F38-6758A491AD72}"/>
          </ac:spMkLst>
        </pc:spChg>
        <pc:spChg chg="add mod">
          <ac:chgData name="Lorenzo Ariemma" userId="359e4d9b-18ad-408c-9e1b-373fb95ff396" providerId="ADAL" clId="{D868C4EE-85F1-457A-A52F-8E53045901B2}" dt="2023-10-22T15:49:05.120" v="2009" actId="1076"/>
          <ac:spMkLst>
            <pc:docMk/>
            <pc:sldMk cId="2574839862" sldId="406"/>
            <ac:spMk id="14" creationId="{1B3EC382-6761-7B70-5A8A-E8BDAD5029E8}"/>
          </ac:spMkLst>
        </pc:spChg>
        <pc:spChg chg="add mod">
          <ac:chgData name="Lorenzo Ariemma" userId="359e4d9b-18ad-408c-9e1b-373fb95ff396" providerId="ADAL" clId="{D868C4EE-85F1-457A-A52F-8E53045901B2}" dt="2023-10-22T15:49:22.481" v="2042" actId="14100"/>
          <ac:spMkLst>
            <pc:docMk/>
            <pc:sldMk cId="2574839862" sldId="406"/>
            <ac:spMk id="15" creationId="{27713AE0-3C3C-26A0-E9B9-DC2327133E81}"/>
          </ac:spMkLst>
        </pc:spChg>
        <pc:grpChg chg="add mod">
          <ac:chgData name="Lorenzo Ariemma" userId="359e4d9b-18ad-408c-9e1b-373fb95ff396" providerId="ADAL" clId="{D868C4EE-85F1-457A-A52F-8E53045901B2}" dt="2023-10-22T15:48:06.920" v="1910" actId="1035"/>
          <ac:grpSpMkLst>
            <pc:docMk/>
            <pc:sldMk cId="2574839862" sldId="406"/>
            <ac:grpSpMk id="6" creationId="{5EC711E4-4330-5AE1-1ED7-D3A209E5D043}"/>
          </ac:grpSpMkLst>
        </pc:grpChg>
        <pc:grpChg chg="mod">
          <ac:chgData name="Lorenzo Ariemma" userId="359e4d9b-18ad-408c-9e1b-373fb95ff396" providerId="ADAL" clId="{D868C4EE-85F1-457A-A52F-8E53045901B2}" dt="2023-10-22T15:48:04.223" v="1908"/>
          <ac:grpSpMkLst>
            <pc:docMk/>
            <pc:sldMk cId="2574839862" sldId="406"/>
            <ac:grpSpMk id="9" creationId="{03621D07-97DC-0D9A-48AB-EA6966390B4F}"/>
          </ac:grpSpMkLst>
        </pc:grpChg>
      </pc:sldChg>
      <pc:sldChg chg="addSp delSp modSp new mod">
        <pc:chgData name="Lorenzo Ariemma" userId="359e4d9b-18ad-408c-9e1b-373fb95ff396" providerId="ADAL" clId="{D868C4EE-85F1-457A-A52F-8E53045901B2}" dt="2023-10-22T16:54:24.920" v="2393" actId="1076"/>
        <pc:sldMkLst>
          <pc:docMk/>
          <pc:sldMk cId="1302071254" sldId="407"/>
        </pc:sldMkLst>
        <pc:spChg chg="mod">
          <ac:chgData name="Lorenzo Ariemma" userId="359e4d9b-18ad-408c-9e1b-373fb95ff396" providerId="ADAL" clId="{D868C4EE-85F1-457A-A52F-8E53045901B2}" dt="2023-10-22T15:49:41.650" v="2053" actId="20577"/>
          <ac:spMkLst>
            <pc:docMk/>
            <pc:sldMk cId="1302071254" sldId="407"/>
            <ac:spMk id="2" creationId="{9D5030D7-36D4-26FA-2CC0-FFF4CD16EBCE}"/>
          </ac:spMkLst>
        </pc:spChg>
        <pc:spChg chg="del">
          <ac:chgData name="Lorenzo Ariemma" userId="359e4d9b-18ad-408c-9e1b-373fb95ff396" providerId="ADAL" clId="{D868C4EE-85F1-457A-A52F-8E53045901B2}" dt="2023-10-22T15:49:56.630" v="2055" actId="478"/>
          <ac:spMkLst>
            <pc:docMk/>
            <pc:sldMk cId="1302071254" sldId="407"/>
            <ac:spMk id="3" creationId="{F9A34341-6718-91DB-C68F-E61BE04B347A}"/>
          </ac:spMkLst>
        </pc:spChg>
        <pc:spChg chg="mod">
          <ac:chgData name="Lorenzo Ariemma" userId="359e4d9b-18ad-408c-9e1b-373fb95ff396" providerId="ADAL" clId="{D868C4EE-85F1-457A-A52F-8E53045901B2}" dt="2023-10-22T16:54:21.062" v="2392" actId="14100"/>
          <ac:spMkLst>
            <pc:docMk/>
            <pc:sldMk cId="1302071254" sldId="407"/>
            <ac:spMk id="7" creationId="{2AF0A030-BA98-A462-33BB-0A1CD5F4F94E}"/>
          </ac:spMkLst>
        </pc:spChg>
        <pc:spChg chg="mod">
          <ac:chgData name="Lorenzo Ariemma" userId="359e4d9b-18ad-408c-9e1b-373fb95ff396" providerId="ADAL" clId="{D868C4EE-85F1-457A-A52F-8E53045901B2}" dt="2023-10-22T15:50:00.227" v="2059" actId="20577"/>
          <ac:spMkLst>
            <pc:docMk/>
            <pc:sldMk cId="1302071254" sldId="407"/>
            <ac:spMk id="8" creationId="{5395E4DF-7BDB-F7DB-C130-55411310B7CC}"/>
          </ac:spMkLst>
        </pc:spChg>
        <pc:grpChg chg="add mod">
          <ac:chgData name="Lorenzo Ariemma" userId="359e4d9b-18ad-408c-9e1b-373fb95ff396" providerId="ADAL" clId="{D868C4EE-85F1-457A-A52F-8E53045901B2}" dt="2023-10-22T16:54:24.920" v="2393" actId="1076"/>
          <ac:grpSpMkLst>
            <pc:docMk/>
            <pc:sldMk cId="1302071254" sldId="407"/>
            <ac:grpSpMk id="6" creationId="{4FF6D15D-9551-7D29-E767-22DADFF3707A}"/>
          </ac:grpSpMkLst>
        </pc:grpChg>
      </pc:sldChg>
      <pc:sldChg chg="addSp delSp modSp new mod modClrScheme chgLayout">
        <pc:chgData name="Lorenzo Ariemma" userId="359e4d9b-18ad-408c-9e1b-373fb95ff396" providerId="ADAL" clId="{D868C4EE-85F1-457A-A52F-8E53045901B2}" dt="2023-10-22T15:51:56.868" v="2093" actId="20577"/>
        <pc:sldMkLst>
          <pc:docMk/>
          <pc:sldMk cId="703427517" sldId="408"/>
        </pc:sldMkLst>
        <pc:spChg chg="del mod ord">
          <ac:chgData name="Lorenzo Ariemma" userId="359e4d9b-18ad-408c-9e1b-373fb95ff396" providerId="ADAL" clId="{D868C4EE-85F1-457A-A52F-8E53045901B2}" dt="2023-10-22T15:51:50.845" v="2066" actId="700"/>
          <ac:spMkLst>
            <pc:docMk/>
            <pc:sldMk cId="703427517" sldId="408"/>
            <ac:spMk id="2" creationId="{CCDE1963-6022-BB44-C257-4BAE204A3CE2}"/>
          </ac:spMkLst>
        </pc:spChg>
        <pc:spChg chg="del mod ord">
          <ac:chgData name="Lorenzo Ariemma" userId="359e4d9b-18ad-408c-9e1b-373fb95ff396" providerId="ADAL" clId="{D868C4EE-85F1-457A-A52F-8E53045901B2}" dt="2023-10-22T15:51:50.845" v="2066" actId="700"/>
          <ac:spMkLst>
            <pc:docMk/>
            <pc:sldMk cId="703427517" sldId="408"/>
            <ac:spMk id="3" creationId="{BD9D0AFF-363B-B258-C0C2-5F44B082B5D6}"/>
          </ac:spMkLst>
        </pc:spChg>
        <pc:spChg chg="mod ord">
          <ac:chgData name="Lorenzo Ariemma" userId="359e4d9b-18ad-408c-9e1b-373fb95ff396" providerId="ADAL" clId="{D868C4EE-85F1-457A-A52F-8E53045901B2}" dt="2023-10-22T15:51:50.845" v="2066" actId="700"/>
          <ac:spMkLst>
            <pc:docMk/>
            <pc:sldMk cId="703427517" sldId="408"/>
            <ac:spMk id="4" creationId="{735E22C5-1FAF-8F61-5FC5-6AE1D42D4381}"/>
          </ac:spMkLst>
        </pc:spChg>
        <pc:spChg chg="mod ord">
          <ac:chgData name="Lorenzo Ariemma" userId="359e4d9b-18ad-408c-9e1b-373fb95ff396" providerId="ADAL" clId="{D868C4EE-85F1-457A-A52F-8E53045901B2}" dt="2023-10-22T15:51:50.845" v="2066" actId="700"/>
          <ac:spMkLst>
            <pc:docMk/>
            <pc:sldMk cId="703427517" sldId="408"/>
            <ac:spMk id="5" creationId="{DC9C665C-E7EF-B9A6-1FD2-F4F5C125477F}"/>
          </ac:spMkLst>
        </pc:spChg>
        <pc:spChg chg="add mod ord">
          <ac:chgData name="Lorenzo Ariemma" userId="359e4d9b-18ad-408c-9e1b-373fb95ff396" providerId="ADAL" clId="{D868C4EE-85F1-457A-A52F-8E53045901B2}" dt="2023-10-22T15:51:56.868" v="2093" actId="20577"/>
          <ac:spMkLst>
            <pc:docMk/>
            <pc:sldMk cId="703427517" sldId="408"/>
            <ac:spMk id="6" creationId="{B00016DB-6128-F86F-B9C7-D4CD3A508C9C}"/>
          </ac:spMkLst>
        </pc:spChg>
        <pc:spChg chg="add mod ord">
          <ac:chgData name="Lorenzo Ariemma" userId="359e4d9b-18ad-408c-9e1b-373fb95ff396" providerId="ADAL" clId="{D868C4EE-85F1-457A-A52F-8E53045901B2}" dt="2023-10-22T15:51:50.845" v="2066" actId="700"/>
          <ac:spMkLst>
            <pc:docMk/>
            <pc:sldMk cId="703427517" sldId="408"/>
            <ac:spMk id="7" creationId="{BCDF298A-389C-2535-96BE-BF7813CE1A57}"/>
          </ac:spMkLst>
        </pc:spChg>
      </pc:sldChg>
      <pc:sldChg chg="modSp new mod">
        <pc:chgData name="Lorenzo Ariemma" userId="359e4d9b-18ad-408c-9e1b-373fb95ff396" providerId="ADAL" clId="{D868C4EE-85F1-457A-A52F-8E53045901B2}" dt="2023-10-22T15:58:08.409" v="2379" actId="20577"/>
        <pc:sldMkLst>
          <pc:docMk/>
          <pc:sldMk cId="3762332242" sldId="409"/>
        </pc:sldMkLst>
        <pc:spChg chg="mod">
          <ac:chgData name="Lorenzo Ariemma" userId="359e4d9b-18ad-408c-9e1b-373fb95ff396" providerId="ADAL" clId="{D868C4EE-85F1-457A-A52F-8E53045901B2}" dt="2023-10-22T15:55:42.293" v="2123" actId="20577"/>
          <ac:spMkLst>
            <pc:docMk/>
            <pc:sldMk cId="3762332242" sldId="409"/>
            <ac:spMk id="2" creationId="{8A154D5E-FA6B-BD4E-1D69-B85AC107B3FD}"/>
          </ac:spMkLst>
        </pc:spChg>
        <pc:spChg chg="mod">
          <ac:chgData name="Lorenzo Ariemma" userId="359e4d9b-18ad-408c-9e1b-373fb95ff396" providerId="ADAL" clId="{D868C4EE-85F1-457A-A52F-8E53045901B2}" dt="2023-10-22T15:58:08.409" v="2379" actId="20577"/>
          <ac:spMkLst>
            <pc:docMk/>
            <pc:sldMk cId="3762332242" sldId="409"/>
            <ac:spMk id="3" creationId="{E5C55DFE-CF19-5B4A-BC7D-E9354C54B78E}"/>
          </ac:spMkLst>
        </pc:spChg>
      </pc:sldChg>
      <pc:sldChg chg="addSp delSp modSp new mod modClrScheme chgLayout">
        <pc:chgData name="Lorenzo Ariemma" userId="359e4d9b-18ad-408c-9e1b-373fb95ff396" providerId="ADAL" clId="{D868C4EE-85F1-457A-A52F-8E53045901B2}" dt="2023-10-22T16:55:54.644" v="2517" actId="14100"/>
        <pc:sldMkLst>
          <pc:docMk/>
          <pc:sldMk cId="824798956" sldId="410"/>
        </pc:sldMkLst>
        <pc:spChg chg="del mod ord">
          <ac:chgData name="Lorenzo Ariemma" userId="359e4d9b-18ad-408c-9e1b-373fb95ff396" providerId="ADAL" clId="{D868C4EE-85F1-457A-A52F-8E53045901B2}" dt="2023-10-22T16:54:54.879" v="2395" actId="700"/>
          <ac:spMkLst>
            <pc:docMk/>
            <pc:sldMk cId="824798956" sldId="410"/>
            <ac:spMk id="2" creationId="{24B52892-4689-0773-12B3-92E7E3D200BE}"/>
          </ac:spMkLst>
        </pc:spChg>
        <pc:spChg chg="mod ord">
          <ac:chgData name="Lorenzo Ariemma" userId="359e4d9b-18ad-408c-9e1b-373fb95ff396" providerId="ADAL" clId="{D868C4EE-85F1-457A-A52F-8E53045901B2}" dt="2023-10-22T16:54:54.879" v="2395" actId="700"/>
          <ac:spMkLst>
            <pc:docMk/>
            <pc:sldMk cId="824798956" sldId="410"/>
            <ac:spMk id="3" creationId="{A962B2A4-9B01-6D94-0364-73C825D09356}"/>
          </ac:spMkLst>
        </pc:spChg>
        <pc:spChg chg="mod ord">
          <ac:chgData name="Lorenzo Ariemma" userId="359e4d9b-18ad-408c-9e1b-373fb95ff396" providerId="ADAL" clId="{D868C4EE-85F1-457A-A52F-8E53045901B2}" dt="2023-10-22T16:54:54.879" v="2395" actId="700"/>
          <ac:spMkLst>
            <pc:docMk/>
            <pc:sldMk cId="824798956" sldId="410"/>
            <ac:spMk id="4" creationId="{2CD34CCE-6206-32C4-ADEC-50BD940230F0}"/>
          </ac:spMkLst>
        </pc:spChg>
        <pc:spChg chg="del mod ord">
          <ac:chgData name="Lorenzo Ariemma" userId="359e4d9b-18ad-408c-9e1b-373fb95ff396" providerId="ADAL" clId="{D868C4EE-85F1-457A-A52F-8E53045901B2}" dt="2023-10-22T16:54:54.879" v="2395" actId="700"/>
          <ac:spMkLst>
            <pc:docMk/>
            <pc:sldMk cId="824798956" sldId="410"/>
            <ac:spMk id="5" creationId="{08AE1BE1-2823-5394-4A42-5033B3C0B7C1}"/>
          </ac:spMkLst>
        </pc:spChg>
        <pc:spChg chg="add mod ord">
          <ac:chgData name="Lorenzo Ariemma" userId="359e4d9b-18ad-408c-9e1b-373fb95ff396" providerId="ADAL" clId="{D868C4EE-85F1-457A-A52F-8E53045901B2}" dt="2023-10-22T16:55:00.717" v="2423" actId="20577"/>
          <ac:spMkLst>
            <pc:docMk/>
            <pc:sldMk cId="824798956" sldId="410"/>
            <ac:spMk id="6" creationId="{E2DF103E-B584-7DEA-7ACB-A50F75E42F9C}"/>
          </ac:spMkLst>
        </pc:spChg>
        <pc:spChg chg="add mod ord">
          <ac:chgData name="Lorenzo Ariemma" userId="359e4d9b-18ad-408c-9e1b-373fb95ff396" providerId="ADAL" clId="{D868C4EE-85F1-457A-A52F-8E53045901B2}" dt="2023-10-22T16:55:21.260" v="2486" actId="2711"/>
          <ac:spMkLst>
            <pc:docMk/>
            <pc:sldMk cId="824798956" sldId="410"/>
            <ac:spMk id="7" creationId="{D039040C-9689-D7D8-2D49-DFF9F38298C5}"/>
          </ac:spMkLst>
        </pc:spChg>
        <pc:spChg chg="mod">
          <ac:chgData name="Lorenzo Ariemma" userId="359e4d9b-18ad-408c-9e1b-373fb95ff396" providerId="ADAL" clId="{D868C4EE-85F1-457A-A52F-8E53045901B2}" dt="2023-10-22T16:55:54.644" v="2517" actId="14100"/>
          <ac:spMkLst>
            <pc:docMk/>
            <pc:sldMk cId="824798956" sldId="410"/>
            <ac:spMk id="9" creationId="{D9DB5496-62FB-69C4-B73F-4E8F0881B56B}"/>
          </ac:spMkLst>
        </pc:spChg>
        <pc:spChg chg="mod">
          <ac:chgData name="Lorenzo Ariemma" userId="359e4d9b-18ad-408c-9e1b-373fb95ff396" providerId="ADAL" clId="{D868C4EE-85F1-457A-A52F-8E53045901B2}" dt="2023-10-22T16:55:26.018" v="2487"/>
          <ac:spMkLst>
            <pc:docMk/>
            <pc:sldMk cId="824798956" sldId="410"/>
            <ac:spMk id="10" creationId="{93519F85-6D70-9DBE-3A24-01FB205D5E33}"/>
          </ac:spMkLst>
        </pc:spChg>
        <pc:spChg chg="mod">
          <ac:chgData name="Lorenzo Ariemma" userId="359e4d9b-18ad-408c-9e1b-373fb95ff396" providerId="ADAL" clId="{D868C4EE-85F1-457A-A52F-8E53045901B2}" dt="2023-10-22T16:55:26.018" v="2487"/>
          <ac:spMkLst>
            <pc:docMk/>
            <pc:sldMk cId="824798956" sldId="410"/>
            <ac:spMk id="12" creationId="{0AAD5E0B-EFE9-1848-6007-26B5742B37FA}"/>
          </ac:spMkLst>
        </pc:spChg>
        <pc:spChg chg="mod">
          <ac:chgData name="Lorenzo Ariemma" userId="359e4d9b-18ad-408c-9e1b-373fb95ff396" providerId="ADAL" clId="{D868C4EE-85F1-457A-A52F-8E53045901B2}" dt="2023-10-22T16:55:26.018" v="2487"/>
          <ac:spMkLst>
            <pc:docMk/>
            <pc:sldMk cId="824798956" sldId="410"/>
            <ac:spMk id="13" creationId="{AEDE68A7-4649-F324-D8E4-FED21F4687A4}"/>
          </ac:spMkLst>
        </pc:spChg>
        <pc:spChg chg="mod">
          <ac:chgData name="Lorenzo Ariemma" userId="359e4d9b-18ad-408c-9e1b-373fb95ff396" providerId="ADAL" clId="{D868C4EE-85F1-457A-A52F-8E53045901B2}" dt="2023-10-22T16:55:26.018" v="2487"/>
          <ac:spMkLst>
            <pc:docMk/>
            <pc:sldMk cId="824798956" sldId="410"/>
            <ac:spMk id="14" creationId="{E216454A-FFC8-A3D7-8008-D4B89B28346B}"/>
          </ac:spMkLst>
        </pc:spChg>
        <pc:grpChg chg="add mod">
          <ac:chgData name="Lorenzo Ariemma" userId="359e4d9b-18ad-408c-9e1b-373fb95ff396" providerId="ADAL" clId="{D868C4EE-85F1-457A-A52F-8E53045901B2}" dt="2023-10-22T16:55:51.394" v="2516" actId="1035"/>
          <ac:grpSpMkLst>
            <pc:docMk/>
            <pc:sldMk cId="824798956" sldId="410"/>
            <ac:grpSpMk id="8" creationId="{57AAC4DC-57FA-A1D5-088E-B35BF8096E12}"/>
          </ac:grpSpMkLst>
        </pc:grpChg>
        <pc:grpChg chg="mod">
          <ac:chgData name="Lorenzo Ariemma" userId="359e4d9b-18ad-408c-9e1b-373fb95ff396" providerId="ADAL" clId="{D868C4EE-85F1-457A-A52F-8E53045901B2}" dt="2023-10-22T16:55:26.018" v="2487"/>
          <ac:grpSpMkLst>
            <pc:docMk/>
            <pc:sldMk cId="824798956" sldId="410"/>
            <ac:grpSpMk id="11" creationId="{C5FACB0D-1466-4C20-8B3F-7C04BE15A0C6}"/>
          </ac:grpSpMkLst>
        </pc:grpChg>
      </pc:sldChg>
      <pc:sldChg chg="modSp new mod">
        <pc:chgData name="Lorenzo Ariemma" userId="359e4d9b-18ad-408c-9e1b-373fb95ff396" providerId="ADAL" clId="{D868C4EE-85F1-457A-A52F-8E53045901B2}" dt="2023-10-22T16:57:09.140" v="2806" actId="20577"/>
        <pc:sldMkLst>
          <pc:docMk/>
          <pc:sldMk cId="84654182" sldId="411"/>
        </pc:sldMkLst>
        <pc:spChg chg="mod">
          <ac:chgData name="Lorenzo Ariemma" userId="359e4d9b-18ad-408c-9e1b-373fb95ff396" providerId="ADAL" clId="{D868C4EE-85F1-457A-A52F-8E53045901B2}" dt="2023-10-22T16:56:21.059" v="2556" actId="20577"/>
          <ac:spMkLst>
            <pc:docMk/>
            <pc:sldMk cId="84654182" sldId="411"/>
            <ac:spMk id="2" creationId="{3E80E259-E021-0FF1-0521-39BE08D43DE6}"/>
          </ac:spMkLst>
        </pc:spChg>
        <pc:spChg chg="mod">
          <ac:chgData name="Lorenzo Ariemma" userId="359e4d9b-18ad-408c-9e1b-373fb95ff396" providerId="ADAL" clId="{D868C4EE-85F1-457A-A52F-8E53045901B2}" dt="2023-10-22T16:57:09.140" v="2806" actId="20577"/>
          <ac:spMkLst>
            <pc:docMk/>
            <pc:sldMk cId="84654182" sldId="411"/>
            <ac:spMk id="3" creationId="{FD7E0111-2B52-FD71-47FF-0DDF0D9FC0B2}"/>
          </ac:spMkLst>
        </pc:spChg>
      </pc:sldChg>
      <pc:sldChg chg="addSp modSp new mod">
        <pc:chgData name="Lorenzo Ariemma" userId="359e4d9b-18ad-408c-9e1b-373fb95ff396" providerId="ADAL" clId="{D868C4EE-85F1-457A-A52F-8E53045901B2}" dt="2023-10-22T17:01:15.693" v="3065" actId="20577"/>
        <pc:sldMkLst>
          <pc:docMk/>
          <pc:sldMk cId="2838881838" sldId="412"/>
        </pc:sldMkLst>
        <pc:spChg chg="mod">
          <ac:chgData name="Lorenzo Ariemma" userId="359e4d9b-18ad-408c-9e1b-373fb95ff396" providerId="ADAL" clId="{D868C4EE-85F1-457A-A52F-8E53045901B2}" dt="2023-10-22T17:01:15.693" v="3065" actId="20577"/>
          <ac:spMkLst>
            <pc:docMk/>
            <pc:sldMk cId="2838881838" sldId="412"/>
            <ac:spMk id="2" creationId="{760FA8C3-A997-4EEB-8A26-7F37AC5F94DE}"/>
          </ac:spMkLst>
        </pc:spChg>
        <pc:spChg chg="mod">
          <ac:chgData name="Lorenzo Ariemma" userId="359e4d9b-18ad-408c-9e1b-373fb95ff396" providerId="ADAL" clId="{D868C4EE-85F1-457A-A52F-8E53045901B2}" dt="2023-10-22T16:59:00.496" v="2986" actId="2711"/>
          <ac:spMkLst>
            <pc:docMk/>
            <pc:sldMk cId="2838881838" sldId="412"/>
            <ac:spMk id="3" creationId="{C41706F8-39E6-C287-EC19-5CE8F1783141}"/>
          </ac:spMkLst>
        </pc:spChg>
        <pc:spChg chg="mod">
          <ac:chgData name="Lorenzo Ariemma" userId="359e4d9b-18ad-408c-9e1b-373fb95ff396" providerId="ADAL" clId="{D868C4EE-85F1-457A-A52F-8E53045901B2}" dt="2023-10-22T17:00:56.486" v="3052" actId="14100"/>
          <ac:spMkLst>
            <pc:docMk/>
            <pc:sldMk cId="2838881838" sldId="412"/>
            <ac:spMk id="7" creationId="{5C70F799-BBFE-355D-1C69-EF9D568D562A}"/>
          </ac:spMkLst>
        </pc:spChg>
        <pc:spChg chg="mod">
          <ac:chgData name="Lorenzo Ariemma" userId="359e4d9b-18ad-408c-9e1b-373fb95ff396" providerId="ADAL" clId="{D868C4EE-85F1-457A-A52F-8E53045901B2}" dt="2023-10-22T16:59:07.596" v="2987"/>
          <ac:spMkLst>
            <pc:docMk/>
            <pc:sldMk cId="2838881838" sldId="412"/>
            <ac:spMk id="8" creationId="{DB0C46AB-29C1-1AD1-239F-25860E69F9FA}"/>
          </ac:spMkLst>
        </pc:spChg>
        <pc:spChg chg="mod">
          <ac:chgData name="Lorenzo Ariemma" userId="359e4d9b-18ad-408c-9e1b-373fb95ff396" providerId="ADAL" clId="{D868C4EE-85F1-457A-A52F-8E53045901B2}" dt="2023-10-22T16:59:07.596" v="2987"/>
          <ac:spMkLst>
            <pc:docMk/>
            <pc:sldMk cId="2838881838" sldId="412"/>
            <ac:spMk id="10" creationId="{0509FF27-F6A2-E110-C9E5-B4D7F21FE2C3}"/>
          </ac:spMkLst>
        </pc:spChg>
        <pc:spChg chg="mod">
          <ac:chgData name="Lorenzo Ariemma" userId="359e4d9b-18ad-408c-9e1b-373fb95ff396" providerId="ADAL" clId="{D868C4EE-85F1-457A-A52F-8E53045901B2}" dt="2023-10-22T16:59:07.596" v="2987"/>
          <ac:spMkLst>
            <pc:docMk/>
            <pc:sldMk cId="2838881838" sldId="412"/>
            <ac:spMk id="11" creationId="{965603E4-3495-56D1-2152-7BA98ABE1FD4}"/>
          </ac:spMkLst>
        </pc:spChg>
        <pc:spChg chg="mod">
          <ac:chgData name="Lorenzo Ariemma" userId="359e4d9b-18ad-408c-9e1b-373fb95ff396" providerId="ADAL" clId="{D868C4EE-85F1-457A-A52F-8E53045901B2}" dt="2023-10-22T16:59:07.596" v="2987"/>
          <ac:spMkLst>
            <pc:docMk/>
            <pc:sldMk cId="2838881838" sldId="412"/>
            <ac:spMk id="12" creationId="{578D5433-B266-A533-C989-8E2D5A403429}"/>
          </ac:spMkLst>
        </pc:spChg>
        <pc:grpChg chg="add mod">
          <ac:chgData name="Lorenzo Ariemma" userId="359e4d9b-18ad-408c-9e1b-373fb95ff396" providerId="ADAL" clId="{D868C4EE-85F1-457A-A52F-8E53045901B2}" dt="2023-10-22T17:00:58.638" v="3055" actId="1036"/>
          <ac:grpSpMkLst>
            <pc:docMk/>
            <pc:sldMk cId="2838881838" sldId="412"/>
            <ac:grpSpMk id="6" creationId="{F10E4CBE-3D98-84C3-A22F-E1AF52E5CCE2}"/>
          </ac:grpSpMkLst>
        </pc:grpChg>
        <pc:grpChg chg="mod">
          <ac:chgData name="Lorenzo Ariemma" userId="359e4d9b-18ad-408c-9e1b-373fb95ff396" providerId="ADAL" clId="{D868C4EE-85F1-457A-A52F-8E53045901B2}" dt="2023-10-22T16:59:07.596" v="2987"/>
          <ac:grpSpMkLst>
            <pc:docMk/>
            <pc:sldMk cId="2838881838" sldId="412"/>
            <ac:grpSpMk id="9" creationId="{74E4B44C-CF5C-E5CD-DE7F-54C32E9C4BF8}"/>
          </ac:grpSpMkLst>
        </pc:grpChg>
      </pc:sldChg>
      <pc:sldChg chg="addSp modSp new mod modAnim">
        <pc:chgData name="Lorenzo Ariemma" userId="359e4d9b-18ad-408c-9e1b-373fb95ff396" providerId="ADAL" clId="{D868C4EE-85F1-457A-A52F-8E53045901B2}" dt="2023-10-22T17:07:13.776" v="3316" actId="14100"/>
        <pc:sldMkLst>
          <pc:docMk/>
          <pc:sldMk cId="787022894" sldId="413"/>
        </pc:sldMkLst>
        <pc:spChg chg="mod">
          <ac:chgData name="Lorenzo Ariemma" userId="359e4d9b-18ad-408c-9e1b-373fb95ff396" providerId="ADAL" clId="{D868C4EE-85F1-457A-A52F-8E53045901B2}" dt="2023-10-22T17:01:28.544" v="3101" actId="20577"/>
          <ac:spMkLst>
            <pc:docMk/>
            <pc:sldMk cId="787022894" sldId="413"/>
            <ac:spMk id="2" creationId="{347B80C7-4413-E362-D50F-B8183E4F31F6}"/>
          </ac:spMkLst>
        </pc:spChg>
        <pc:spChg chg="mod">
          <ac:chgData name="Lorenzo Ariemma" userId="359e4d9b-18ad-408c-9e1b-373fb95ff396" providerId="ADAL" clId="{D868C4EE-85F1-457A-A52F-8E53045901B2}" dt="2023-10-22T17:03:21.549" v="3153" actId="2711"/>
          <ac:spMkLst>
            <pc:docMk/>
            <pc:sldMk cId="787022894" sldId="413"/>
            <ac:spMk id="3" creationId="{ABE676FB-1EC3-52D2-A81A-8CB76EA83369}"/>
          </ac:spMkLst>
        </pc:spChg>
        <pc:spChg chg="mod">
          <ac:chgData name="Lorenzo Ariemma" userId="359e4d9b-18ad-408c-9e1b-373fb95ff396" providerId="ADAL" clId="{D868C4EE-85F1-457A-A52F-8E53045901B2}" dt="2023-10-22T17:03:48.651" v="3159" actId="14100"/>
          <ac:spMkLst>
            <pc:docMk/>
            <pc:sldMk cId="787022894" sldId="413"/>
            <ac:spMk id="7" creationId="{164EB47B-49D5-7CAD-67D6-034C119A9A14}"/>
          </ac:spMkLst>
        </pc:spChg>
        <pc:spChg chg="mod">
          <ac:chgData name="Lorenzo Ariemma" userId="359e4d9b-18ad-408c-9e1b-373fb95ff396" providerId="ADAL" clId="{D868C4EE-85F1-457A-A52F-8E53045901B2}" dt="2023-10-22T17:03:25.994" v="3154"/>
          <ac:spMkLst>
            <pc:docMk/>
            <pc:sldMk cId="787022894" sldId="413"/>
            <ac:spMk id="8" creationId="{C1BC76A2-86B2-4231-2CAC-25C5A7B74109}"/>
          </ac:spMkLst>
        </pc:spChg>
        <pc:spChg chg="mod">
          <ac:chgData name="Lorenzo Ariemma" userId="359e4d9b-18ad-408c-9e1b-373fb95ff396" providerId="ADAL" clId="{D868C4EE-85F1-457A-A52F-8E53045901B2}" dt="2023-10-22T17:03:25.994" v="3154"/>
          <ac:spMkLst>
            <pc:docMk/>
            <pc:sldMk cId="787022894" sldId="413"/>
            <ac:spMk id="10" creationId="{D47E77FF-E42E-3E3E-322F-4E2BB1AC6B67}"/>
          </ac:spMkLst>
        </pc:spChg>
        <pc:spChg chg="mod">
          <ac:chgData name="Lorenzo Ariemma" userId="359e4d9b-18ad-408c-9e1b-373fb95ff396" providerId="ADAL" clId="{D868C4EE-85F1-457A-A52F-8E53045901B2}" dt="2023-10-22T17:03:25.994" v="3154"/>
          <ac:spMkLst>
            <pc:docMk/>
            <pc:sldMk cId="787022894" sldId="413"/>
            <ac:spMk id="11" creationId="{0F813C2F-7F12-F89C-53A8-F53182D4D284}"/>
          </ac:spMkLst>
        </pc:spChg>
        <pc:spChg chg="mod">
          <ac:chgData name="Lorenzo Ariemma" userId="359e4d9b-18ad-408c-9e1b-373fb95ff396" providerId="ADAL" clId="{D868C4EE-85F1-457A-A52F-8E53045901B2}" dt="2023-10-22T17:03:25.994" v="3154"/>
          <ac:spMkLst>
            <pc:docMk/>
            <pc:sldMk cId="787022894" sldId="413"/>
            <ac:spMk id="12" creationId="{D0F186AB-A5EB-9806-C490-061AE4677BCD}"/>
          </ac:spMkLst>
        </pc:spChg>
        <pc:spChg chg="add mod">
          <ac:chgData name="Lorenzo Ariemma" userId="359e4d9b-18ad-408c-9e1b-373fb95ff396" providerId="ADAL" clId="{D868C4EE-85F1-457A-A52F-8E53045901B2}" dt="2023-10-22T17:04:43.084" v="3235" actId="14100"/>
          <ac:spMkLst>
            <pc:docMk/>
            <pc:sldMk cId="787022894" sldId="413"/>
            <ac:spMk id="13" creationId="{27EBD260-1C8E-3ACE-C326-2C1BFB01FF8D}"/>
          </ac:spMkLst>
        </pc:spChg>
        <pc:spChg chg="add mod">
          <ac:chgData name="Lorenzo Ariemma" userId="359e4d9b-18ad-408c-9e1b-373fb95ff396" providerId="ADAL" clId="{D868C4EE-85F1-457A-A52F-8E53045901B2}" dt="2023-10-22T17:07:13.776" v="3316" actId="14100"/>
          <ac:spMkLst>
            <pc:docMk/>
            <pc:sldMk cId="787022894" sldId="413"/>
            <ac:spMk id="14" creationId="{E6B6A8DD-370D-BCEA-2182-A8E09DC46E83}"/>
          </ac:spMkLst>
        </pc:spChg>
        <pc:grpChg chg="add mod">
          <ac:chgData name="Lorenzo Ariemma" userId="359e4d9b-18ad-408c-9e1b-373fb95ff396" providerId="ADAL" clId="{D868C4EE-85F1-457A-A52F-8E53045901B2}" dt="2023-10-22T17:04:10.568" v="3182" actId="1037"/>
          <ac:grpSpMkLst>
            <pc:docMk/>
            <pc:sldMk cId="787022894" sldId="413"/>
            <ac:grpSpMk id="6" creationId="{9551FABF-F2DC-539D-5A4C-1A9A38586BDD}"/>
          </ac:grpSpMkLst>
        </pc:grpChg>
        <pc:grpChg chg="mod">
          <ac:chgData name="Lorenzo Ariemma" userId="359e4d9b-18ad-408c-9e1b-373fb95ff396" providerId="ADAL" clId="{D868C4EE-85F1-457A-A52F-8E53045901B2}" dt="2023-10-22T17:03:25.994" v="3154"/>
          <ac:grpSpMkLst>
            <pc:docMk/>
            <pc:sldMk cId="787022894" sldId="413"/>
            <ac:grpSpMk id="9" creationId="{560AE92C-90B7-E4E3-3B09-F9DAC7EEE44F}"/>
          </ac:grpSpMkLst>
        </pc:grpChg>
      </pc:sldChg>
      <pc:sldChg chg="modSp new add del mod">
        <pc:chgData name="Lorenzo Ariemma" userId="359e4d9b-18ad-408c-9e1b-373fb95ff396" providerId="ADAL" clId="{D868C4EE-85F1-457A-A52F-8E53045901B2}" dt="2023-10-22T17:11:35.122" v="3451" actId="47"/>
        <pc:sldMkLst>
          <pc:docMk/>
          <pc:sldMk cId="3029760074" sldId="414"/>
        </pc:sldMkLst>
        <pc:spChg chg="mod">
          <ac:chgData name="Lorenzo Ariemma" userId="359e4d9b-18ad-408c-9e1b-373fb95ff396" providerId="ADAL" clId="{D868C4EE-85F1-457A-A52F-8E53045901B2}" dt="2023-10-22T17:08:13.849" v="3335" actId="20577"/>
          <ac:spMkLst>
            <pc:docMk/>
            <pc:sldMk cId="3029760074" sldId="414"/>
            <ac:spMk id="2" creationId="{56632451-30E2-8AF1-F4AD-2857CB94040A}"/>
          </ac:spMkLst>
        </pc:spChg>
        <pc:spChg chg="mod">
          <ac:chgData name="Lorenzo Ariemma" userId="359e4d9b-18ad-408c-9e1b-373fb95ff396" providerId="ADAL" clId="{D868C4EE-85F1-457A-A52F-8E53045901B2}" dt="2023-10-22T17:11:05.145" v="3441" actId="313"/>
          <ac:spMkLst>
            <pc:docMk/>
            <pc:sldMk cId="3029760074" sldId="414"/>
            <ac:spMk id="3" creationId="{6BBB0914-9367-2194-EE45-AF3107EE0F48}"/>
          </ac:spMkLst>
        </pc:spChg>
      </pc:sldChg>
      <pc:sldChg chg="modSp new mod">
        <pc:chgData name="Lorenzo Ariemma" userId="359e4d9b-18ad-408c-9e1b-373fb95ff396" providerId="ADAL" clId="{D868C4EE-85F1-457A-A52F-8E53045901B2}" dt="2023-10-22T17:17:04.510" v="3873" actId="20577"/>
        <pc:sldMkLst>
          <pc:docMk/>
          <pc:sldMk cId="3364406129" sldId="415"/>
        </pc:sldMkLst>
        <pc:spChg chg="mod">
          <ac:chgData name="Lorenzo Ariemma" userId="359e4d9b-18ad-408c-9e1b-373fb95ff396" providerId="ADAL" clId="{D868C4EE-85F1-457A-A52F-8E53045901B2}" dt="2023-10-22T17:12:07.992" v="3470" actId="20577"/>
          <ac:spMkLst>
            <pc:docMk/>
            <pc:sldMk cId="3364406129" sldId="415"/>
            <ac:spMk id="2" creationId="{20337F0C-744A-4234-10F5-F6A1B65D5492}"/>
          </ac:spMkLst>
        </pc:spChg>
        <pc:spChg chg="mod">
          <ac:chgData name="Lorenzo Ariemma" userId="359e4d9b-18ad-408c-9e1b-373fb95ff396" providerId="ADAL" clId="{D868C4EE-85F1-457A-A52F-8E53045901B2}" dt="2023-10-22T17:17:04.510" v="3873" actId="20577"/>
          <ac:spMkLst>
            <pc:docMk/>
            <pc:sldMk cId="3364406129" sldId="415"/>
            <ac:spMk id="3" creationId="{1BB94A99-A122-BB52-36C3-9EB20F7F8771}"/>
          </ac:spMkLst>
        </pc:spChg>
      </pc:sldChg>
      <pc:sldChg chg="modSp new mod">
        <pc:chgData name="Lorenzo Ariemma" userId="359e4d9b-18ad-408c-9e1b-373fb95ff396" providerId="ADAL" clId="{D868C4EE-85F1-457A-A52F-8E53045901B2}" dt="2023-10-22T17:20:17.830" v="4234" actId="20577"/>
        <pc:sldMkLst>
          <pc:docMk/>
          <pc:sldMk cId="2434955685" sldId="416"/>
        </pc:sldMkLst>
        <pc:spChg chg="mod">
          <ac:chgData name="Lorenzo Ariemma" userId="359e4d9b-18ad-408c-9e1b-373fb95ff396" providerId="ADAL" clId="{D868C4EE-85F1-457A-A52F-8E53045901B2}" dt="2023-10-22T17:18:10.111" v="3883" actId="20577"/>
          <ac:spMkLst>
            <pc:docMk/>
            <pc:sldMk cId="2434955685" sldId="416"/>
            <ac:spMk id="2" creationId="{B1E63665-A27E-CAEB-B4CB-180EA0E823D8}"/>
          </ac:spMkLst>
        </pc:spChg>
        <pc:spChg chg="mod">
          <ac:chgData name="Lorenzo Ariemma" userId="359e4d9b-18ad-408c-9e1b-373fb95ff396" providerId="ADAL" clId="{D868C4EE-85F1-457A-A52F-8E53045901B2}" dt="2023-10-22T17:20:17.830" v="4234" actId="20577"/>
          <ac:spMkLst>
            <pc:docMk/>
            <pc:sldMk cId="2434955685" sldId="416"/>
            <ac:spMk id="3" creationId="{9827920B-EE7C-AB6E-D5ED-5B913E35C36C}"/>
          </ac:spMkLst>
        </pc:spChg>
      </pc:sldChg>
      <pc:sldMasterChg chg="modSp modSldLayout">
        <pc:chgData name="Lorenzo Ariemma" userId="359e4d9b-18ad-408c-9e1b-373fb95ff396" providerId="ADAL" clId="{D868C4EE-85F1-457A-A52F-8E53045901B2}" dt="2023-10-22T09:16:59.066" v="0"/>
        <pc:sldMasterMkLst>
          <pc:docMk/>
          <pc:sldMasterMk cId="0" sldId="2147483653"/>
        </pc:sldMasterMkLst>
        <pc:spChg chg="mod">
          <ac:chgData name="Lorenzo Ariemma" userId="359e4d9b-18ad-408c-9e1b-373fb95ff396" providerId="ADAL" clId="{D868C4EE-85F1-457A-A52F-8E53045901B2}" dt="2023-10-22T09:16:59.066" v="0"/>
          <ac:spMkLst>
            <pc:docMk/>
            <pc:sldMasterMk cId="0" sldId="2147483653"/>
            <ac:spMk id="1026" creationId="{F5842158-546C-4458-C337-52D42908F91A}"/>
          </ac:spMkLst>
        </pc:spChg>
        <pc:spChg chg="mod">
          <ac:chgData name="Lorenzo Ariemma" userId="359e4d9b-18ad-408c-9e1b-373fb95ff396" providerId="ADAL" clId="{D868C4EE-85F1-457A-A52F-8E53045901B2}" dt="2023-10-22T09:16:59.066" v="0"/>
          <ac:spMkLst>
            <pc:docMk/>
            <pc:sldMasterMk cId="0" sldId="2147483653"/>
            <ac:spMk id="1027" creationId="{4F1F34CA-EFD3-D4FB-9007-5A7AAAF1B8A3}"/>
          </ac:spMkLst>
        </pc:spChg>
        <pc:spChg chg="mod">
          <ac:chgData name="Lorenzo Ariemma" userId="359e4d9b-18ad-408c-9e1b-373fb95ff396" providerId="ADAL" clId="{D868C4EE-85F1-457A-A52F-8E53045901B2}" dt="2023-10-22T09:16:59.066" v="0"/>
          <ac:spMkLst>
            <pc:docMk/>
            <pc:sldMasterMk cId="0" sldId="2147483653"/>
            <ac:spMk id="1030" creationId="{8B2C4245-7F1B-7527-0887-EC3C762FE69A}"/>
          </ac:spMkLst>
        </pc:spChg>
        <pc:spChg chg="mod">
          <ac:chgData name="Lorenzo Ariemma" userId="359e4d9b-18ad-408c-9e1b-373fb95ff396" providerId="ADAL" clId="{D868C4EE-85F1-457A-A52F-8E53045901B2}" dt="2023-10-22T09:16:59.066" v="0"/>
          <ac:spMkLst>
            <pc:docMk/>
            <pc:sldMasterMk cId="0" sldId="2147483653"/>
            <ac:spMk id="192516" creationId="{4A98BD56-D2EF-58F6-D210-10301C87B1FD}"/>
          </ac:spMkLst>
        </pc:spChg>
        <pc:spChg chg="mod">
          <ac:chgData name="Lorenzo Ariemma" userId="359e4d9b-18ad-408c-9e1b-373fb95ff396" providerId="ADAL" clId="{D868C4EE-85F1-457A-A52F-8E53045901B2}" dt="2023-10-22T09:16:59.066" v="0"/>
          <ac:spMkLst>
            <pc:docMk/>
            <pc:sldMasterMk cId="0" sldId="2147483653"/>
            <ac:spMk id="192517" creationId="{3B038C7A-D9D1-9F83-5CCB-511D7072E938}"/>
          </ac:spMkLst>
        </pc:spChg>
        <pc:sldLayoutChg chg="modSp">
          <pc:chgData name="Lorenzo Ariemma" userId="359e4d9b-18ad-408c-9e1b-373fb95ff396" providerId="ADAL" clId="{D868C4EE-85F1-457A-A52F-8E53045901B2}" dt="2023-10-22T09:16:59.066" v="0"/>
          <pc:sldLayoutMkLst>
            <pc:docMk/>
            <pc:sldMasterMk cId="0" sldId="2147483653"/>
            <pc:sldLayoutMk cId="447410669" sldId="2147483763"/>
          </pc:sldLayoutMkLst>
          <pc:spChg chg="mod">
            <ac:chgData name="Lorenzo Ariemma" userId="359e4d9b-18ad-408c-9e1b-373fb95ff396" providerId="ADAL" clId="{D868C4EE-85F1-457A-A52F-8E53045901B2}" dt="2023-10-22T09:16:59.066" v="0"/>
            <ac:spMkLst>
              <pc:docMk/>
              <pc:sldMasterMk cId="0" sldId="2147483653"/>
              <pc:sldLayoutMk cId="447410669" sldId="2147483763"/>
              <ac:spMk id="2" creationId="{00000000-0000-0000-0000-000000000000}"/>
            </ac:spMkLst>
          </pc:spChg>
          <pc:spChg chg="mod">
            <ac:chgData name="Lorenzo Ariemma" userId="359e4d9b-18ad-408c-9e1b-373fb95ff396" providerId="ADAL" clId="{D868C4EE-85F1-457A-A52F-8E53045901B2}" dt="2023-10-22T09:16:59.066" v="0"/>
            <ac:spMkLst>
              <pc:docMk/>
              <pc:sldMasterMk cId="0" sldId="2147483653"/>
              <pc:sldLayoutMk cId="447410669" sldId="2147483763"/>
              <ac:spMk id="3" creationId="{00000000-0000-0000-0000-000000000000}"/>
            </ac:spMkLst>
          </pc:spChg>
        </pc:sldLayoutChg>
        <pc:sldLayoutChg chg="modSp">
          <pc:chgData name="Lorenzo Ariemma" userId="359e4d9b-18ad-408c-9e1b-373fb95ff396" providerId="ADAL" clId="{D868C4EE-85F1-457A-A52F-8E53045901B2}" dt="2023-10-22T09:16:59.066" v="0"/>
          <pc:sldLayoutMkLst>
            <pc:docMk/>
            <pc:sldMasterMk cId="0" sldId="2147483653"/>
            <pc:sldLayoutMk cId="1151003583" sldId="2147483764"/>
          </pc:sldLayoutMkLst>
          <pc:spChg chg="mod">
            <ac:chgData name="Lorenzo Ariemma" userId="359e4d9b-18ad-408c-9e1b-373fb95ff396" providerId="ADAL" clId="{D868C4EE-85F1-457A-A52F-8E53045901B2}" dt="2023-10-22T09:16:59.066" v="0"/>
            <ac:spMkLst>
              <pc:docMk/>
              <pc:sldMasterMk cId="0" sldId="2147483653"/>
              <pc:sldLayoutMk cId="1151003583" sldId="2147483764"/>
              <ac:spMk id="3" creationId="{00000000-0000-0000-0000-000000000000}"/>
            </ac:spMkLst>
          </pc:spChg>
          <pc:spChg chg="mod">
            <ac:chgData name="Lorenzo Ariemma" userId="359e4d9b-18ad-408c-9e1b-373fb95ff396" providerId="ADAL" clId="{D868C4EE-85F1-457A-A52F-8E53045901B2}" dt="2023-10-22T09:16:59.066" v="0"/>
            <ac:spMkLst>
              <pc:docMk/>
              <pc:sldMasterMk cId="0" sldId="2147483653"/>
              <pc:sldLayoutMk cId="1151003583" sldId="2147483764"/>
              <ac:spMk id="4" creationId="{00000000-0000-0000-0000-000000000000}"/>
            </ac:spMkLst>
          </pc:spChg>
        </pc:sldLayoutChg>
        <pc:sldLayoutChg chg="modSp">
          <pc:chgData name="Lorenzo Ariemma" userId="359e4d9b-18ad-408c-9e1b-373fb95ff396" providerId="ADAL" clId="{D868C4EE-85F1-457A-A52F-8E53045901B2}" dt="2023-10-22T09:16:59.066" v="0"/>
          <pc:sldLayoutMkLst>
            <pc:docMk/>
            <pc:sldMasterMk cId="0" sldId="2147483653"/>
            <pc:sldLayoutMk cId="825221172" sldId="2147483765"/>
          </pc:sldLayoutMkLst>
          <pc:spChg chg="mod">
            <ac:chgData name="Lorenzo Ariemma" userId="359e4d9b-18ad-408c-9e1b-373fb95ff396" providerId="ADAL" clId="{D868C4EE-85F1-457A-A52F-8E53045901B2}" dt="2023-10-22T09:16:59.066" v="0"/>
            <ac:spMkLst>
              <pc:docMk/>
              <pc:sldMasterMk cId="0" sldId="2147483653"/>
              <pc:sldLayoutMk cId="825221172" sldId="2147483765"/>
              <ac:spMk id="2" creationId="{00000000-0000-0000-0000-000000000000}"/>
            </ac:spMkLst>
          </pc:spChg>
          <pc:spChg chg="mod">
            <ac:chgData name="Lorenzo Ariemma" userId="359e4d9b-18ad-408c-9e1b-373fb95ff396" providerId="ADAL" clId="{D868C4EE-85F1-457A-A52F-8E53045901B2}" dt="2023-10-22T09:16:59.066" v="0"/>
            <ac:spMkLst>
              <pc:docMk/>
              <pc:sldMasterMk cId="0" sldId="2147483653"/>
              <pc:sldLayoutMk cId="825221172" sldId="2147483765"/>
              <ac:spMk id="3" creationId="{00000000-0000-0000-0000-000000000000}"/>
            </ac:spMkLst>
          </pc:spChg>
          <pc:spChg chg="mod">
            <ac:chgData name="Lorenzo Ariemma" userId="359e4d9b-18ad-408c-9e1b-373fb95ff396" providerId="ADAL" clId="{D868C4EE-85F1-457A-A52F-8E53045901B2}" dt="2023-10-22T09:16:59.066" v="0"/>
            <ac:spMkLst>
              <pc:docMk/>
              <pc:sldMasterMk cId="0" sldId="2147483653"/>
              <pc:sldLayoutMk cId="825221172" sldId="2147483765"/>
              <ac:spMk id="4" creationId="{00000000-0000-0000-0000-000000000000}"/>
            </ac:spMkLst>
          </pc:spChg>
          <pc:spChg chg="mod">
            <ac:chgData name="Lorenzo Ariemma" userId="359e4d9b-18ad-408c-9e1b-373fb95ff396" providerId="ADAL" clId="{D868C4EE-85F1-457A-A52F-8E53045901B2}" dt="2023-10-22T09:16:59.066" v="0"/>
            <ac:spMkLst>
              <pc:docMk/>
              <pc:sldMasterMk cId="0" sldId="2147483653"/>
              <pc:sldLayoutMk cId="825221172" sldId="2147483765"/>
              <ac:spMk id="5" creationId="{00000000-0000-0000-0000-000000000000}"/>
            </ac:spMkLst>
          </pc:spChg>
          <pc:spChg chg="mod">
            <ac:chgData name="Lorenzo Ariemma" userId="359e4d9b-18ad-408c-9e1b-373fb95ff396" providerId="ADAL" clId="{D868C4EE-85F1-457A-A52F-8E53045901B2}" dt="2023-10-22T09:16:59.066" v="0"/>
            <ac:spMkLst>
              <pc:docMk/>
              <pc:sldMasterMk cId="0" sldId="2147483653"/>
              <pc:sldLayoutMk cId="825221172" sldId="2147483765"/>
              <ac:spMk id="6" creationId="{00000000-0000-0000-0000-000000000000}"/>
            </ac:spMkLst>
          </pc:spChg>
        </pc:sldLayoutChg>
        <pc:sldLayoutChg chg="modSp">
          <pc:chgData name="Lorenzo Ariemma" userId="359e4d9b-18ad-408c-9e1b-373fb95ff396" providerId="ADAL" clId="{D868C4EE-85F1-457A-A52F-8E53045901B2}" dt="2023-10-22T09:16:59.066" v="0"/>
          <pc:sldLayoutMkLst>
            <pc:docMk/>
            <pc:sldMasterMk cId="0" sldId="2147483653"/>
            <pc:sldLayoutMk cId="2294437396" sldId="2147483768"/>
          </pc:sldLayoutMkLst>
          <pc:spChg chg="mod">
            <ac:chgData name="Lorenzo Ariemma" userId="359e4d9b-18ad-408c-9e1b-373fb95ff396" providerId="ADAL" clId="{D868C4EE-85F1-457A-A52F-8E53045901B2}" dt="2023-10-22T09:16:59.066" v="0"/>
            <ac:spMkLst>
              <pc:docMk/>
              <pc:sldMasterMk cId="0" sldId="2147483653"/>
              <pc:sldLayoutMk cId="2294437396" sldId="2147483768"/>
              <ac:spMk id="2" creationId="{00000000-0000-0000-0000-000000000000}"/>
            </ac:spMkLst>
          </pc:spChg>
          <pc:spChg chg="mod">
            <ac:chgData name="Lorenzo Ariemma" userId="359e4d9b-18ad-408c-9e1b-373fb95ff396" providerId="ADAL" clId="{D868C4EE-85F1-457A-A52F-8E53045901B2}" dt="2023-10-22T09:16:59.066" v="0"/>
            <ac:spMkLst>
              <pc:docMk/>
              <pc:sldMasterMk cId="0" sldId="2147483653"/>
              <pc:sldLayoutMk cId="2294437396" sldId="2147483768"/>
              <ac:spMk id="3" creationId="{00000000-0000-0000-0000-000000000000}"/>
            </ac:spMkLst>
          </pc:spChg>
          <pc:spChg chg="mod">
            <ac:chgData name="Lorenzo Ariemma" userId="359e4d9b-18ad-408c-9e1b-373fb95ff396" providerId="ADAL" clId="{D868C4EE-85F1-457A-A52F-8E53045901B2}" dt="2023-10-22T09:16:59.066" v="0"/>
            <ac:spMkLst>
              <pc:docMk/>
              <pc:sldMasterMk cId="0" sldId="2147483653"/>
              <pc:sldLayoutMk cId="2294437396" sldId="2147483768"/>
              <ac:spMk id="4" creationId="{00000000-0000-0000-0000-000000000000}"/>
            </ac:spMkLst>
          </pc:spChg>
        </pc:sldLayoutChg>
        <pc:sldLayoutChg chg="modSp">
          <pc:chgData name="Lorenzo Ariemma" userId="359e4d9b-18ad-408c-9e1b-373fb95ff396" providerId="ADAL" clId="{D868C4EE-85F1-457A-A52F-8E53045901B2}" dt="2023-10-22T09:16:59.066" v="0"/>
          <pc:sldLayoutMkLst>
            <pc:docMk/>
            <pc:sldMasterMk cId="0" sldId="2147483653"/>
            <pc:sldLayoutMk cId="4043928845" sldId="2147483769"/>
          </pc:sldLayoutMkLst>
          <pc:spChg chg="mod">
            <ac:chgData name="Lorenzo Ariemma" userId="359e4d9b-18ad-408c-9e1b-373fb95ff396" providerId="ADAL" clId="{D868C4EE-85F1-457A-A52F-8E53045901B2}" dt="2023-10-22T09:16:59.066" v="0"/>
            <ac:spMkLst>
              <pc:docMk/>
              <pc:sldMasterMk cId="0" sldId="2147483653"/>
              <pc:sldLayoutMk cId="4043928845" sldId="2147483769"/>
              <ac:spMk id="2" creationId="{00000000-0000-0000-0000-000000000000}"/>
            </ac:spMkLst>
          </pc:spChg>
          <pc:spChg chg="mod">
            <ac:chgData name="Lorenzo Ariemma" userId="359e4d9b-18ad-408c-9e1b-373fb95ff396" providerId="ADAL" clId="{D868C4EE-85F1-457A-A52F-8E53045901B2}" dt="2023-10-22T09:16:59.066" v="0"/>
            <ac:spMkLst>
              <pc:docMk/>
              <pc:sldMasterMk cId="0" sldId="2147483653"/>
              <pc:sldLayoutMk cId="4043928845" sldId="2147483769"/>
              <ac:spMk id="3" creationId="{00000000-0000-0000-0000-000000000000}"/>
            </ac:spMkLst>
          </pc:spChg>
          <pc:spChg chg="mod">
            <ac:chgData name="Lorenzo Ariemma" userId="359e4d9b-18ad-408c-9e1b-373fb95ff396" providerId="ADAL" clId="{D868C4EE-85F1-457A-A52F-8E53045901B2}" dt="2023-10-22T09:16:59.066" v="0"/>
            <ac:spMkLst>
              <pc:docMk/>
              <pc:sldMasterMk cId="0" sldId="2147483653"/>
              <pc:sldLayoutMk cId="4043928845" sldId="2147483769"/>
              <ac:spMk id="4" creationId="{00000000-0000-0000-0000-000000000000}"/>
            </ac:spMkLst>
          </pc:spChg>
        </pc:sldLayoutChg>
        <pc:sldLayoutChg chg="modSp">
          <pc:chgData name="Lorenzo Ariemma" userId="359e4d9b-18ad-408c-9e1b-373fb95ff396" providerId="ADAL" clId="{D868C4EE-85F1-457A-A52F-8E53045901B2}" dt="2023-10-22T09:16:59.066" v="0"/>
          <pc:sldLayoutMkLst>
            <pc:docMk/>
            <pc:sldMasterMk cId="0" sldId="2147483653"/>
            <pc:sldLayoutMk cId="2483338519" sldId="2147483771"/>
          </pc:sldLayoutMkLst>
          <pc:spChg chg="mod">
            <ac:chgData name="Lorenzo Ariemma" userId="359e4d9b-18ad-408c-9e1b-373fb95ff396" providerId="ADAL" clId="{D868C4EE-85F1-457A-A52F-8E53045901B2}" dt="2023-10-22T09:16:59.066" v="0"/>
            <ac:spMkLst>
              <pc:docMk/>
              <pc:sldMasterMk cId="0" sldId="2147483653"/>
              <pc:sldLayoutMk cId="2483338519" sldId="2147483771"/>
              <ac:spMk id="2" creationId="{00000000-0000-0000-0000-000000000000}"/>
            </ac:spMkLst>
          </pc:spChg>
          <pc:spChg chg="mod">
            <ac:chgData name="Lorenzo Ariemma" userId="359e4d9b-18ad-408c-9e1b-373fb95ff396" providerId="ADAL" clId="{D868C4EE-85F1-457A-A52F-8E53045901B2}" dt="2023-10-22T09:16:59.066" v="0"/>
            <ac:spMkLst>
              <pc:docMk/>
              <pc:sldMasterMk cId="0" sldId="2147483653"/>
              <pc:sldLayoutMk cId="2483338519" sldId="2147483771"/>
              <ac:spMk id="3" creationId="{00000000-0000-0000-0000-000000000000}"/>
            </ac:spMkLst>
          </pc:spChg>
        </pc:sldLayoutChg>
        <pc:sldLayoutChg chg="modSp">
          <pc:chgData name="Lorenzo Ariemma" userId="359e4d9b-18ad-408c-9e1b-373fb95ff396" providerId="ADAL" clId="{D868C4EE-85F1-457A-A52F-8E53045901B2}" dt="2023-10-22T09:16:59.066" v="0"/>
          <pc:sldLayoutMkLst>
            <pc:docMk/>
            <pc:sldMasterMk cId="0" sldId="2147483653"/>
            <pc:sldLayoutMk cId="2138512367" sldId="2147483772"/>
          </pc:sldLayoutMkLst>
          <pc:spChg chg="mod">
            <ac:chgData name="Lorenzo Ariemma" userId="359e4d9b-18ad-408c-9e1b-373fb95ff396" providerId="ADAL" clId="{D868C4EE-85F1-457A-A52F-8E53045901B2}" dt="2023-10-22T09:16:59.066" v="0"/>
            <ac:spMkLst>
              <pc:docMk/>
              <pc:sldMasterMk cId="0" sldId="2147483653"/>
              <pc:sldLayoutMk cId="2138512367" sldId="2147483772"/>
              <ac:spMk id="3" creationId="{F1F1491D-CDCD-2729-DF9B-BA21FF5B4D78}"/>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5" creationId="{089DE934-9C59-4693-3924-1470F0D8ABC0}"/>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6" creationId="{CC6B46E1-F4EC-0BE7-D134-22B2DA3EB510}"/>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7" creationId="{ACC922BF-C2BD-1CEC-B7BC-96A25B8C878D}"/>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8" creationId="{DDAA080A-6BA8-7B4E-928D-17B774971E74}"/>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9" creationId="{97CA851C-CA6F-DAD4-AEC4-2FC78F1298D9}"/>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10" creationId="{DCC6DDCC-9889-F7F8-AE34-EEBAB9205951}"/>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11" creationId="{DD0D619D-DB68-8DE8-F14B-6A5D91647670}"/>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12" creationId="{6F9B0F7F-AA31-FA09-35A4-2DC3FE212AB5}"/>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13" creationId="{CEFF7717-C8B9-C057-65E8-3C8DE08DB4B4}"/>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14" creationId="{D698C002-9BC6-CB1C-07BA-B27AADDBDAD8}"/>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15" creationId="{F3978C80-DC94-0392-5DC3-8879CABAE9DF}"/>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16" creationId="{452034AE-DD22-4717-02B3-CECEDBCBB03B}"/>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17" creationId="{DFB9A301-288F-AA99-C51E-6C4A9E7CA908}"/>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18" creationId="{D2646C3E-2EF3-B599-BA82-11ABA5C53391}"/>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19" creationId="{B6BAB462-7809-4F08-7D16-14FE4520B60E}"/>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20" creationId="{FAC51660-F7EF-9F60-7B8D-A1051FD347B0}"/>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21" creationId="{8654BAF6-1106-C422-3442-20D0CA09A147}"/>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22" creationId="{3EBC946D-B241-BF62-AA5A-9603C31CA349}"/>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23" creationId="{CF65DC17-8809-4C83-C91C-DEC5A2BEE546}"/>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24" creationId="{4FDB7068-BDB5-D03D-BCF7-7CC5467242EA}"/>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25" creationId="{847CA4FA-498F-5317-165D-B14EC5C93117}"/>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26" creationId="{899A002C-79DF-E0C2-C4E3-D3316D2781DA}"/>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27" creationId="{87E35167-5896-ABB1-4D3C-567D62BB9F26}"/>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28" creationId="{6A514873-C8BD-666E-2342-E79A8C2BFA91}"/>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29" creationId="{B3DF96EB-E2B8-DF28-3314-AD75034E8C59}"/>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30" creationId="{758F06C8-6587-D412-FDB2-7AC3340D458C}"/>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31" creationId="{A3E62BF5-30C7-B564-8EDD-1DC84C417468}"/>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32" creationId="{24093833-B7E8-4BA6-6DB5-C6E5633B8D2A}"/>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33" creationId="{42949B82-A3CC-372E-4B86-29E88B2B310E}"/>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34" creationId="{D734C815-BFC3-88C9-E383-A74654D33DE7}"/>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35" creationId="{7B204427-ACBB-28A2-EBC2-A6F89B66F42C}"/>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36" creationId="{FD9AA60A-DEC8-10F8-CBF1-CAADA45491B7}"/>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37" creationId="{6A0E5472-18A9-03B8-0A01-765BD2D94527}"/>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38" creationId="{31B7F396-436D-8AF2-A54A-7BEC294C5F5C}"/>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39" creationId="{D84E224E-9B2B-5CCA-D657-89B59654D572}"/>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40" creationId="{974F9142-AF59-D697-2E0A-3B701802EFA7}"/>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41" creationId="{2904B23F-5292-656F-AB25-3E49D1F075FC}"/>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42" creationId="{B032063E-4D43-4704-2D51-A05D7E17EAB3}"/>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43" creationId="{A0256286-2FF4-F38F-DFAF-D505DE4FF553}"/>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44" creationId="{422E58B2-158B-E835-C0B2-7B96584E4334}"/>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45" creationId="{72FE9BAD-EF1F-3871-BD06-7BF9B8C60175}"/>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46" creationId="{B640A5C5-B2A0-B4DB-6CA0-AF9E881098CE}"/>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47" creationId="{D08EBBDB-972A-9A5C-D1B3-8E81FDF0DD2D}"/>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48" creationId="{D22FA19E-3DF4-D5AA-D8C8-28CA0843777B}"/>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49" creationId="{136270ED-690C-AE78-C5B5-6E169411D84C}"/>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50" creationId="{AE601F83-DB2B-27B6-83EC-748870343E3C}"/>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51" creationId="{66B9EC14-8ADD-C6AA-47E0-ADDD8BA84AE2}"/>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52" creationId="{A9E201B8-8E41-9F54-9A47-ED80B475193D}"/>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53" creationId="{826CF55E-8FBB-B87D-61AB-0EABEEF03AE3}"/>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54" creationId="{E7D7CC94-024B-BF5A-8B96-84CD53319864}"/>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55" creationId="{B516DF6D-6307-C7BF-DBAE-A802426620FC}"/>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56" creationId="{21DD9036-4422-DC9D-A50B-5AA61064180B}"/>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193538" creationId="{00000000-0000-0000-0000-000000000000}"/>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193539" creationId="{00000000-0000-0000-0000-000000000000}"/>
            </ac:spMkLst>
          </pc:spChg>
          <pc:grpChg chg="mod">
            <ac:chgData name="Lorenzo Ariemma" userId="359e4d9b-18ad-408c-9e1b-373fb95ff396" providerId="ADAL" clId="{D868C4EE-85F1-457A-A52F-8E53045901B2}" dt="2023-10-22T09:16:59.066" v="0"/>
            <ac:grpSpMkLst>
              <pc:docMk/>
              <pc:sldMasterMk cId="0" sldId="2147483653"/>
              <pc:sldLayoutMk cId="2138512367" sldId="2147483772"/>
              <ac:grpSpMk id="2" creationId="{9A290BF9-7343-35D3-8C8B-7D2DAA65C6C9}"/>
            </ac:grpSpMkLst>
          </pc:grpChg>
          <pc:grpChg chg="mod">
            <ac:chgData name="Lorenzo Ariemma" userId="359e4d9b-18ad-408c-9e1b-373fb95ff396" providerId="ADAL" clId="{D868C4EE-85F1-457A-A52F-8E53045901B2}" dt="2023-10-22T09:16:59.066" v="0"/>
            <ac:grpSpMkLst>
              <pc:docMk/>
              <pc:sldMasterMk cId="0" sldId="2147483653"/>
              <pc:sldLayoutMk cId="2138512367" sldId="2147483772"/>
              <ac:grpSpMk id="4" creationId="{21D3F0A3-E182-F48C-7D90-38AD9F15047C}"/>
            </ac:grpSpMkLst>
          </pc:gr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F41A6F81-2680-079E-CE4B-B8AC17D71166}"/>
              </a:ext>
            </a:extLst>
          </p:cNvPr>
          <p:cNvSpPr>
            <a:spLocks noGrp="1" noChangeArrowheads="1"/>
          </p:cNvSpPr>
          <p:nvPr>
            <p:ph type="hdr" sz="quarter"/>
          </p:nvPr>
        </p:nvSpPr>
        <p:spPr bwMode="auto">
          <a:xfrm>
            <a:off x="0" y="0"/>
            <a:ext cx="2970213" cy="457200"/>
          </a:xfrm>
          <a:prstGeom prst="rect">
            <a:avLst/>
          </a:prstGeom>
          <a:noFill/>
          <a:ln>
            <a:noFill/>
          </a:ln>
          <a:effectLst/>
        </p:spPr>
        <p:txBody>
          <a:bodyPr vert="horz" wrap="square" lIns="94348" tIns="47174" rIns="94348" bIns="47174" numCol="1" anchor="t" anchorCtr="0" compatLnSpc="1">
            <a:prstTxWarp prst="textNoShape">
              <a:avLst/>
            </a:prstTxWarp>
          </a:bodyPr>
          <a:lstStyle>
            <a:lvl1pPr defTabSz="942975" eaLnBrk="0" hangingPunct="0">
              <a:defRPr sz="1200">
                <a:latin typeface="Times New Roman" panose="02020603050405020304" pitchFamily="18" charset="0"/>
              </a:defRPr>
            </a:lvl1pPr>
          </a:lstStyle>
          <a:p>
            <a:pPr>
              <a:defRPr/>
            </a:pPr>
            <a:endParaRPr lang="en-US" altLang="it-IT"/>
          </a:p>
        </p:txBody>
      </p:sp>
      <p:sp>
        <p:nvSpPr>
          <p:cNvPr id="40963" name="Rectangle 3">
            <a:extLst>
              <a:ext uri="{FF2B5EF4-FFF2-40B4-BE49-F238E27FC236}">
                <a16:creationId xmlns:a16="http://schemas.microsoft.com/office/drawing/2014/main" id="{1DE524C1-9929-D3DA-932D-C80584CFC6D1}"/>
              </a:ext>
            </a:extLst>
          </p:cNvPr>
          <p:cNvSpPr>
            <a:spLocks noGrp="1" noChangeArrowheads="1"/>
          </p:cNvSpPr>
          <p:nvPr>
            <p:ph type="dt" sz="quarter" idx="1"/>
          </p:nvPr>
        </p:nvSpPr>
        <p:spPr bwMode="auto">
          <a:xfrm>
            <a:off x="3887788" y="0"/>
            <a:ext cx="2970212" cy="457200"/>
          </a:xfrm>
          <a:prstGeom prst="rect">
            <a:avLst/>
          </a:prstGeom>
          <a:noFill/>
          <a:ln>
            <a:noFill/>
          </a:ln>
          <a:effectLst/>
        </p:spPr>
        <p:txBody>
          <a:bodyPr vert="horz" wrap="square" lIns="94348" tIns="47174" rIns="94348" bIns="47174" numCol="1" anchor="t" anchorCtr="0" compatLnSpc="1">
            <a:prstTxWarp prst="textNoShape">
              <a:avLst/>
            </a:prstTxWarp>
          </a:bodyPr>
          <a:lstStyle>
            <a:lvl1pPr algn="r" defTabSz="942975" eaLnBrk="0" hangingPunct="0">
              <a:defRPr sz="1200">
                <a:latin typeface="Times New Roman" panose="02020603050405020304" pitchFamily="18" charset="0"/>
              </a:defRPr>
            </a:lvl1pPr>
          </a:lstStyle>
          <a:p>
            <a:pPr>
              <a:defRPr/>
            </a:pPr>
            <a:endParaRPr lang="en-US" altLang="it-IT"/>
          </a:p>
        </p:txBody>
      </p:sp>
      <p:sp>
        <p:nvSpPr>
          <p:cNvPr id="40964" name="Rectangle 4">
            <a:extLst>
              <a:ext uri="{FF2B5EF4-FFF2-40B4-BE49-F238E27FC236}">
                <a16:creationId xmlns:a16="http://schemas.microsoft.com/office/drawing/2014/main" id="{0800B484-1008-9FA6-CD8E-6A02A335D500}"/>
              </a:ext>
            </a:extLst>
          </p:cNvPr>
          <p:cNvSpPr>
            <a:spLocks noGrp="1" noChangeArrowheads="1"/>
          </p:cNvSpPr>
          <p:nvPr>
            <p:ph type="ftr" sz="quarter" idx="2"/>
          </p:nvPr>
        </p:nvSpPr>
        <p:spPr bwMode="auto">
          <a:xfrm>
            <a:off x="0" y="8686800"/>
            <a:ext cx="2970213" cy="457200"/>
          </a:xfrm>
          <a:prstGeom prst="rect">
            <a:avLst/>
          </a:prstGeom>
          <a:noFill/>
          <a:ln>
            <a:noFill/>
          </a:ln>
          <a:effectLst/>
        </p:spPr>
        <p:txBody>
          <a:bodyPr vert="horz" wrap="square" lIns="94348" tIns="47174" rIns="94348" bIns="47174" numCol="1" anchor="b" anchorCtr="0" compatLnSpc="1">
            <a:prstTxWarp prst="textNoShape">
              <a:avLst/>
            </a:prstTxWarp>
          </a:bodyPr>
          <a:lstStyle>
            <a:lvl1pPr defTabSz="942975" eaLnBrk="0" hangingPunct="0">
              <a:defRPr sz="1200">
                <a:latin typeface="Times New Roman" panose="02020603050405020304" pitchFamily="18" charset="0"/>
              </a:defRPr>
            </a:lvl1pPr>
          </a:lstStyle>
          <a:p>
            <a:pPr>
              <a:defRPr/>
            </a:pPr>
            <a:endParaRPr lang="en-US" altLang="it-IT"/>
          </a:p>
        </p:txBody>
      </p:sp>
      <p:sp>
        <p:nvSpPr>
          <p:cNvPr id="40965" name="Rectangle 5">
            <a:extLst>
              <a:ext uri="{FF2B5EF4-FFF2-40B4-BE49-F238E27FC236}">
                <a16:creationId xmlns:a16="http://schemas.microsoft.com/office/drawing/2014/main" id="{61841A6B-ACA0-8B26-0B87-0EEBF9F6FD2A}"/>
              </a:ext>
            </a:extLst>
          </p:cNvPr>
          <p:cNvSpPr>
            <a:spLocks noGrp="1" noChangeArrowheads="1"/>
          </p:cNvSpPr>
          <p:nvPr>
            <p:ph type="sldNum" sz="quarter" idx="3"/>
          </p:nvPr>
        </p:nvSpPr>
        <p:spPr bwMode="auto">
          <a:xfrm>
            <a:off x="3887788" y="8686800"/>
            <a:ext cx="2970212" cy="457200"/>
          </a:xfrm>
          <a:prstGeom prst="rect">
            <a:avLst/>
          </a:prstGeom>
          <a:noFill/>
          <a:ln>
            <a:noFill/>
          </a:ln>
          <a:effectLst/>
        </p:spPr>
        <p:txBody>
          <a:bodyPr vert="horz" wrap="square" lIns="94348" tIns="47174" rIns="94348" bIns="47174" numCol="1" anchor="b" anchorCtr="0" compatLnSpc="1">
            <a:prstTxWarp prst="textNoShape">
              <a:avLst/>
            </a:prstTxWarp>
          </a:bodyPr>
          <a:lstStyle>
            <a:lvl1pPr algn="r" defTabSz="942975">
              <a:defRPr sz="1200">
                <a:latin typeface="Times New Roman" panose="02020603050405020304" pitchFamily="18" charset="0"/>
              </a:defRPr>
            </a:lvl1pPr>
          </a:lstStyle>
          <a:p>
            <a:pPr>
              <a:defRPr/>
            </a:pPr>
            <a:fld id="{6A1B0DE0-AF79-4E5D-BFF4-A1308688959B}" type="slidenum">
              <a:rPr lang="en-US" altLang="it-IT"/>
              <a:pPr>
                <a:defRPr/>
              </a:pPr>
              <a:t>‹#›</a:t>
            </a:fld>
            <a:endParaRPr lang="en-US" altLang="it-IT"/>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8722" name="Rectangle 2">
            <a:extLst>
              <a:ext uri="{FF2B5EF4-FFF2-40B4-BE49-F238E27FC236}">
                <a16:creationId xmlns:a16="http://schemas.microsoft.com/office/drawing/2014/main" id="{836AE95E-FBB5-2096-2364-924605917450}"/>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0" hangingPunct="0">
              <a:defRPr sz="1200">
                <a:latin typeface="Times New Roman" panose="02020603050405020304" pitchFamily="18" charset="0"/>
              </a:defRPr>
            </a:lvl1pPr>
          </a:lstStyle>
          <a:p>
            <a:pPr>
              <a:defRPr/>
            </a:pPr>
            <a:endParaRPr lang="it-IT" altLang="it-IT"/>
          </a:p>
        </p:txBody>
      </p:sp>
      <p:sp>
        <p:nvSpPr>
          <p:cNvPr id="158723" name="Rectangle 3">
            <a:extLst>
              <a:ext uri="{FF2B5EF4-FFF2-40B4-BE49-F238E27FC236}">
                <a16:creationId xmlns:a16="http://schemas.microsoft.com/office/drawing/2014/main" id="{ACECADE6-873A-BEA6-0766-2E034E0B90BA}"/>
              </a:ext>
            </a:extLst>
          </p:cNvPr>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panose="02020603050405020304" pitchFamily="18" charset="0"/>
              </a:defRPr>
            </a:lvl1pPr>
          </a:lstStyle>
          <a:p>
            <a:pPr>
              <a:defRPr/>
            </a:pPr>
            <a:endParaRPr lang="it-IT" altLang="it-IT"/>
          </a:p>
        </p:txBody>
      </p:sp>
      <p:sp>
        <p:nvSpPr>
          <p:cNvPr id="13316" name="Rectangle 4">
            <a:extLst>
              <a:ext uri="{FF2B5EF4-FFF2-40B4-BE49-F238E27FC236}">
                <a16:creationId xmlns:a16="http://schemas.microsoft.com/office/drawing/2014/main" id="{5B6ED569-70F6-BDB0-EA6A-99064B55ABB5}"/>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58725" name="Rectangle 5">
            <a:extLst>
              <a:ext uri="{FF2B5EF4-FFF2-40B4-BE49-F238E27FC236}">
                <a16:creationId xmlns:a16="http://schemas.microsoft.com/office/drawing/2014/main" id="{61693462-BDB3-7E5F-DF0D-004F08DE642F}"/>
              </a:ext>
            </a:extLst>
          </p:cNvPr>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it-IT" altLang="it-IT" noProof="0"/>
              <a:t>Fare clic per modificare gli stili del testo dello schema</a:t>
            </a:r>
          </a:p>
          <a:p>
            <a:pPr lvl="1"/>
            <a:r>
              <a:rPr lang="it-IT" altLang="it-IT" noProof="0"/>
              <a:t>Secondo livello</a:t>
            </a:r>
          </a:p>
          <a:p>
            <a:pPr lvl="2"/>
            <a:r>
              <a:rPr lang="it-IT" altLang="it-IT" noProof="0"/>
              <a:t>Terzo livello</a:t>
            </a:r>
          </a:p>
          <a:p>
            <a:pPr lvl="3"/>
            <a:r>
              <a:rPr lang="it-IT" altLang="it-IT" noProof="0"/>
              <a:t>Quarto livello</a:t>
            </a:r>
          </a:p>
          <a:p>
            <a:pPr lvl="4"/>
            <a:r>
              <a:rPr lang="it-IT" altLang="it-IT" noProof="0"/>
              <a:t>Quinto livello</a:t>
            </a:r>
          </a:p>
        </p:txBody>
      </p:sp>
      <p:sp>
        <p:nvSpPr>
          <p:cNvPr id="158726" name="Rectangle 6">
            <a:extLst>
              <a:ext uri="{FF2B5EF4-FFF2-40B4-BE49-F238E27FC236}">
                <a16:creationId xmlns:a16="http://schemas.microsoft.com/office/drawing/2014/main" id="{D12F3C76-68C8-29E2-EB80-A4EAB691BFA5}"/>
              </a:ext>
            </a:extLst>
          </p:cNvPr>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0" hangingPunct="0">
              <a:defRPr sz="1200">
                <a:latin typeface="Times New Roman" panose="02020603050405020304" pitchFamily="18" charset="0"/>
              </a:defRPr>
            </a:lvl1pPr>
          </a:lstStyle>
          <a:p>
            <a:pPr>
              <a:defRPr/>
            </a:pPr>
            <a:endParaRPr lang="it-IT" altLang="it-IT"/>
          </a:p>
        </p:txBody>
      </p:sp>
      <p:sp>
        <p:nvSpPr>
          <p:cNvPr id="158727" name="Rectangle 7">
            <a:extLst>
              <a:ext uri="{FF2B5EF4-FFF2-40B4-BE49-F238E27FC236}">
                <a16:creationId xmlns:a16="http://schemas.microsoft.com/office/drawing/2014/main" id="{31C87EA6-E0DF-EB86-3639-BF1F30A059F2}"/>
              </a:ext>
            </a:extLst>
          </p:cNvPr>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a:defRPr sz="1200">
                <a:latin typeface="Times New Roman" panose="02020603050405020304" pitchFamily="18" charset="0"/>
              </a:defRPr>
            </a:lvl1pPr>
          </a:lstStyle>
          <a:p>
            <a:pPr>
              <a:defRPr/>
            </a:pPr>
            <a:fld id="{2EB56E81-789C-4976-AADA-D60B13B4E9F7}" type="slidenum">
              <a:rPr lang="it-IT" altLang="it-IT"/>
              <a:pPr>
                <a:defRPr/>
              </a:pPr>
              <a:t>‹#›</a:t>
            </a:fld>
            <a:endParaRPr lang="it-IT" altLang="it-IT"/>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a:extLst>
              <a:ext uri="{FF2B5EF4-FFF2-40B4-BE49-F238E27FC236}">
                <a16:creationId xmlns:a16="http://schemas.microsoft.com/office/drawing/2014/main" id="{AE205AF7-1D51-B45B-27CE-3EF0F9C87A7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4B12F54-B0EC-4878-B209-F3DDDA07EADC}" type="slidenum">
              <a:rPr lang="it-IT" altLang="it-IT" smtClean="0">
                <a:latin typeface="Times New Roman" panose="02020603050405020304" pitchFamily="18" charset="0"/>
              </a:rPr>
              <a:pPr/>
              <a:t>2</a:t>
            </a:fld>
            <a:endParaRPr lang="it-IT" altLang="it-IT">
              <a:latin typeface="Times New Roman" panose="02020603050405020304" pitchFamily="18" charset="0"/>
            </a:endParaRPr>
          </a:p>
        </p:txBody>
      </p:sp>
      <p:sp>
        <p:nvSpPr>
          <p:cNvPr id="17410" name="Rectangle 2">
            <a:extLst>
              <a:ext uri="{FF2B5EF4-FFF2-40B4-BE49-F238E27FC236}">
                <a16:creationId xmlns:a16="http://schemas.microsoft.com/office/drawing/2014/main" id="{7EFC2A1D-37E0-5E27-FD8C-1611567A6222}"/>
              </a:ext>
            </a:extLst>
          </p:cNvPr>
          <p:cNvSpPr>
            <a:spLocks noGrp="1" noRot="1" noChangeAspect="1" noChangeArrowheads="1" noTextEdit="1"/>
          </p:cNvSpPr>
          <p:nvPr>
            <p:ph type="sldImg"/>
          </p:nvPr>
        </p:nvSpPr>
        <p:spPr>
          <a:ln/>
        </p:spPr>
      </p:sp>
      <p:sp>
        <p:nvSpPr>
          <p:cNvPr id="17411" name="Rectangle 3">
            <a:extLst>
              <a:ext uri="{FF2B5EF4-FFF2-40B4-BE49-F238E27FC236}">
                <a16:creationId xmlns:a16="http://schemas.microsoft.com/office/drawing/2014/main" id="{AEA6D13B-41EF-C0BD-48FF-A81E2172045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ltLang="it-IT"/>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lab">
    <p:spTree>
      <p:nvGrpSpPr>
        <p:cNvPr id="1" name=""/>
        <p:cNvGrpSpPr/>
        <p:nvPr/>
      </p:nvGrpSpPr>
      <p:grpSpPr>
        <a:xfrm>
          <a:off x="0" y="0"/>
          <a:ext cx="0" cy="0"/>
          <a:chOff x="0" y="0"/>
          <a:chExt cx="0" cy="0"/>
        </a:xfrm>
      </p:grpSpPr>
      <p:sp>
        <p:nvSpPr>
          <p:cNvPr id="304130" name="Rectangle 2"/>
          <p:cNvSpPr>
            <a:spLocks noGrp="1" noChangeArrowheads="1"/>
          </p:cNvSpPr>
          <p:nvPr>
            <p:ph type="ctrTitle"/>
          </p:nvPr>
        </p:nvSpPr>
        <p:spPr>
          <a:xfrm>
            <a:off x="914400" y="1988840"/>
            <a:ext cx="10363200" cy="866775"/>
          </a:xfrm>
        </p:spPr>
        <p:txBody>
          <a:bodyPr/>
          <a:lstStyle>
            <a:lvl1pPr>
              <a:defRPr sz="5400"/>
            </a:lvl1pPr>
          </a:lstStyle>
          <a:p>
            <a:r>
              <a:rPr lang="en-US"/>
              <a:t>Click to edit Master title style</a:t>
            </a:r>
            <a:endParaRPr lang="it-IT" dirty="0"/>
          </a:p>
        </p:txBody>
      </p:sp>
      <p:sp>
        <p:nvSpPr>
          <p:cNvPr id="304131" name="Rectangle 3"/>
          <p:cNvSpPr>
            <a:spLocks noGrp="1" noChangeArrowheads="1"/>
          </p:cNvSpPr>
          <p:nvPr>
            <p:ph type="subTitle" idx="1"/>
          </p:nvPr>
        </p:nvSpPr>
        <p:spPr>
          <a:xfrm>
            <a:off x="1828800" y="2996952"/>
            <a:ext cx="8534400" cy="695325"/>
          </a:xfrm>
        </p:spPr>
        <p:txBody>
          <a:bodyPr/>
          <a:lstStyle>
            <a:lvl1pPr marL="0" indent="0" algn="ctr">
              <a:buFont typeface="Wingdings" pitchFamily="2" charset="2"/>
              <a:buNone/>
              <a:defRPr sz="2400"/>
            </a:lvl1pPr>
          </a:lstStyle>
          <a:p>
            <a:r>
              <a:rPr lang="en-US"/>
              <a:t>Click to edit Master subtitle style</a:t>
            </a:r>
            <a:endParaRPr lang="it-IT" dirty="0"/>
          </a:p>
        </p:txBody>
      </p:sp>
      <p:pic>
        <p:nvPicPr>
          <p:cNvPr id="7" name="Picture 6" descr="A black background with a black square&#10;&#10;Description automatically generated with medium confidence">
            <a:extLst>
              <a:ext uri="{FF2B5EF4-FFF2-40B4-BE49-F238E27FC236}">
                <a16:creationId xmlns:a16="http://schemas.microsoft.com/office/drawing/2014/main" id="{7B150B1F-FA08-F63A-3429-F7F8A760DB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788" y="150788"/>
            <a:ext cx="4234565" cy="945842"/>
          </a:xfrm>
          <a:prstGeom prst="rect">
            <a:avLst/>
          </a:prstGeom>
        </p:spPr>
      </p:pic>
    </p:spTree>
    <p:extLst>
      <p:ext uri="{BB962C8B-B14F-4D97-AF65-F5344CB8AC3E}">
        <p14:creationId xmlns:p14="http://schemas.microsoft.com/office/powerpoint/2010/main" val="176474194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a:t>Click to edit Master title style</a:t>
            </a:r>
            <a:endParaRPr lang="it-IT"/>
          </a:p>
        </p:txBody>
      </p:sp>
      <p:sp>
        <p:nvSpPr>
          <p:cNvPr id="3" name="Segnaposto testo verticale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Rectangle 4">
            <a:extLst>
              <a:ext uri="{FF2B5EF4-FFF2-40B4-BE49-F238E27FC236}">
                <a16:creationId xmlns:a16="http://schemas.microsoft.com/office/drawing/2014/main" id="{5486F16B-0B58-45B6-9061-CA60B6CB76B3}"/>
              </a:ext>
            </a:extLst>
          </p:cNvPr>
          <p:cNvSpPr>
            <a:spLocks noGrp="1" noChangeArrowheads="1"/>
          </p:cNvSpPr>
          <p:nvPr>
            <p:ph type="dt" sz="half" idx="10"/>
          </p:nvPr>
        </p:nvSpPr>
        <p:spPr>
          <a:ln/>
        </p:spPr>
        <p:txBody>
          <a:bodyPr/>
          <a:lstStyle>
            <a:lvl1pPr>
              <a:defRPr/>
            </a:lvl1pPr>
          </a:lstStyle>
          <a:p>
            <a:pPr>
              <a:defRPr/>
            </a:pPr>
            <a:r>
              <a:rPr lang="it-IT" altLang="it-IT"/>
              <a:t>last update: Oct 2023</a:t>
            </a:r>
          </a:p>
        </p:txBody>
      </p:sp>
      <p:sp>
        <p:nvSpPr>
          <p:cNvPr id="5" name="Rectangle 5">
            <a:extLst>
              <a:ext uri="{FF2B5EF4-FFF2-40B4-BE49-F238E27FC236}">
                <a16:creationId xmlns:a16="http://schemas.microsoft.com/office/drawing/2014/main" id="{2D754CCF-D619-4891-8E0C-E8A44AB624BA}"/>
              </a:ext>
            </a:extLst>
          </p:cNvPr>
          <p:cNvSpPr>
            <a:spLocks noGrp="1" noChangeArrowheads="1"/>
          </p:cNvSpPr>
          <p:nvPr>
            <p:ph type="ftr" sz="quarter" idx="11"/>
          </p:nvPr>
        </p:nvSpPr>
        <p:spPr>
          <a:ln/>
        </p:spPr>
        <p:txBody>
          <a:bodyPr/>
          <a:lstStyle>
            <a:lvl1pPr>
              <a:defRPr/>
            </a:lvl1pPr>
          </a:lstStyle>
          <a:p>
            <a:pPr>
              <a:defRPr/>
            </a:pPr>
            <a:r>
              <a:rPr lang="it-IT" altLang="it-IT"/>
              <a:t>kathara – [ lab: one bridge ]</a:t>
            </a:r>
          </a:p>
        </p:txBody>
      </p:sp>
    </p:spTree>
    <p:extLst>
      <p:ext uri="{BB962C8B-B14F-4D97-AF65-F5344CB8AC3E}">
        <p14:creationId xmlns:p14="http://schemas.microsoft.com/office/powerpoint/2010/main" val="3199578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839200" y="274641"/>
            <a:ext cx="2743200" cy="5851525"/>
          </a:xfrm>
        </p:spPr>
        <p:txBody>
          <a:bodyPr vert="eaVert"/>
          <a:lstStyle/>
          <a:p>
            <a:r>
              <a:rPr lang="en-US"/>
              <a:t>Click to edit Master title style</a:t>
            </a:r>
            <a:endParaRPr lang="it-IT"/>
          </a:p>
        </p:txBody>
      </p:sp>
      <p:sp>
        <p:nvSpPr>
          <p:cNvPr id="3" name="Segnaposto testo verticale 2"/>
          <p:cNvSpPr>
            <a:spLocks noGrp="1"/>
          </p:cNvSpPr>
          <p:nvPr>
            <p:ph type="body" orient="vert" idx="1"/>
          </p:nvPr>
        </p:nvSpPr>
        <p:spPr>
          <a:xfrm>
            <a:off x="609601" y="274641"/>
            <a:ext cx="8042031"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Rectangle 4">
            <a:extLst>
              <a:ext uri="{FF2B5EF4-FFF2-40B4-BE49-F238E27FC236}">
                <a16:creationId xmlns:a16="http://schemas.microsoft.com/office/drawing/2014/main" id="{06ABEC1F-57AF-4AF1-B41E-3F8C58106046}"/>
              </a:ext>
            </a:extLst>
          </p:cNvPr>
          <p:cNvSpPr>
            <a:spLocks noGrp="1" noChangeArrowheads="1"/>
          </p:cNvSpPr>
          <p:nvPr>
            <p:ph type="dt" sz="half" idx="10"/>
          </p:nvPr>
        </p:nvSpPr>
        <p:spPr>
          <a:ln/>
        </p:spPr>
        <p:txBody>
          <a:bodyPr/>
          <a:lstStyle>
            <a:lvl1pPr>
              <a:defRPr/>
            </a:lvl1pPr>
          </a:lstStyle>
          <a:p>
            <a:pPr>
              <a:defRPr/>
            </a:pPr>
            <a:r>
              <a:rPr lang="it-IT" altLang="it-IT"/>
              <a:t>last update: Oct 2023</a:t>
            </a:r>
          </a:p>
        </p:txBody>
      </p:sp>
      <p:sp>
        <p:nvSpPr>
          <p:cNvPr id="5" name="Rectangle 5">
            <a:extLst>
              <a:ext uri="{FF2B5EF4-FFF2-40B4-BE49-F238E27FC236}">
                <a16:creationId xmlns:a16="http://schemas.microsoft.com/office/drawing/2014/main" id="{CAC44205-C96E-4D3D-B0E4-CEBDE5B2D649}"/>
              </a:ext>
            </a:extLst>
          </p:cNvPr>
          <p:cNvSpPr>
            <a:spLocks noGrp="1" noChangeArrowheads="1"/>
          </p:cNvSpPr>
          <p:nvPr>
            <p:ph type="ftr" sz="quarter" idx="11"/>
          </p:nvPr>
        </p:nvSpPr>
        <p:spPr>
          <a:ln/>
        </p:spPr>
        <p:txBody>
          <a:bodyPr/>
          <a:lstStyle>
            <a:lvl1pPr>
              <a:defRPr/>
            </a:lvl1pPr>
          </a:lstStyle>
          <a:p>
            <a:pPr>
              <a:defRPr/>
            </a:pPr>
            <a:r>
              <a:rPr lang="it-IT" altLang="it-IT"/>
              <a:t>kathara – [ lab: one bridge ]</a:t>
            </a:r>
          </a:p>
        </p:txBody>
      </p:sp>
    </p:spTree>
    <p:extLst>
      <p:ext uri="{BB962C8B-B14F-4D97-AF65-F5344CB8AC3E}">
        <p14:creationId xmlns:p14="http://schemas.microsoft.com/office/powerpoint/2010/main" val="3205352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pyrigh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59400-AFF6-4FC9-8E2F-F363C6F6602C}"/>
              </a:ext>
            </a:extLst>
          </p:cNvPr>
          <p:cNvSpPr>
            <a:spLocks noGrp="1"/>
          </p:cNvSpPr>
          <p:nvPr>
            <p:ph type="title" hasCustomPrompt="1"/>
          </p:nvPr>
        </p:nvSpPr>
        <p:spPr/>
        <p:txBody>
          <a:bodyPr/>
          <a:lstStyle>
            <a:lvl1pPr>
              <a:defRPr/>
            </a:lvl1pPr>
          </a:lstStyle>
          <a:p>
            <a:r>
              <a:rPr lang="it-IT" altLang="it-IT" dirty="0"/>
              <a:t>copyright </a:t>
            </a:r>
            <a:r>
              <a:rPr lang="it-IT" altLang="it-IT" dirty="0" err="1"/>
              <a:t>notice</a:t>
            </a:r>
            <a:endParaRPr lang="it-IT" dirty="0"/>
          </a:p>
        </p:txBody>
      </p:sp>
      <p:sp>
        <p:nvSpPr>
          <p:cNvPr id="3" name="Date Placeholder 2">
            <a:extLst>
              <a:ext uri="{FF2B5EF4-FFF2-40B4-BE49-F238E27FC236}">
                <a16:creationId xmlns:a16="http://schemas.microsoft.com/office/drawing/2014/main" id="{AC95E1F6-EE88-4027-874C-C2A60CB4012A}"/>
              </a:ext>
            </a:extLst>
          </p:cNvPr>
          <p:cNvSpPr>
            <a:spLocks noGrp="1"/>
          </p:cNvSpPr>
          <p:nvPr>
            <p:ph type="dt" sz="half" idx="10"/>
          </p:nvPr>
        </p:nvSpPr>
        <p:spPr/>
        <p:txBody>
          <a:bodyPr/>
          <a:lstStyle/>
          <a:p>
            <a:pPr>
              <a:defRPr/>
            </a:pPr>
            <a:r>
              <a:rPr lang="it-IT" altLang="it-IT"/>
              <a:t>last update: Oct 2023</a:t>
            </a:r>
          </a:p>
        </p:txBody>
      </p:sp>
      <p:sp>
        <p:nvSpPr>
          <p:cNvPr id="4" name="Footer Placeholder 3">
            <a:extLst>
              <a:ext uri="{FF2B5EF4-FFF2-40B4-BE49-F238E27FC236}">
                <a16:creationId xmlns:a16="http://schemas.microsoft.com/office/drawing/2014/main" id="{684B42B5-5FDC-4B42-887A-B68A97D000BE}"/>
              </a:ext>
            </a:extLst>
          </p:cNvPr>
          <p:cNvSpPr>
            <a:spLocks noGrp="1"/>
          </p:cNvSpPr>
          <p:nvPr>
            <p:ph type="ftr" sz="quarter" idx="11"/>
          </p:nvPr>
        </p:nvSpPr>
        <p:spPr/>
        <p:txBody>
          <a:bodyPr/>
          <a:lstStyle/>
          <a:p>
            <a:pPr>
              <a:defRPr/>
            </a:pPr>
            <a:r>
              <a:rPr lang="it-IT" altLang="it-IT"/>
              <a:t>kathara – [ lab: one bridge ]</a:t>
            </a:r>
          </a:p>
        </p:txBody>
      </p:sp>
      <p:sp>
        <p:nvSpPr>
          <p:cNvPr id="5" name="Rectangle 3">
            <a:extLst>
              <a:ext uri="{FF2B5EF4-FFF2-40B4-BE49-F238E27FC236}">
                <a16:creationId xmlns:a16="http://schemas.microsoft.com/office/drawing/2014/main" id="{E9C412A2-966A-4BF2-921A-CFBA729795EE}"/>
              </a:ext>
            </a:extLst>
          </p:cNvPr>
          <p:cNvSpPr>
            <a:spLocks noGrp="1" noChangeArrowheads="1"/>
          </p:cNvSpPr>
          <p:nvPr>
            <p:ph type="body" idx="1"/>
          </p:nvPr>
        </p:nvSpPr>
        <p:spPr>
          <a:xfrm>
            <a:off x="609600" y="1412876"/>
            <a:ext cx="10972800" cy="4713288"/>
          </a:xfrm>
        </p:spPr>
        <p:txBody>
          <a:bodyPr/>
          <a:lstStyle/>
          <a:p>
            <a:pPr lvl="0" eaLnBrk="1" hangingPunct="1">
              <a:lnSpc>
                <a:spcPct val="80000"/>
              </a:lnSpc>
            </a:pPr>
            <a:r>
              <a:rPr lang="en-US" altLang="it-IT" sz="1800"/>
              <a:t>Click to edit Master text styles</a:t>
            </a:r>
          </a:p>
          <a:p>
            <a:pPr lvl="1" eaLnBrk="1" hangingPunct="1">
              <a:lnSpc>
                <a:spcPct val="80000"/>
              </a:lnSpc>
            </a:pPr>
            <a:r>
              <a:rPr lang="en-US" altLang="it-IT" sz="1800"/>
              <a:t>Second level</a:t>
            </a:r>
          </a:p>
          <a:p>
            <a:pPr lvl="2" eaLnBrk="1" hangingPunct="1">
              <a:lnSpc>
                <a:spcPct val="80000"/>
              </a:lnSpc>
            </a:pPr>
            <a:r>
              <a:rPr lang="en-US" altLang="it-IT" sz="1800"/>
              <a:t>Third level</a:t>
            </a:r>
          </a:p>
          <a:p>
            <a:pPr lvl="3" eaLnBrk="1" hangingPunct="1">
              <a:lnSpc>
                <a:spcPct val="80000"/>
              </a:lnSpc>
            </a:pPr>
            <a:r>
              <a:rPr lang="en-US" altLang="it-IT" sz="1800"/>
              <a:t>Fourth level</a:t>
            </a:r>
          </a:p>
          <a:p>
            <a:pPr lvl="4" eaLnBrk="1" hangingPunct="1">
              <a:lnSpc>
                <a:spcPct val="80000"/>
              </a:lnSpc>
            </a:pPr>
            <a:r>
              <a:rPr lang="en-US" altLang="it-IT" sz="1800"/>
              <a:t>Fifth level</a:t>
            </a:r>
            <a:endParaRPr lang="it-IT" altLang="it-IT" sz="1800" dirty="0"/>
          </a:p>
        </p:txBody>
      </p:sp>
    </p:spTree>
    <p:extLst>
      <p:ext uri="{BB962C8B-B14F-4D97-AF65-F5344CB8AC3E}">
        <p14:creationId xmlns:p14="http://schemas.microsoft.com/office/powerpoint/2010/main" val="48934870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2C402-67A5-4652-B395-80C3CFCC7964}"/>
              </a:ext>
            </a:extLst>
          </p:cNvPr>
          <p:cNvSpPr>
            <a:spLocks noGrp="1"/>
          </p:cNvSpPr>
          <p:nvPr>
            <p:ph type="title"/>
          </p:nvPr>
        </p:nvSpPr>
        <p:spPr>
          <a:xfrm>
            <a:off x="609600" y="2286000"/>
            <a:ext cx="10972800" cy="1143000"/>
          </a:xfrm>
        </p:spPr>
        <p:txBody>
          <a:bodyPr/>
          <a:lstStyle/>
          <a:p>
            <a:r>
              <a:rPr lang="en-US"/>
              <a:t>Click to edit Master title style</a:t>
            </a:r>
            <a:endParaRPr lang="it-IT" dirty="0"/>
          </a:p>
        </p:txBody>
      </p:sp>
      <p:sp>
        <p:nvSpPr>
          <p:cNvPr id="3" name="Date Placeholder 2">
            <a:extLst>
              <a:ext uri="{FF2B5EF4-FFF2-40B4-BE49-F238E27FC236}">
                <a16:creationId xmlns:a16="http://schemas.microsoft.com/office/drawing/2014/main" id="{662A33B8-9C12-4DD4-B7A2-462DBDF9FD58}"/>
              </a:ext>
            </a:extLst>
          </p:cNvPr>
          <p:cNvSpPr>
            <a:spLocks noGrp="1"/>
          </p:cNvSpPr>
          <p:nvPr>
            <p:ph type="dt" sz="half" idx="10"/>
          </p:nvPr>
        </p:nvSpPr>
        <p:spPr/>
        <p:txBody>
          <a:bodyPr/>
          <a:lstStyle/>
          <a:p>
            <a:pPr>
              <a:defRPr/>
            </a:pPr>
            <a:r>
              <a:rPr lang="it-IT" altLang="it-IT"/>
              <a:t>last update: Oct 2023</a:t>
            </a:r>
          </a:p>
        </p:txBody>
      </p:sp>
      <p:sp>
        <p:nvSpPr>
          <p:cNvPr id="4" name="Footer Placeholder 3">
            <a:extLst>
              <a:ext uri="{FF2B5EF4-FFF2-40B4-BE49-F238E27FC236}">
                <a16:creationId xmlns:a16="http://schemas.microsoft.com/office/drawing/2014/main" id="{5D054AC4-794D-4989-9E00-3CA5380BB33B}"/>
              </a:ext>
            </a:extLst>
          </p:cNvPr>
          <p:cNvSpPr>
            <a:spLocks noGrp="1"/>
          </p:cNvSpPr>
          <p:nvPr>
            <p:ph type="ftr" sz="quarter" idx="11"/>
          </p:nvPr>
        </p:nvSpPr>
        <p:spPr/>
        <p:txBody>
          <a:bodyPr/>
          <a:lstStyle/>
          <a:p>
            <a:pPr>
              <a:defRPr/>
            </a:pPr>
            <a:r>
              <a:rPr lang="it-IT" altLang="it-IT"/>
              <a:t>kathara – [ lab: one bridge ]</a:t>
            </a:r>
          </a:p>
        </p:txBody>
      </p:sp>
      <p:sp>
        <p:nvSpPr>
          <p:cNvPr id="5" name="Rectangle 3">
            <a:extLst>
              <a:ext uri="{FF2B5EF4-FFF2-40B4-BE49-F238E27FC236}">
                <a16:creationId xmlns:a16="http://schemas.microsoft.com/office/drawing/2014/main" id="{EBE93C49-2746-445A-8FEE-BFD8EDF009A1}"/>
              </a:ext>
            </a:extLst>
          </p:cNvPr>
          <p:cNvSpPr>
            <a:spLocks noGrp="1" noChangeArrowheads="1"/>
          </p:cNvSpPr>
          <p:nvPr>
            <p:ph type="subTitle" idx="1"/>
          </p:nvPr>
        </p:nvSpPr>
        <p:spPr>
          <a:xfrm>
            <a:off x="1828800" y="3645024"/>
            <a:ext cx="8534400" cy="695325"/>
          </a:xfrm>
        </p:spPr>
        <p:txBody>
          <a:bodyPr/>
          <a:lstStyle>
            <a:lvl1pPr marL="0" indent="0" algn="ctr">
              <a:buFont typeface="Wingdings" pitchFamily="2" charset="2"/>
              <a:buNone/>
              <a:defRPr/>
            </a:lvl1pPr>
          </a:lstStyle>
          <a:p>
            <a:r>
              <a:rPr lang="en-US"/>
              <a:t>Click to edit Master subtitle style</a:t>
            </a:r>
            <a:endParaRPr lang="it-IT" dirty="0"/>
          </a:p>
        </p:txBody>
      </p:sp>
    </p:spTree>
    <p:extLst>
      <p:ext uri="{BB962C8B-B14F-4D97-AF65-F5344CB8AC3E}">
        <p14:creationId xmlns:p14="http://schemas.microsoft.com/office/powerpoint/2010/main" val="1785787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a:t>Click to edit Master title style</a:t>
            </a:r>
            <a:endParaRPr lang="it-IT"/>
          </a:p>
        </p:txBody>
      </p:sp>
      <p:sp>
        <p:nvSpPr>
          <p:cNvPr id="3" name="Segnaposto contenuto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Rectangle 4">
            <a:extLst>
              <a:ext uri="{FF2B5EF4-FFF2-40B4-BE49-F238E27FC236}">
                <a16:creationId xmlns:a16="http://schemas.microsoft.com/office/drawing/2014/main" id="{01B5F34A-3762-4DC4-8521-3CCFBDBBB557}"/>
              </a:ext>
            </a:extLst>
          </p:cNvPr>
          <p:cNvSpPr>
            <a:spLocks noGrp="1" noChangeArrowheads="1"/>
          </p:cNvSpPr>
          <p:nvPr>
            <p:ph type="dt" sz="half" idx="10"/>
          </p:nvPr>
        </p:nvSpPr>
        <p:spPr>
          <a:ln/>
        </p:spPr>
        <p:txBody>
          <a:bodyPr/>
          <a:lstStyle>
            <a:lvl1pPr>
              <a:defRPr/>
            </a:lvl1pPr>
          </a:lstStyle>
          <a:p>
            <a:pPr>
              <a:defRPr/>
            </a:pPr>
            <a:r>
              <a:rPr lang="it-IT" altLang="it-IT"/>
              <a:t>last update: Oct 2023</a:t>
            </a:r>
          </a:p>
        </p:txBody>
      </p:sp>
      <p:sp>
        <p:nvSpPr>
          <p:cNvPr id="5" name="Rectangle 5">
            <a:extLst>
              <a:ext uri="{FF2B5EF4-FFF2-40B4-BE49-F238E27FC236}">
                <a16:creationId xmlns:a16="http://schemas.microsoft.com/office/drawing/2014/main" id="{5AD2D072-E423-4081-B786-4B5AABE6E907}"/>
              </a:ext>
            </a:extLst>
          </p:cNvPr>
          <p:cNvSpPr>
            <a:spLocks noGrp="1" noChangeArrowheads="1"/>
          </p:cNvSpPr>
          <p:nvPr>
            <p:ph type="ftr" sz="quarter" idx="11"/>
          </p:nvPr>
        </p:nvSpPr>
        <p:spPr>
          <a:ln/>
        </p:spPr>
        <p:txBody>
          <a:bodyPr/>
          <a:lstStyle>
            <a:lvl1pPr>
              <a:defRPr/>
            </a:lvl1pPr>
          </a:lstStyle>
          <a:p>
            <a:pPr>
              <a:defRPr/>
            </a:pPr>
            <a:r>
              <a:rPr lang="it-IT" altLang="it-IT"/>
              <a:t>kathara – [ lab: one bridge ]</a:t>
            </a:r>
          </a:p>
        </p:txBody>
      </p:sp>
    </p:spTree>
    <p:extLst>
      <p:ext uri="{BB962C8B-B14F-4D97-AF65-F5344CB8AC3E}">
        <p14:creationId xmlns:p14="http://schemas.microsoft.com/office/powerpoint/2010/main" val="1792250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a:t>Click to edit Master title style</a:t>
            </a:r>
            <a:endParaRPr lang="it-IT"/>
          </a:p>
        </p:txBody>
      </p:sp>
      <p:sp>
        <p:nvSpPr>
          <p:cNvPr id="3" name="Segnaposto contenuto 2"/>
          <p:cNvSpPr>
            <a:spLocks noGrp="1"/>
          </p:cNvSpPr>
          <p:nvPr>
            <p:ph sz="half" idx="1"/>
          </p:nvPr>
        </p:nvSpPr>
        <p:spPr>
          <a:xfrm>
            <a:off x="609600" y="1412875"/>
            <a:ext cx="5392615" cy="471329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Segnaposto contenuto 3"/>
          <p:cNvSpPr>
            <a:spLocks noGrp="1"/>
          </p:cNvSpPr>
          <p:nvPr>
            <p:ph sz="half" idx="2"/>
          </p:nvPr>
        </p:nvSpPr>
        <p:spPr>
          <a:xfrm>
            <a:off x="6189786" y="1412875"/>
            <a:ext cx="5392615" cy="471329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Rectangle 4">
            <a:extLst>
              <a:ext uri="{FF2B5EF4-FFF2-40B4-BE49-F238E27FC236}">
                <a16:creationId xmlns:a16="http://schemas.microsoft.com/office/drawing/2014/main" id="{F0D3FD9D-035D-4317-87B9-2E07DC513C53}"/>
              </a:ext>
            </a:extLst>
          </p:cNvPr>
          <p:cNvSpPr>
            <a:spLocks noGrp="1" noChangeArrowheads="1"/>
          </p:cNvSpPr>
          <p:nvPr>
            <p:ph type="dt" sz="half" idx="10"/>
          </p:nvPr>
        </p:nvSpPr>
        <p:spPr>
          <a:ln/>
        </p:spPr>
        <p:txBody>
          <a:bodyPr/>
          <a:lstStyle>
            <a:lvl1pPr>
              <a:defRPr/>
            </a:lvl1pPr>
          </a:lstStyle>
          <a:p>
            <a:pPr>
              <a:defRPr/>
            </a:pPr>
            <a:r>
              <a:rPr lang="it-IT" altLang="it-IT"/>
              <a:t>last update: Oct 2023</a:t>
            </a:r>
          </a:p>
        </p:txBody>
      </p:sp>
      <p:sp>
        <p:nvSpPr>
          <p:cNvPr id="6" name="Rectangle 5">
            <a:extLst>
              <a:ext uri="{FF2B5EF4-FFF2-40B4-BE49-F238E27FC236}">
                <a16:creationId xmlns:a16="http://schemas.microsoft.com/office/drawing/2014/main" id="{0056CC62-4927-46CE-8071-12D4280A824B}"/>
              </a:ext>
            </a:extLst>
          </p:cNvPr>
          <p:cNvSpPr>
            <a:spLocks noGrp="1" noChangeArrowheads="1"/>
          </p:cNvSpPr>
          <p:nvPr>
            <p:ph type="ftr" sz="quarter" idx="11"/>
          </p:nvPr>
        </p:nvSpPr>
        <p:spPr>
          <a:ln/>
        </p:spPr>
        <p:txBody>
          <a:bodyPr/>
          <a:lstStyle>
            <a:lvl1pPr>
              <a:defRPr/>
            </a:lvl1pPr>
          </a:lstStyle>
          <a:p>
            <a:pPr>
              <a:defRPr/>
            </a:pPr>
            <a:r>
              <a:rPr lang="it-IT" altLang="it-IT"/>
              <a:t>kathara – [ lab: one bridge ]</a:t>
            </a:r>
          </a:p>
        </p:txBody>
      </p:sp>
    </p:spTree>
    <p:extLst>
      <p:ext uri="{BB962C8B-B14F-4D97-AF65-F5344CB8AC3E}">
        <p14:creationId xmlns:p14="http://schemas.microsoft.com/office/powerpoint/2010/main" val="3298060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a:t>Click to edit Master title style</a:t>
            </a:r>
            <a:endParaRPr lang="it-IT"/>
          </a:p>
        </p:txBody>
      </p:sp>
      <p:sp>
        <p:nvSpPr>
          <p:cNvPr id="3" name="Rectangle 4">
            <a:extLst>
              <a:ext uri="{FF2B5EF4-FFF2-40B4-BE49-F238E27FC236}">
                <a16:creationId xmlns:a16="http://schemas.microsoft.com/office/drawing/2014/main" id="{09E61840-3800-42E1-8104-908EC2290A80}"/>
              </a:ext>
            </a:extLst>
          </p:cNvPr>
          <p:cNvSpPr>
            <a:spLocks noGrp="1" noChangeArrowheads="1"/>
          </p:cNvSpPr>
          <p:nvPr>
            <p:ph type="dt" sz="half" idx="10"/>
          </p:nvPr>
        </p:nvSpPr>
        <p:spPr>
          <a:ln/>
        </p:spPr>
        <p:txBody>
          <a:bodyPr/>
          <a:lstStyle>
            <a:lvl1pPr>
              <a:defRPr/>
            </a:lvl1pPr>
          </a:lstStyle>
          <a:p>
            <a:pPr>
              <a:defRPr/>
            </a:pPr>
            <a:r>
              <a:rPr lang="it-IT" altLang="it-IT"/>
              <a:t>last update: Oct 2023</a:t>
            </a:r>
          </a:p>
        </p:txBody>
      </p:sp>
      <p:sp>
        <p:nvSpPr>
          <p:cNvPr id="4" name="Rectangle 5">
            <a:extLst>
              <a:ext uri="{FF2B5EF4-FFF2-40B4-BE49-F238E27FC236}">
                <a16:creationId xmlns:a16="http://schemas.microsoft.com/office/drawing/2014/main" id="{BBDBC235-FCC8-44F7-AF2D-D19BB003DF74}"/>
              </a:ext>
            </a:extLst>
          </p:cNvPr>
          <p:cNvSpPr>
            <a:spLocks noGrp="1" noChangeArrowheads="1"/>
          </p:cNvSpPr>
          <p:nvPr>
            <p:ph type="ftr" sz="quarter" idx="11"/>
          </p:nvPr>
        </p:nvSpPr>
        <p:spPr>
          <a:ln/>
        </p:spPr>
        <p:txBody>
          <a:bodyPr/>
          <a:lstStyle>
            <a:lvl1pPr>
              <a:defRPr/>
            </a:lvl1pPr>
          </a:lstStyle>
          <a:p>
            <a:pPr>
              <a:defRPr/>
            </a:pPr>
            <a:r>
              <a:rPr lang="it-IT" altLang="it-IT"/>
              <a:t>kathara – [ lab: one bridge ]</a:t>
            </a:r>
          </a:p>
        </p:txBody>
      </p:sp>
    </p:spTree>
    <p:extLst>
      <p:ext uri="{BB962C8B-B14F-4D97-AF65-F5344CB8AC3E}">
        <p14:creationId xmlns:p14="http://schemas.microsoft.com/office/powerpoint/2010/main" val="4227581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8210B621-DDDB-4969-8052-9E481273EFD3}"/>
              </a:ext>
            </a:extLst>
          </p:cNvPr>
          <p:cNvSpPr>
            <a:spLocks noGrp="1" noChangeArrowheads="1"/>
          </p:cNvSpPr>
          <p:nvPr>
            <p:ph type="dt" sz="half" idx="10"/>
          </p:nvPr>
        </p:nvSpPr>
        <p:spPr>
          <a:ln/>
        </p:spPr>
        <p:txBody>
          <a:bodyPr/>
          <a:lstStyle>
            <a:lvl1pPr>
              <a:defRPr/>
            </a:lvl1pPr>
          </a:lstStyle>
          <a:p>
            <a:pPr>
              <a:defRPr/>
            </a:pPr>
            <a:r>
              <a:rPr lang="it-IT" altLang="it-IT"/>
              <a:t>last update: Oct 2023</a:t>
            </a:r>
          </a:p>
        </p:txBody>
      </p:sp>
      <p:sp>
        <p:nvSpPr>
          <p:cNvPr id="3" name="Rectangle 5">
            <a:extLst>
              <a:ext uri="{FF2B5EF4-FFF2-40B4-BE49-F238E27FC236}">
                <a16:creationId xmlns:a16="http://schemas.microsoft.com/office/drawing/2014/main" id="{DF427022-EF7C-4DDD-9245-E8A971AB8D5C}"/>
              </a:ext>
            </a:extLst>
          </p:cNvPr>
          <p:cNvSpPr>
            <a:spLocks noGrp="1" noChangeArrowheads="1"/>
          </p:cNvSpPr>
          <p:nvPr>
            <p:ph type="ftr" sz="quarter" idx="11"/>
          </p:nvPr>
        </p:nvSpPr>
        <p:spPr>
          <a:ln/>
        </p:spPr>
        <p:txBody>
          <a:bodyPr/>
          <a:lstStyle>
            <a:lvl1pPr>
              <a:defRPr/>
            </a:lvl1pPr>
          </a:lstStyle>
          <a:p>
            <a:pPr>
              <a:defRPr/>
            </a:pPr>
            <a:r>
              <a:rPr lang="it-IT" altLang="it-IT"/>
              <a:t>kathara – [ lab: one bridge ]</a:t>
            </a:r>
          </a:p>
        </p:txBody>
      </p:sp>
    </p:spTree>
    <p:extLst>
      <p:ext uri="{BB962C8B-B14F-4D97-AF65-F5344CB8AC3E}">
        <p14:creationId xmlns:p14="http://schemas.microsoft.com/office/powerpoint/2010/main" val="2670723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09601" y="273050"/>
            <a:ext cx="4011247" cy="1162050"/>
          </a:xfrm>
        </p:spPr>
        <p:txBody>
          <a:bodyPr anchor="b"/>
          <a:lstStyle>
            <a:lvl1pPr algn="l">
              <a:defRPr sz="2000" b="1"/>
            </a:lvl1pPr>
          </a:lstStyle>
          <a:p>
            <a:r>
              <a:rPr lang="en-US"/>
              <a:t>Click to edit Master title style</a:t>
            </a:r>
            <a:endParaRPr lang="it-IT"/>
          </a:p>
        </p:txBody>
      </p:sp>
      <p:sp>
        <p:nvSpPr>
          <p:cNvPr id="3" name="Segnaposto contenuto 2"/>
          <p:cNvSpPr>
            <a:spLocks noGrp="1"/>
          </p:cNvSpPr>
          <p:nvPr>
            <p:ph idx="1"/>
          </p:nvPr>
        </p:nvSpPr>
        <p:spPr>
          <a:xfrm>
            <a:off x="4767386" y="273053"/>
            <a:ext cx="681501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Segnaposto testo 3"/>
          <p:cNvSpPr>
            <a:spLocks noGrp="1"/>
          </p:cNvSpPr>
          <p:nvPr>
            <p:ph type="body" sz="half" idx="2"/>
          </p:nvPr>
        </p:nvSpPr>
        <p:spPr>
          <a:xfrm>
            <a:off x="609601" y="1435103"/>
            <a:ext cx="4011247" cy="4691063"/>
          </a:xfrm>
        </p:spPr>
        <p:txBody>
          <a:bodyPr/>
          <a:lstStyle>
            <a:lvl1pPr marL="0" indent="0">
              <a:buNone/>
              <a:defRPr sz="1400"/>
            </a:lvl1pPr>
            <a:lvl2pPr marL="457212" indent="0">
              <a:buNone/>
              <a:defRPr sz="1200"/>
            </a:lvl2pPr>
            <a:lvl3pPr marL="914423" indent="0">
              <a:buNone/>
              <a:defRPr sz="1000"/>
            </a:lvl3pPr>
            <a:lvl4pPr marL="1371634" indent="0">
              <a:buNone/>
              <a:defRPr sz="900"/>
            </a:lvl4pPr>
            <a:lvl5pPr marL="1828846" indent="0">
              <a:buNone/>
              <a:defRPr sz="900"/>
            </a:lvl5pPr>
            <a:lvl6pPr marL="2286057" indent="0">
              <a:buNone/>
              <a:defRPr sz="900"/>
            </a:lvl6pPr>
            <a:lvl7pPr marL="2743269" indent="0">
              <a:buNone/>
              <a:defRPr sz="900"/>
            </a:lvl7pPr>
            <a:lvl8pPr marL="3200480" indent="0">
              <a:buNone/>
              <a:defRPr sz="900"/>
            </a:lvl8pPr>
            <a:lvl9pPr marL="3657691"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B6B7462A-E94B-4E5C-AF83-8E8FA72FC515}"/>
              </a:ext>
            </a:extLst>
          </p:cNvPr>
          <p:cNvSpPr>
            <a:spLocks noGrp="1" noChangeArrowheads="1"/>
          </p:cNvSpPr>
          <p:nvPr>
            <p:ph type="dt" sz="half" idx="10"/>
          </p:nvPr>
        </p:nvSpPr>
        <p:spPr>
          <a:ln/>
        </p:spPr>
        <p:txBody>
          <a:bodyPr/>
          <a:lstStyle>
            <a:lvl1pPr>
              <a:defRPr/>
            </a:lvl1pPr>
          </a:lstStyle>
          <a:p>
            <a:pPr>
              <a:defRPr/>
            </a:pPr>
            <a:r>
              <a:rPr lang="it-IT" altLang="it-IT"/>
              <a:t>last update: Oct 2023</a:t>
            </a:r>
          </a:p>
        </p:txBody>
      </p:sp>
      <p:sp>
        <p:nvSpPr>
          <p:cNvPr id="6" name="Rectangle 5">
            <a:extLst>
              <a:ext uri="{FF2B5EF4-FFF2-40B4-BE49-F238E27FC236}">
                <a16:creationId xmlns:a16="http://schemas.microsoft.com/office/drawing/2014/main" id="{1ECA9AC3-825F-4AAC-8B76-9EC322D8ACC1}"/>
              </a:ext>
            </a:extLst>
          </p:cNvPr>
          <p:cNvSpPr>
            <a:spLocks noGrp="1" noChangeArrowheads="1"/>
          </p:cNvSpPr>
          <p:nvPr>
            <p:ph type="ftr" sz="quarter" idx="11"/>
          </p:nvPr>
        </p:nvSpPr>
        <p:spPr>
          <a:ln/>
        </p:spPr>
        <p:txBody>
          <a:bodyPr/>
          <a:lstStyle>
            <a:lvl1pPr>
              <a:defRPr/>
            </a:lvl1pPr>
          </a:lstStyle>
          <a:p>
            <a:pPr>
              <a:defRPr/>
            </a:pPr>
            <a:r>
              <a:rPr lang="it-IT" altLang="it-IT"/>
              <a:t>kathara – [ lab: one bridge ]</a:t>
            </a:r>
          </a:p>
        </p:txBody>
      </p:sp>
    </p:spTree>
    <p:extLst>
      <p:ext uri="{BB962C8B-B14F-4D97-AF65-F5344CB8AC3E}">
        <p14:creationId xmlns:p14="http://schemas.microsoft.com/office/powerpoint/2010/main" val="1554913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2389554" y="4800600"/>
            <a:ext cx="7315200" cy="566738"/>
          </a:xfrm>
        </p:spPr>
        <p:txBody>
          <a:bodyPr anchor="b"/>
          <a:lstStyle>
            <a:lvl1pPr algn="l">
              <a:defRPr sz="2000" b="1"/>
            </a:lvl1pPr>
          </a:lstStyle>
          <a:p>
            <a:r>
              <a:rPr lang="en-US"/>
              <a:t>Click to edit Master title style</a:t>
            </a:r>
            <a:endParaRPr lang="it-IT"/>
          </a:p>
        </p:txBody>
      </p:sp>
      <p:sp>
        <p:nvSpPr>
          <p:cNvPr id="3" name="Segnaposto immagine 2"/>
          <p:cNvSpPr>
            <a:spLocks noGrp="1"/>
          </p:cNvSpPr>
          <p:nvPr>
            <p:ph type="pic" idx="1"/>
          </p:nvPr>
        </p:nvSpPr>
        <p:spPr>
          <a:xfrm>
            <a:off x="2389554" y="612775"/>
            <a:ext cx="7315200" cy="4114800"/>
          </a:xfrm>
        </p:spPr>
        <p:txBody>
          <a:bodyPr/>
          <a:lstStyle>
            <a:lvl1pPr marL="0" indent="0">
              <a:buNone/>
              <a:defRPr sz="3200"/>
            </a:lvl1pPr>
            <a:lvl2pPr marL="457212" indent="0">
              <a:buNone/>
              <a:defRPr sz="2800"/>
            </a:lvl2pPr>
            <a:lvl3pPr marL="914423" indent="0">
              <a:buNone/>
              <a:defRPr sz="2400"/>
            </a:lvl3pPr>
            <a:lvl4pPr marL="1371634" indent="0">
              <a:buNone/>
              <a:defRPr sz="2000"/>
            </a:lvl4pPr>
            <a:lvl5pPr marL="1828846" indent="0">
              <a:buNone/>
              <a:defRPr sz="2000"/>
            </a:lvl5pPr>
            <a:lvl6pPr marL="2286057" indent="0">
              <a:buNone/>
              <a:defRPr sz="2000"/>
            </a:lvl6pPr>
            <a:lvl7pPr marL="2743269" indent="0">
              <a:buNone/>
              <a:defRPr sz="2000"/>
            </a:lvl7pPr>
            <a:lvl8pPr marL="3200480" indent="0">
              <a:buNone/>
              <a:defRPr sz="2000"/>
            </a:lvl8pPr>
            <a:lvl9pPr marL="3657691" indent="0">
              <a:buNone/>
              <a:defRPr sz="2000"/>
            </a:lvl9pPr>
          </a:lstStyle>
          <a:p>
            <a:pPr lvl="0"/>
            <a:r>
              <a:rPr lang="en-US" noProof="0"/>
              <a:t>Click icon to add picture</a:t>
            </a:r>
            <a:endParaRPr lang="it-IT" noProof="0"/>
          </a:p>
        </p:txBody>
      </p:sp>
      <p:sp>
        <p:nvSpPr>
          <p:cNvPr id="4" name="Segnaposto testo 3"/>
          <p:cNvSpPr>
            <a:spLocks noGrp="1"/>
          </p:cNvSpPr>
          <p:nvPr>
            <p:ph type="body" sz="half" idx="2"/>
          </p:nvPr>
        </p:nvSpPr>
        <p:spPr>
          <a:xfrm>
            <a:off x="2389554" y="5367338"/>
            <a:ext cx="7315200" cy="804862"/>
          </a:xfrm>
        </p:spPr>
        <p:txBody>
          <a:bodyPr/>
          <a:lstStyle>
            <a:lvl1pPr marL="0" indent="0">
              <a:buNone/>
              <a:defRPr sz="1400"/>
            </a:lvl1pPr>
            <a:lvl2pPr marL="457212" indent="0">
              <a:buNone/>
              <a:defRPr sz="1200"/>
            </a:lvl2pPr>
            <a:lvl3pPr marL="914423" indent="0">
              <a:buNone/>
              <a:defRPr sz="1000"/>
            </a:lvl3pPr>
            <a:lvl4pPr marL="1371634" indent="0">
              <a:buNone/>
              <a:defRPr sz="900"/>
            </a:lvl4pPr>
            <a:lvl5pPr marL="1828846" indent="0">
              <a:buNone/>
              <a:defRPr sz="900"/>
            </a:lvl5pPr>
            <a:lvl6pPr marL="2286057" indent="0">
              <a:buNone/>
              <a:defRPr sz="900"/>
            </a:lvl6pPr>
            <a:lvl7pPr marL="2743269" indent="0">
              <a:buNone/>
              <a:defRPr sz="900"/>
            </a:lvl7pPr>
            <a:lvl8pPr marL="3200480" indent="0">
              <a:buNone/>
              <a:defRPr sz="900"/>
            </a:lvl8pPr>
            <a:lvl9pPr marL="3657691"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1A58AB6D-2A9D-4F16-A910-0B79968AB2D1}"/>
              </a:ext>
            </a:extLst>
          </p:cNvPr>
          <p:cNvSpPr>
            <a:spLocks noGrp="1" noChangeArrowheads="1"/>
          </p:cNvSpPr>
          <p:nvPr>
            <p:ph type="dt" sz="half" idx="10"/>
          </p:nvPr>
        </p:nvSpPr>
        <p:spPr>
          <a:ln/>
        </p:spPr>
        <p:txBody>
          <a:bodyPr/>
          <a:lstStyle>
            <a:lvl1pPr>
              <a:defRPr/>
            </a:lvl1pPr>
          </a:lstStyle>
          <a:p>
            <a:pPr>
              <a:defRPr/>
            </a:pPr>
            <a:r>
              <a:rPr lang="it-IT" altLang="it-IT"/>
              <a:t>last update: Oct 2023</a:t>
            </a:r>
          </a:p>
        </p:txBody>
      </p:sp>
      <p:sp>
        <p:nvSpPr>
          <p:cNvPr id="6" name="Rectangle 5">
            <a:extLst>
              <a:ext uri="{FF2B5EF4-FFF2-40B4-BE49-F238E27FC236}">
                <a16:creationId xmlns:a16="http://schemas.microsoft.com/office/drawing/2014/main" id="{86A098BE-69C9-4538-89C8-C00B289910E6}"/>
              </a:ext>
            </a:extLst>
          </p:cNvPr>
          <p:cNvSpPr>
            <a:spLocks noGrp="1" noChangeArrowheads="1"/>
          </p:cNvSpPr>
          <p:nvPr>
            <p:ph type="ftr" sz="quarter" idx="11"/>
          </p:nvPr>
        </p:nvSpPr>
        <p:spPr>
          <a:ln/>
        </p:spPr>
        <p:txBody>
          <a:bodyPr/>
          <a:lstStyle>
            <a:lvl1pPr>
              <a:defRPr/>
            </a:lvl1pPr>
          </a:lstStyle>
          <a:p>
            <a:pPr>
              <a:defRPr/>
            </a:pPr>
            <a:r>
              <a:rPr lang="it-IT" altLang="it-IT"/>
              <a:t>kathara – [ lab: one bridge ]</a:t>
            </a:r>
          </a:p>
        </p:txBody>
      </p:sp>
    </p:spTree>
    <p:extLst>
      <p:ext uri="{BB962C8B-B14F-4D97-AF65-F5344CB8AC3E}">
        <p14:creationId xmlns:p14="http://schemas.microsoft.com/office/powerpoint/2010/main" val="3215285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C44DAC59-5E6E-45D0-8524-3E061722C9EC}"/>
              </a:ext>
            </a:extLst>
          </p:cNvPr>
          <p:cNvSpPr>
            <a:spLocks noGrp="1" noChangeArrowheads="1"/>
          </p:cNvSpPr>
          <p:nvPr>
            <p:ph type="title"/>
          </p:nvPr>
        </p:nvSpPr>
        <p:spPr bwMode="auto">
          <a:xfrm>
            <a:off x="609600" y="116632"/>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it-IT" altLang="it-IT" dirty="0"/>
              <a:t>Fare clic per modificare lo stile del titolo</a:t>
            </a:r>
          </a:p>
        </p:txBody>
      </p:sp>
      <p:sp>
        <p:nvSpPr>
          <p:cNvPr id="1027" name="Rectangle 3">
            <a:extLst>
              <a:ext uri="{FF2B5EF4-FFF2-40B4-BE49-F238E27FC236}">
                <a16:creationId xmlns:a16="http://schemas.microsoft.com/office/drawing/2014/main" id="{7F11B519-1465-43CA-9B06-0B1C84B88C96}"/>
              </a:ext>
            </a:extLst>
          </p:cNvPr>
          <p:cNvSpPr>
            <a:spLocks noGrp="1" noChangeArrowheads="1"/>
          </p:cNvSpPr>
          <p:nvPr>
            <p:ph type="body" idx="1"/>
          </p:nvPr>
        </p:nvSpPr>
        <p:spPr bwMode="auto">
          <a:xfrm>
            <a:off x="609600" y="1412777"/>
            <a:ext cx="10972800" cy="4713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it-IT" dirty="0"/>
              <a:t>Fare clic per modificare gli stili del testo dello schema</a:t>
            </a:r>
          </a:p>
          <a:p>
            <a:pPr lvl="1"/>
            <a:r>
              <a:rPr lang="it-IT" altLang="it-IT" dirty="0"/>
              <a:t>Secondo livello</a:t>
            </a:r>
          </a:p>
          <a:p>
            <a:pPr lvl="2"/>
            <a:r>
              <a:rPr lang="it-IT" altLang="it-IT" dirty="0"/>
              <a:t>Terzo livello</a:t>
            </a:r>
          </a:p>
          <a:p>
            <a:pPr lvl="3"/>
            <a:r>
              <a:rPr lang="it-IT" altLang="it-IT" dirty="0"/>
              <a:t>Quarto livello</a:t>
            </a:r>
          </a:p>
          <a:p>
            <a:pPr lvl="4"/>
            <a:r>
              <a:rPr lang="it-IT" altLang="it-IT" dirty="0"/>
              <a:t>Quinto livello</a:t>
            </a:r>
          </a:p>
        </p:txBody>
      </p:sp>
      <p:sp>
        <p:nvSpPr>
          <p:cNvPr id="303108" name="Rectangle 4">
            <a:extLst>
              <a:ext uri="{FF2B5EF4-FFF2-40B4-BE49-F238E27FC236}">
                <a16:creationId xmlns:a16="http://schemas.microsoft.com/office/drawing/2014/main" id="{9F6A8ACC-B973-483A-9EBB-30DD75AA7EB2}"/>
              </a:ext>
            </a:extLst>
          </p:cNvPr>
          <p:cNvSpPr>
            <a:spLocks noGrp="1" noChangeArrowheads="1"/>
          </p:cNvSpPr>
          <p:nvPr>
            <p:ph type="dt" sz="half" idx="2"/>
          </p:nvPr>
        </p:nvSpPr>
        <p:spPr bwMode="auto">
          <a:xfrm>
            <a:off x="9265138" y="6453191"/>
            <a:ext cx="2782277" cy="333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dirty="0">
                <a:latin typeface="+mn-lt"/>
              </a:defRPr>
            </a:lvl1pPr>
          </a:lstStyle>
          <a:p>
            <a:pPr>
              <a:defRPr/>
            </a:pPr>
            <a:r>
              <a:rPr lang="it-IT" altLang="it-IT"/>
              <a:t>last update: Oct 2023</a:t>
            </a:r>
          </a:p>
        </p:txBody>
      </p:sp>
      <p:sp>
        <p:nvSpPr>
          <p:cNvPr id="303109" name="Rectangle 5">
            <a:extLst>
              <a:ext uri="{FF2B5EF4-FFF2-40B4-BE49-F238E27FC236}">
                <a16:creationId xmlns:a16="http://schemas.microsoft.com/office/drawing/2014/main" id="{6276769E-8AF7-4AB3-B25A-CA8C5C6A001F}"/>
              </a:ext>
            </a:extLst>
          </p:cNvPr>
          <p:cNvSpPr>
            <a:spLocks noGrp="1" noChangeArrowheads="1"/>
          </p:cNvSpPr>
          <p:nvPr>
            <p:ph type="ftr" sz="quarter" idx="3"/>
          </p:nvPr>
        </p:nvSpPr>
        <p:spPr bwMode="auto">
          <a:xfrm>
            <a:off x="3120295" y="6453191"/>
            <a:ext cx="5951415" cy="333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dirty="0" err="1">
                <a:latin typeface="+mn-lt"/>
              </a:defRPr>
            </a:lvl1pPr>
          </a:lstStyle>
          <a:p>
            <a:pPr>
              <a:defRPr/>
            </a:pPr>
            <a:r>
              <a:rPr lang="it-IT" altLang="it-IT"/>
              <a:t>kathara – [ lab: one bridge ]</a:t>
            </a:r>
          </a:p>
        </p:txBody>
      </p:sp>
      <p:sp>
        <p:nvSpPr>
          <p:cNvPr id="1030" name="Rectangle 6">
            <a:extLst>
              <a:ext uri="{FF2B5EF4-FFF2-40B4-BE49-F238E27FC236}">
                <a16:creationId xmlns:a16="http://schemas.microsoft.com/office/drawing/2014/main" id="{053844C4-97BD-413F-90CB-BB662D34AACA}"/>
              </a:ext>
            </a:extLst>
          </p:cNvPr>
          <p:cNvSpPr>
            <a:spLocks noChangeArrowheads="1"/>
          </p:cNvSpPr>
          <p:nvPr/>
        </p:nvSpPr>
        <p:spPr bwMode="auto">
          <a:xfrm>
            <a:off x="144584" y="6453191"/>
            <a:ext cx="2279007"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90000"/>
              </a:lnSpc>
            </a:pPr>
            <a:r>
              <a:rPr lang="en-US" altLang="it-IT" sz="900" dirty="0">
                <a:solidFill>
                  <a:schemeClr val="bg2"/>
                </a:solidFill>
                <a:cs typeface="Arial" panose="020B0604020202020204" pitchFamily="34" charset="0"/>
              </a:rPr>
              <a:t>© Computer Networks Research Group Roma Tre University</a:t>
            </a:r>
          </a:p>
        </p:txBody>
      </p:sp>
      <p:pic>
        <p:nvPicPr>
          <p:cNvPr id="3" name="Picture 2" descr="A group of cubes with different colors&#10;&#10;Description automatically generated">
            <a:extLst>
              <a:ext uri="{FF2B5EF4-FFF2-40B4-BE49-F238E27FC236}">
                <a16:creationId xmlns:a16="http://schemas.microsoft.com/office/drawing/2014/main" id="{04BC26E2-2780-755F-DAB8-E568CC768E79}"/>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23458" y="200174"/>
            <a:ext cx="1264030" cy="852562"/>
          </a:xfrm>
          <a:prstGeom prst="rect">
            <a:avLst/>
          </a:prstGeom>
        </p:spPr>
      </p:pic>
    </p:spTree>
    <p:extLst>
      <p:ext uri="{BB962C8B-B14F-4D97-AF65-F5344CB8AC3E}">
        <p14:creationId xmlns:p14="http://schemas.microsoft.com/office/powerpoint/2010/main" val="1651567857"/>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hf sldNum="0" hdr="0"/>
  <p:txStyles>
    <p:titleStyle>
      <a:lvl1pPr algn="ctr" rtl="0" eaLnBrk="1" fontAlgn="base" hangingPunct="1">
        <a:spcBef>
          <a:spcPct val="0"/>
        </a:spcBef>
        <a:spcAft>
          <a:spcPct val="0"/>
        </a:spcAft>
        <a:defRPr sz="4401">
          <a:solidFill>
            <a:schemeClr val="tx2"/>
          </a:solidFill>
          <a:latin typeface="+mj-lt"/>
          <a:ea typeface="+mj-ea"/>
          <a:cs typeface="+mj-cs"/>
        </a:defRPr>
      </a:lvl1pPr>
      <a:lvl2pPr algn="ctr" rtl="0" eaLnBrk="1" fontAlgn="base" hangingPunct="1">
        <a:spcBef>
          <a:spcPct val="0"/>
        </a:spcBef>
        <a:spcAft>
          <a:spcPct val="0"/>
        </a:spcAft>
        <a:defRPr sz="4401">
          <a:solidFill>
            <a:schemeClr val="tx2"/>
          </a:solidFill>
          <a:latin typeface="Tahoma" pitchFamily="34" charset="0"/>
        </a:defRPr>
      </a:lvl2pPr>
      <a:lvl3pPr algn="ctr" rtl="0" eaLnBrk="1" fontAlgn="base" hangingPunct="1">
        <a:spcBef>
          <a:spcPct val="0"/>
        </a:spcBef>
        <a:spcAft>
          <a:spcPct val="0"/>
        </a:spcAft>
        <a:defRPr sz="4401">
          <a:solidFill>
            <a:schemeClr val="tx2"/>
          </a:solidFill>
          <a:latin typeface="Tahoma" pitchFamily="34" charset="0"/>
        </a:defRPr>
      </a:lvl3pPr>
      <a:lvl4pPr algn="ctr" rtl="0" eaLnBrk="1" fontAlgn="base" hangingPunct="1">
        <a:spcBef>
          <a:spcPct val="0"/>
        </a:spcBef>
        <a:spcAft>
          <a:spcPct val="0"/>
        </a:spcAft>
        <a:defRPr sz="4401">
          <a:solidFill>
            <a:schemeClr val="tx2"/>
          </a:solidFill>
          <a:latin typeface="Tahoma" pitchFamily="34" charset="0"/>
        </a:defRPr>
      </a:lvl4pPr>
      <a:lvl5pPr algn="ctr" rtl="0" eaLnBrk="1" fontAlgn="base" hangingPunct="1">
        <a:spcBef>
          <a:spcPct val="0"/>
        </a:spcBef>
        <a:spcAft>
          <a:spcPct val="0"/>
        </a:spcAft>
        <a:defRPr sz="4401">
          <a:solidFill>
            <a:schemeClr val="tx2"/>
          </a:solidFill>
          <a:latin typeface="Tahoma" pitchFamily="34" charset="0"/>
        </a:defRPr>
      </a:lvl5pPr>
      <a:lvl6pPr marL="457212" algn="ctr" rtl="0" eaLnBrk="1" fontAlgn="base" hangingPunct="1">
        <a:spcBef>
          <a:spcPct val="0"/>
        </a:spcBef>
        <a:spcAft>
          <a:spcPct val="0"/>
        </a:spcAft>
        <a:defRPr sz="4401">
          <a:solidFill>
            <a:schemeClr val="tx2"/>
          </a:solidFill>
          <a:latin typeface="Tahoma" pitchFamily="34" charset="0"/>
        </a:defRPr>
      </a:lvl6pPr>
      <a:lvl7pPr marL="914423" algn="ctr" rtl="0" eaLnBrk="1" fontAlgn="base" hangingPunct="1">
        <a:spcBef>
          <a:spcPct val="0"/>
        </a:spcBef>
        <a:spcAft>
          <a:spcPct val="0"/>
        </a:spcAft>
        <a:defRPr sz="4401">
          <a:solidFill>
            <a:schemeClr val="tx2"/>
          </a:solidFill>
          <a:latin typeface="Tahoma" pitchFamily="34" charset="0"/>
        </a:defRPr>
      </a:lvl7pPr>
      <a:lvl8pPr marL="1371634" algn="ctr" rtl="0" eaLnBrk="1" fontAlgn="base" hangingPunct="1">
        <a:spcBef>
          <a:spcPct val="0"/>
        </a:spcBef>
        <a:spcAft>
          <a:spcPct val="0"/>
        </a:spcAft>
        <a:defRPr sz="4401">
          <a:solidFill>
            <a:schemeClr val="tx2"/>
          </a:solidFill>
          <a:latin typeface="Tahoma" pitchFamily="34" charset="0"/>
        </a:defRPr>
      </a:lvl8pPr>
      <a:lvl9pPr marL="1828846" algn="ctr" rtl="0" eaLnBrk="1" fontAlgn="base" hangingPunct="1">
        <a:spcBef>
          <a:spcPct val="0"/>
        </a:spcBef>
        <a:spcAft>
          <a:spcPct val="0"/>
        </a:spcAft>
        <a:defRPr sz="4401">
          <a:solidFill>
            <a:schemeClr val="tx2"/>
          </a:solidFill>
          <a:latin typeface="Tahoma" pitchFamily="34" charset="0"/>
        </a:defRPr>
      </a:lvl9pPr>
    </p:titleStyle>
    <p:bodyStyle>
      <a:lvl1pPr marL="342908" indent="-342908" algn="l" rtl="0" eaLnBrk="1" fontAlgn="base" hangingPunct="1">
        <a:spcBef>
          <a:spcPct val="20000"/>
        </a:spcBef>
        <a:spcAft>
          <a:spcPct val="0"/>
        </a:spcAft>
        <a:buClr>
          <a:schemeClr val="tx2"/>
        </a:buClr>
        <a:buSzPct val="70000"/>
        <a:buFont typeface="Wingdings" panose="05000000000000000000" pitchFamily="2" charset="2"/>
        <a:buChar char="n"/>
        <a:defRPr sz="3200">
          <a:solidFill>
            <a:schemeClr val="tx1"/>
          </a:solidFill>
          <a:latin typeface="+mn-lt"/>
          <a:ea typeface="+mn-ea"/>
          <a:cs typeface="+mn-cs"/>
        </a:defRPr>
      </a:lvl1pPr>
      <a:lvl2pPr marL="742969" indent="-285757" algn="l" rtl="0" eaLnBrk="1" fontAlgn="base" hangingPunct="1">
        <a:spcBef>
          <a:spcPct val="20000"/>
        </a:spcBef>
        <a:spcAft>
          <a:spcPct val="0"/>
        </a:spcAft>
        <a:buClr>
          <a:schemeClr val="accent1"/>
        </a:buClr>
        <a:buSzPct val="70000"/>
        <a:buFont typeface="Wingdings" panose="05000000000000000000" pitchFamily="2" charset="2"/>
        <a:buChar char="n"/>
        <a:defRPr sz="2800">
          <a:solidFill>
            <a:schemeClr val="tx1"/>
          </a:solidFill>
          <a:latin typeface="+mn-lt"/>
        </a:defRPr>
      </a:lvl2pPr>
      <a:lvl3pPr marL="1143028" indent="-228606" algn="l" rtl="0" eaLnBrk="1" fontAlgn="base" hangingPunct="1">
        <a:spcBef>
          <a:spcPct val="20000"/>
        </a:spcBef>
        <a:spcAft>
          <a:spcPct val="0"/>
        </a:spcAft>
        <a:buClr>
          <a:srgbClr val="66CC00"/>
        </a:buClr>
        <a:buSzPct val="70000"/>
        <a:buFont typeface="Wingdings" panose="05000000000000000000" pitchFamily="2" charset="2"/>
        <a:buChar char="n"/>
        <a:defRPr sz="2400">
          <a:solidFill>
            <a:schemeClr val="tx1"/>
          </a:solidFill>
          <a:latin typeface="+mn-lt"/>
        </a:defRPr>
      </a:lvl3pPr>
      <a:lvl4pPr marL="1600240" indent="-228606" algn="l" rtl="0" eaLnBrk="1" fontAlgn="base" hangingPunct="1">
        <a:spcBef>
          <a:spcPct val="20000"/>
        </a:spcBef>
        <a:spcAft>
          <a:spcPct val="0"/>
        </a:spcAft>
        <a:buSzPct val="70000"/>
        <a:buFont typeface="Wingdings" panose="05000000000000000000" pitchFamily="2" charset="2"/>
        <a:buChar char="l"/>
        <a:defRPr sz="2000">
          <a:solidFill>
            <a:schemeClr val="tx1"/>
          </a:solidFill>
          <a:latin typeface="+mn-lt"/>
        </a:defRPr>
      </a:lvl4pPr>
      <a:lvl5pPr marL="2057452" indent="-228606" algn="l" rtl="0" eaLnBrk="1" fontAlgn="base" hangingPunct="1">
        <a:spcBef>
          <a:spcPct val="20000"/>
        </a:spcBef>
        <a:spcAft>
          <a:spcPct val="0"/>
        </a:spcAft>
        <a:buFont typeface="Arial" panose="020B0604020202020204" pitchFamily="34" charset="0"/>
        <a:buChar char="–"/>
        <a:defRPr sz="2000">
          <a:solidFill>
            <a:schemeClr val="tx1"/>
          </a:solidFill>
          <a:latin typeface="+mn-lt"/>
        </a:defRPr>
      </a:lvl5pPr>
      <a:lvl6pPr marL="2514663" indent="-228606" algn="l" rtl="0" eaLnBrk="1" fontAlgn="base" hangingPunct="1">
        <a:spcBef>
          <a:spcPct val="20000"/>
        </a:spcBef>
        <a:spcAft>
          <a:spcPct val="0"/>
        </a:spcAft>
        <a:buFont typeface="Arial" charset="0"/>
        <a:buChar char="–"/>
        <a:defRPr sz="2000">
          <a:solidFill>
            <a:schemeClr val="tx1"/>
          </a:solidFill>
          <a:latin typeface="+mn-lt"/>
        </a:defRPr>
      </a:lvl6pPr>
      <a:lvl7pPr marL="2971874" indent="-228606" algn="l" rtl="0" eaLnBrk="1" fontAlgn="base" hangingPunct="1">
        <a:spcBef>
          <a:spcPct val="20000"/>
        </a:spcBef>
        <a:spcAft>
          <a:spcPct val="0"/>
        </a:spcAft>
        <a:buFont typeface="Arial" charset="0"/>
        <a:buChar char="–"/>
        <a:defRPr sz="2000">
          <a:solidFill>
            <a:schemeClr val="tx1"/>
          </a:solidFill>
          <a:latin typeface="+mn-lt"/>
        </a:defRPr>
      </a:lvl7pPr>
      <a:lvl8pPr marL="3429086" indent="-228606" algn="l" rtl="0" eaLnBrk="1" fontAlgn="base" hangingPunct="1">
        <a:spcBef>
          <a:spcPct val="20000"/>
        </a:spcBef>
        <a:spcAft>
          <a:spcPct val="0"/>
        </a:spcAft>
        <a:buFont typeface="Arial" charset="0"/>
        <a:buChar char="–"/>
        <a:defRPr sz="2000">
          <a:solidFill>
            <a:schemeClr val="tx1"/>
          </a:solidFill>
          <a:latin typeface="+mn-lt"/>
        </a:defRPr>
      </a:lvl8pPr>
      <a:lvl9pPr marL="3886297" indent="-228606" algn="l" rtl="0" eaLnBrk="1" fontAlgn="base" hangingPunct="1">
        <a:spcBef>
          <a:spcPct val="20000"/>
        </a:spcBef>
        <a:spcAft>
          <a:spcPct val="0"/>
        </a:spcAft>
        <a:buFont typeface="Arial" charset="0"/>
        <a:buChar char="–"/>
        <a:defRPr sz="2000">
          <a:solidFill>
            <a:schemeClr val="tx1"/>
          </a:solidFill>
          <a:latin typeface="+mn-lt"/>
        </a:defRPr>
      </a:lvl9pPr>
    </p:bodyStyle>
    <p:otherStyle>
      <a:defPPr>
        <a:defRPr lang="it-IT"/>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4" algn="l" defTabSz="914423" rtl="0" eaLnBrk="1" latinLnBrk="0" hangingPunct="1">
        <a:defRPr sz="1800" kern="1200">
          <a:solidFill>
            <a:schemeClr val="tx1"/>
          </a:solidFill>
          <a:latin typeface="+mn-lt"/>
          <a:ea typeface="+mn-ea"/>
          <a:cs typeface="+mn-cs"/>
        </a:defRPr>
      </a:lvl4pPr>
      <a:lvl5pPr marL="1828846" algn="l" defTabSz="914423" rtl="0" eaLnBrk="1" latinLnBrk="0" hangingPunct="1">
        <a:defRPr sz="1800" kern="1200">
          <a:solidFill>
            <a:schemeClr val="tx1"/>
          </a:solidFill>
          <a:latin typeface="+mn-lt"/>
          <a:ea typeface="+mn-ea"/>
          <a:cs typeface="+mn-cs"/>
        </a:defRPr>
      </a:lvl5pPr>
      <a:lvl6pPr marL="2286057" algn="l" defTabSz="914423" rtl="0" eaLnBrk="1" latinLnBrk="0" hangingPunct="1">
        <a:defRPr sz="1800" kern="1200">
          <a:solidFill>
            <a:schemeClr val="tx1"/>
          </a:solidFill>
          <a:latin typeface="+mn-lt"/>
          <a:ea typeface="+mn-ea"/>
          <a:cs typeface="+mn-cs"/>
        </a:defRPr>
      </a:lvl6pPr>
      <a:lvl7pPr marL="2743269"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1" algn="l" defTabSz="91442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89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60">
            <a:extLst>
              <a:ext uri="{FF2B5EF4-FFF2-40B4-BE49-F238E27FC236}">
                <a16:creationId xmlns:a16="http://schemas.microsoft.com/office/drawing/2014/main" id="{1A322D43-1D87-ADCB-9D38-AE905524CBC0}"/>
              </a:ext>
            </a:extLst>
          </p:cNvPr>
          <p:cNvSpPr>
            <a:spLocks noGrp="1" noChangeArrowheads="1"/>
          </p:cNvSpPr>
          <p:nvPr>
            <p:ph type="ctrTitle"/>
          </p:nvPr>
        </p:nvSpPr>
        <p:spPr/>
        <p:txBody>
          <a:bodyPr/>
          <a:lstStyle/>
          <a:p>
            <a:pPr eaLnBrk="1" hangingPunct="1"/>
            <a:r>
              <a:rPr lang="en-GB" altLang="it-IT" noProof="0" dirty="0" err="1"/>
              <a:t>kathara</a:t>
            </a:r>
            <a:r>
              <a:rPr lang="en-GB" altLang="it-IT" noProof="0" dirty="0"/>
              <a:t> lab</a:t>
            </a:r>
          </a:p>
        </p:txBody>
      </p:sp>
      <p:sp>
        <p:nvSpPr>
          <p:cNvPr id="15362" name="Rectangle 61">
            <a:extLst>
              <a:ext uri="{FF2B5EF4-FFF2-40B4-BE49-F238E27FC236}">
                <a16:creationId xmlns:a16="http://schemas.microsoft.com/office/drawing/2014/main" id="{0FFAA15D-1494-7344-C121-D41C5EB32146}"/>
              </a:ext>
            </a:extLst>
          </p:cNvPr>
          <p:cNvSpPr>
            <a:spLocks noGrp="1" noChangeArrowheads="1"/>
          </p:cNvSpPr>
          <p:nvPr>
            <p:ph type="subTitle" idx="1"/>
          </p:nvPr>
        </p:nvSpPr>
        <p:spPr/>
        <p:txBody>
          <a:bodyPr/>
          <a:lstStyle/>
          <a:p>
            <a:pPr eaLnBrk="1" hangingPunct="1"/>
            <a:r>
              <a:rPr lang="en-GB" altLang="it-IT" noProof="0" dirty="0"/>
              <a:t>one bridge</a:t>
            </a:r>
          </a:p>
        </p:txBody>
      </p:sp>
      <p:graphicFrame>
        <p:nvGraphicFramePr>
          <p:cNvPr id="124990" name="Group 62">
            <a:extLst>
              <a:ext uri="{FF2B5EF4-FFF2-40B4-BE49-F238E27FC236}">
                <a16:creationId xmlns:a16="http://schemas.microsoft.com/office/drawing/2014/main" id="{4B3EAF74-163C-5880-1129-172042576B7D}"/>
              </a:ext>
            </a:extLst>
          </p:cNvPr>
          <p:cNvGraphicFramePr>
            <a:graphicFrameLocks noGrp="1"/>
          </p:cNvGraphicFramePr>
          <p:nvPr>
            <p:extLst>
              <p:ext uri="{D42A27DB-BD31-4B8C-83A1-F6EECF244321}">
                <p14:modId xmlns:p14="http://schemas.microsoft.com/office/powerpoint/2010/main" val="1569212449"/>
              </p:ext>
            </p:extLst>
          </p:nvPr>
        </p:nvGraphicFramePr>
        <p:xfrm>
          <a:off x="2647950" y="3861048"/>
          <a:ext cx="6891338" cy="2508250"/>
        </p:xfrm>
        <a:graphic>
          <a:graphicData uri="http://schemas.openxmlformats.org/drawingml/2006/table">
            <a:tbl>
              <a:tblPr/>
              <a:tblGrid>
                <a:gridCol w="2024063">
                  <a:extLst>
                    <a:ext uri="{9D8B030D-6E8A-4147-A177-3AD203B41FA5}">
                      <a16:colId xmlns:a16="http://schemas.microsoft.com/office/drawing/2014/main" val="20000"/>
                    </a:ext>
                  </a:extLst>
                </a:gridCol>
                <a:gridCol w="4867275">
                  <a:extLst>
                    <a:ext uri="{9D8B030D-6E8A-4147-A177-3AD203B41FA5}">
                      <a16:colId xmlns:a16="http://schemas.microsoft.com/office/drawing/2014/main" val="20001"/>
                    </a:ext>
                  </a:extLst>
                </a:gridCol>
              </a:tblGrid>
              <a:tr h="337380">
                <a:tc>
                  <a:txBody>
                    <a:bodyPr/>
                    <a:lstStyle>
                      <a:lvl1pPr>
                        <a:spcBef>
                          <a:spcPct val="20000"/>
                        </a:spcBef>
                        <a:buClr>
                          <a:schemeClr val="tx2"/>
                        </a:buClr>
                        <a:buSzPct val="7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anose="05000000000000000000" pitchFamily="2" charset="2"/>
                        <a:defRPr sz="2000">
                          <a:solidFill>
                            <a:schemeClr val="tx1"/>
                          </a:solidFill>
                          <a:latin typeface="Tahoma" panose="020B0604030504040204" pitchFamily="34" charset="0"/>
                        </a:defRPr>
                      </a:lvl3pPr>
                      <a:lvl4pPr>
                        <a:spcBef>
                          <a:spcPct val="20000"/>
                        </a:spcBef>
                        <a:buSzPct val="70000"/>
                        <a:buFont typeface="Wingdings" panose="05000000000000000000"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it-IT" sz="1600" b="1" i="0" u="none" strike="noStrike" cap="none" normalizeH="0" baseline="0" dirty="0">
                          <a:ln>
                            <a:noFill/>
                          </a:ln>
                          <a:solidFill>
                            <a:schemeClr val="tx1"/>
                          </a:solidFill>
                          <a:effectLst/>
                          <a:latin typeface="Tahoma" panose="020B0604030504040204" pitchFamily="34" charset="0"/>
                        </a:rPr>
                        <a:t>Version</a:t>
                      </a:r>
                    </a:p>
                  </a:txBody>
                  <a:tcPr marL="90000" marR="90000" marT="46770" marB="4677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anose="05000000000000000000" pitchFamily="2" charset="2"/>
                        <a:defRPr sz="2000">
                          <a:solidFill>
                            <a:schemeClr val="tx1"/>
                          </a:solidFill>
                          <a:latin typeface="Tahoma" panose="020B0604030504040204" pitchFamily="34" charset="0"/>
                        </a:defRPr>
                      </a:lvl3pPr>
                      <a:lvl4pPr>
                        <a:spcBef>
                          <a:spcPct val="20000"/>
                        </a:spcBef>
                        <a:buSzPct val="70000"/>
                        <a:buFont typeface="Wingdings" panose="05000000000000000000"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it-IT" sz="1600" b="0" i="0" u="none" strike="noStrike" cap="none" normalizeH="0" baseline="0" dirty="0">
                          <a:ln>
                            <a:noFill/>
                          </a:ln>
                          <a:solidFill>
                            <a:schemeClr val="tx1"/>
                          </a:solidFill>
                          <a:effectLst/>
                          <a:latin typeface="Tahoma" panose="020B0604030504040204" pitchFamily="34" charset="0"/>
                        </a:rPr>
                        <a:t>1.1</a:t>
                      </a:r>
                    </a:p>
                  </a:txBody>
                  <a:tcPr marL="90000" marR="90000" marT="46770" marB="4677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71084">
                <a:tc>
                  <a:txBody>
                    <a:bodyPr/>
                    <a:lstStyle>
                      <a:lvl1pPr>
                        <a:spcBef>
                          <a:spcPct val="20000"/>
                        </a:spcBef>
                        <a:buClr>
                          <a:schemeClr val="tx2"/>
                        </a:buClr>
                        <a:buSzPct val="7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anose="05000000000000000000" pitchFamily="2" charset="2"/>
                        <a:defRPr sz="2000">
                          <a:solidFill>
                            <a:schemeClr val="tx1"/>
                          </a:solidFill>
                          <a:latin typeface="Tahoma" panose="020B0604030504040204" pitchFamily="34" charset="0"/>
                        </a:defRPr>
                      </a:lvl3pPr>
                      <a:lvl4pPr>
                        <a:spcBef>
                          <a:spcPct val="20000"/>
                        </a:spcBef>
                        <a:buSzPct val="70000"/>
                        <a:buFont typeface="Wingdings" panose="05000000000000000000"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it-IT" sz="1600" b="1" i="0" u="none" strike="noStrike" cap="none" normalizeH="0" baseline="0" dirty="0">
                          <a:ln>
                            <a:noFill/>
                          </a:ln>
                          <a:solidFill>
                            <a:schemeClr val="tx1"/>
                          </a:solidFill>
                          <a:effectLst/>
                          <a:latin typeface="Tahoma" panose="020B0604030504040204" pitchFamily="34" charset="0"/>
                        </a:rPr>
                        <a:t>Author(s)</a:t>
                      </a:r>
                    </a:p>
                  </a:txBody>
                  <a:tcPr marL="90000" marR="90000" marT="46770" marB="4677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anose="05000000000000000000" pitchFamily="2" charset="2"/>
                        <a:defRPr sz="2000">
                          <a:solidFill>
                            <a:schemeClr val="tx1"/>
                          </a:solidFill>
                          <a:latin typeface="Tahoma" panose="020B0604030504040204" pitchFamily="34" charset="0"/>
                        </a:defRPr>
                      </a:lvl3pPr>
                      <a:lvl4pPr>
                        <a:spcBef>
                          <a:spcPct val="20000"/>
                        </a:spcBef>
                        <a:buSzPct val="70000"/>
                        <a:buFont typeface="Wingdings" panose="05000000000000000000"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it-IT" sz="1600" b="0" i="0" u="none" strike="noStrike" cap="none" normalizeH="0" baseline="0" dirty="0">
                          <a:ln>
                            <a:noFill/>
                          </a:ln>
                          <a:solidFill>
                            <a:schemeClr val="tx1"/>
                          </a:solidFill>
                          <a:effectLst/>
                          <a:latin typeface="Tahoma" panose="020B0604030504040204" pitchFamily="34" charset="0"/>
                        </a:rPr>
                        <a:t>L. Ariemma, G. Di Battista</a:t>
                      </a:r>
                    </a:p>
                  </a:txBody>
                  <a:tcPr marL="90000" marR="90000" marT="46770" marB="4677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7380">
                <a:tc>
                  <a:txBody>
                    <a:bodyPr/>
                    <a:lstStyle>
                      <a:lvl1pPr>
                        <a:spcBef>
                          <a:spcPct val="20000"/>
                        </a:spcBef>
                        <a:buClr>
                          <a:schemeClr val="tx2"/>
                        </a:buClr>
                        <a:buSzPct val="7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anose="05000000000000000000" pitchFamily="2" charset="2"/>
                        <a:defRPr sz="2000">
                          <a:solidFill>
                            <a:schemeClr val="tx1"/>
                          </a:solidFill>
                          <a:latin typeface="Tahoma" panose="020B0604030504040204" pitchFamily="34" charset="0"/>
                        </a:defRPr>
                      </a:lvl3pPr>
                      <a:lvl4pPr>
                        <a:spcBef>
                          <a:spcPct val="20000"/>
                        </a:spcBef>
                        <a:buSzPct val="70000"/>
                        <a:buFont typeface="Wingdings" panose="05000000000000000000"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it-IT" sz="1600" b="1" i="0" u="none" strike="noStrike" cap="none" normalizeH="0" baseline="0">
                          <a:ln>
                            <a:noFill/>
                          </a:ln>
                          <a:solidFill>
                            <a:schemeClr val="tx1"/>
                          </a:solidFill>
                          <a:effectLst/>
                          <a:latin typeface="Tahoma" panose="020B0604030504040204" pitchFamily="34" charset="0"/>
                        </a:rPr>
                        <a:t>E-mail</a:t>
                      </a:r>
                    </a:p>
                  </a:txBody>
                  <a:tcPr marL="90000" marR="90000" marT="46770" marB="4677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anose="05000000000000000000" pitchFamily="2" charset="2"/>
                        <a:defRPr sz="2000">
                          <a:solidFill>
                            <a:schemeClr val="tx1"/>
                          </a:solidFill>
                          <a:latin typeface="Tahoma" panose="020B0604030504040204" pitchFamily="34" charset="0"/>
                        </a:defRPr>
                      </a:lvl3pPr>
                      <a:lvl4pPr>
                        <a:spcBef>
                          <a:spcPct val="20000"/>
                        </a:spcBef>
                        <a:buSzPct val="70000"/>
                        <a:buFont typeface="Wingdings" panose="05000000000000000000"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it-IT" sz="1600" b="0" i="0" u="none" strike="noStrike" cap="none" normalizeH="0" baseline="0" dirty="0">
                          <a:ln>
                            <a:noFill/>
                          </a:ln>
                          <a:solidFill>
                            <a:schemeClr val="tx1"/>
                          </a:solidFill>
                          <a:effectLst/>
                          <a:latin typeface="Tahoma" panose="020B0604030504040204" pitchFamily="34" charset="0"/>
                        </a:rPr>
                        <a:t>contact@kathara.org</a:t>
                      </a:r>
                    </a:p>
                  </a:txBody>
                  <a:tcPr marL="90000" marR="90000" marT="46770" marB="4677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7380">
                <a:tc>
                  <a:txBody>
                    <a:bodyPr/>
                    <a:lstStyle>
                      <a:lvl1pPr>
                        <a:spcBef>
                          <a:spcPct val="20000"/>
                        </a:spcBef>
                        <a:buClr>
                          <a:schemeClr val="tx2"/>
                        </a:buClr>
                        <a:buSzPct val="7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anose="05000000000000000000" pitchFamily="2" charset="2"/>
                        <a:defRPr sz="2000">
                          <a:solidFill>
                            <a:schemeClr val="tx1"/>
                          </a:solidFill>
                          <a:latin typeface="Tahoma" panose="020B0604030504040204" pitchFamily="34" charset="0"/>
                        </a:defRPr>
                      </a:lvl3pPr>
                      <a:lvl4pPr>
                        <a:spcBef>
                          <a:spcPct val="20000"/>
                        </a:spcBef>
                        <a:buSzPct val="70000"/>
                        <a:buFont typeface="Wingdings" panose="05000000000000000000"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it-IT" sz="1600" b="1" i="0" u="none" strike="noStrike" cap="none" normalizeH="0" baseline="0">
                          <a:ln>
                            <a:noFill/>
                          </a:ln>
                          <a:solidFill>
                            <a:schemeClr val="tx1"/>
                          </a:solidFill>
                          <a:effectLst/>
                          <a:latin typeface="Tahoma" panose="020B0604030504040204" pitchFamily="34" charset="0"/>
                        </a:rPr>
                        <a:t>Web</a:t>
                      </a:r>
                    </a:p>
                  </a:txBody>
                  <a:tcPr marL="90000" marR="90000" marT="46770" marB="4677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anose="05000000000000000000" pitchFamily="2" charset="2"/>
                        <a:defRPr sz="2000">
                          <a:solidFill>
                            <a:schemeClr val="tx1"/>
                          </a:solidFill>
                          <a:latin typeface="Tahoma" panose="020B0604030504040204" pitchFamily="34" charset="0"/>
                        </a:defRPr>
                      </a:lvl3pPr>
                      <a:lvl4pPr>
                        <a:spcBef>
                          <a:spcPct val="20000"/>
                        </a:spcBef>
                        <a:buSzPct val="70000"/>
                        <a:buFont typeface="Wingdings" panose="05000000000000000000"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it-IT" sz="1600" b="0" i="0" u="none" strike="noStrike" cap="none" normalizeH="0" baseline="0" dirty="0">
                          <a:ln>
                            <a:noFill/>
                          </a:ln>
                          <a:solidFill>
                            <a:schemeClr val="tx1"/>
                          </a:solidFill>
                          <a:effectLst/>
                          <a:latin typeface="Tahoma" panose="020B0604030504040204" pitchFamily="34" charset="0"/>
                        </a:rPr>
                        <a:t>http://www.kathara.org/</a:t>
                      </a:r>
                    </a:p>
                  </a:txBody>
                  <a:tcPr marL="90000" marR="90000" marT="46770" marB="4677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25026">
                <a:tc>
                  <a:txBody>
                    <a:bodyPr/>
                    <a:lstStyle>
                      <a:lvl1pPr>
                        <a:spcBef>
                          <a:spcPct val="20000"/>
                        </a:spcBef>
                        <a:buClr>
                          <a:schemeClr val="tx2"/>
                        </a:buClr>
                        <a:buSzPct val="7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anose="05000000000000000000" pitchFamily="2" charset="2"/>
                        <a:defRPr sz="2000">
                          <a:solidFill>
                            <a:schemeClr val="tx1"/>
                          </a:solidFill>
                          <a:latin typeface="Tahoma" panose="020B0604030504040204" pitchFamily="34" charset="0"/>
                        </a:defRPr>
                      </a:lvl3pPr>
                      <a:lvl4pPr>
                        <a:spcBef>
                          <a:spcPct val="20000"/>
                        </a:spcBef>
                        <a:buSzPct val="70000"/>
                        <a:buFont typeface="Wingdings" panose="05000000000000000000"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it-IT" sz="1600" b="1" i="0" u="none" strike="noStrike" cap="none" normalizeH="0" baseline="0">
                          <a:ln>
                            <a:noFill/>
                          </a:ln>
                          <a:solidFill>
                            <a:schemeClr val="tx1"/>
                          </a:solidFill>
                          <a:effectLst/>
                          <a:latin typeface="Tahoma" panose="020B0604030504040204" pitchFamily="34" charset="0"/>
                        </a:rPr>
                        <a:t>Description</a:t>
                      </a:r>
                    </a:p>
                  </a:txBody>
                  <a:tcPr marL="90000" marR="90000" marT="46770" marB="4677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anose="05000000000000000000" pitchFamily="2" charset="2"/>
                        <a:defRPr sz="2000">
                          <a:solidFill>
                            <a:schemeClr val="tx1"/>
                          </a:solidFill>
                          <a:latin typeface="Tahoma" panose="020B0604030504040204" pitchFamily="34" charset="0"/>
                        </a:defRPr>
                      </a:lvl3pPr>
                      <a:lvl4pPr>
                        <a:spcBef>
                          <a:spcPct val="20000"/>
                        </a:spcBef>
                        <a:buSzPct val="70000"/>
                        <a:buFont typeface="Wingdings" panose="05000000000000000000"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it-IT" altLang="it-IT" sz="1600" b="0" i="0" u="none" strike="noStrike" cap="none" normalizeH="0" baseline="0" dirty="0">
                          <a:ln>
                            <a:noFill/>
                          </a:ln>
                          <a:solidFill>
                            <a:schemeClr val="tx1"/>
                          </a:solidFill>
                          <a:effectLst/>
                          <a:latin typeface="Tahoma" panose="020B0604030504040204" pitchFamily="34" charset="0"/>
                        </a:rPr>
                        <a:t>One bridge and </a:t>
                      </a:r>
                      <a:r>
                        <a:rPr kumimoji="0" lang="it-IT" altLang="it-IT" sz="1600" b="0" i="0" u="none" strike="noStrike" cap="none" normalizeH="0" baseline="0" dirty="0" err="1">
                          <a:ln>
                            <a:noFill/>
                          </a:ln>
                          <a:solidFill>
                            <a:schemeClr val="tx1"/>
                          </a:solidFill>
                          <a:effectLst/>
                          <a:latin typeface="Tahoma" panose="020B0604030504040204" pitchFamily="34" charset="0"/>
                        </a:rPr>
                        <a:t>four</a:t>
                      </a:r>
                      <a:r>
                        <a:rPr kumimoji="0" lang="it-IT" altLang="it-IT" sz="1600" b="0" i="0" u="none" strike="noStrike" cap="none" normalizeH="0" baseline="0" dirty="0">
                          <a:ln>
                            <a:noFill/>
                          </a:ln>
                          <a:solidFill>
                            <a:schemeClr val="tx1"/>
                          </a:solidFill>
                          <a:effectLst/>
                          <a:latin typeface="Tahoma" panose="020B0604030504040204" pitchFamily="34" charset="0"/>
                        </a:rPr>
                        <a:t> computers are </a:t>
                      </a:r>
                      <a:r>
                        <a:rPr kumimoji="0" lang="it-IT" altLang="it-IT" sz="1600" b="0" i="0" u="none" strike="noStrike" cap="none" normalizeH="0" baseline="0" dirty="0" err="1">
                          <a:ln>
                            <a:noFill/>
                          </a:ln>
                          <a:solidFill>
                            <a:schemeClr val="tx1"/>
                          </a:solidFill>
                          <a:effectLst/>
                          <a:latin typeface="Tahoma" panose="020B0604030504040204" pitchFamily="34" charset="0"/>
                        </a:rPr>
                        <a:t>connected</a:t>
                      </a:r>
                      <a:r>
                        <a:rPr kumimoji="0" lang="it-IT" altLang="it-IT" sz="1600" b="0" i="0" u="none" strike="noStrike" cap="none" normalizeH="0" baseline="0" dirty="0">
                          <a:ln>
                            <a:noFill/>
                          </a:ln>
                          <a:solidFill>
                            <a:schemeClr val="tx1"/>
                          </a:solidFill>
                          <a:effectLst/>
                          <a:latin typeface="Tahoma" panose="020B0604030504040204" pitchFamily="34" charset="0"/>
                        </a:rPr>
                        <a:t>; the learning features of the bridge are </a:t>
                      </a:r>
                      <a:r>
                        <a:rPr kumimoji="0" lang="it-IT" altLang="it-IT" sz="1600" b="0" i="0" u="none" strike="noStrike" cap="none" normalizeH="0" baseline="0" dirty="0" err="1">
                          <a:ln>
                            <a:noFill/>
                          </a:ln>
                          <a:solidFill>
                            <a:schemeClr val="tx1"/>
                          </a:solidFill>
                          <a:effectLst/>
                          <a:latin typeface="Tahoma" panose="020B0604030504040204" pitchFamily="34" charset="0"/>
                        </a:rPr>
                        <a:t>experienced</a:t>
                      </a:r>
                      <a:endParaRPr kumimoji="0" lang="it-IT" altLang="it-IT" sz="1600" b="0" i="0" u="none" strike="noStrike" cap="none" normalizeH="0" baseline="0" dirty="0">
                        <a:ln>
                          <a:noFill/>
                        </a:ln>
                        <a:solidFill>
                          <a:schemeClr val="tx1"/>
                        </a:solidFill>
                        <a:effectLst/>
                        <a:latin typeface="Tahoma" panose="020B0604030504040204" pitchFamily="34" charset="0"/>
                      </a:endParaRPr>
                    </a:p>
                  </a:txBody>
                  <a:tcPr marL="90000" marR="90000" marT="46770" marB="4677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362BF-6D5D-EE5A-7FA6-56FD32E78779}"/>
              </a:ext>
            </a:extLst>
          </p:cNvPr>
          <p:cNvSpPr>
            <a:spLocks noGrp="1"/>
          </p:cNvSpPr>
          <p:nvPr>
            <p:ph type="title"/>
          </p:nvPr>
        </p:nvSpPr>
        <p:spPr/>
        <p:txBody>
          <a:bodyPr/>
          <a:lstStyle/>
          <a:p>
            <a:r>
              <a:rPr lang="en-GB" dirty="0"/>
              <a:t>bringing up the bridge</a:t>
            </a:r>
          </a:p>
        </p:txBody>
      </p:sp>
      <p:sp>
        <p:nvSpPr>
          <p:cNvPr id="3" name="Content Placeholder 2">
            <a:extLst>
              <a:ext uri="{FF2B5EF4-FFF2-40B4-BE49-F238E27FC236}">
                <a16:creationId xmlns:a16="http://schemas.microsoft.com/office/drawing/2014/main" id="{F24FB8D8-2A59-598A-909D-68604B4D081D}"/>
              </a:ext>
            </a:extLst>
          </p:cNvPr>
          <p:cNvSpPr>
            <a:spLocks noGrp="1"/>
          </p:cNvSpPr>
          <p:nvPr>
            <p:ph idx="1"/>
          </p:nvPr>
        </p:nvSpPr>
        <p:spPr/>
        <p:txBody>
          <a:bodyPr/>
          <a:lstStyle/>
          <a:p>
            <a:r>
              <a:rPr lang="en-GB" dirty="0"/>
              <a:t>the bridge is born with its state DOWN</a:t>
            </a:r>
          </a:p>
          <a:p>
            <a:pPr lvl="1"/>
            <a:r>
              <a:rPr lang="en-GB" dirty="0"/>
              <a:t>this means that it is switched off</a:t>
            </a:r>
          </a:p>
          <a:p>
            <a:r>
              <a:rPr lang="en-GB" dirty="0"/>
              <a:t>the following command allows to switch up/down a bridge (or even a network interface)</a:t>
            </a:r>
          </a:p>
          <a:p>
            <a:pPr lvl="1"/>
            <a:r>
              <a:rPr lang="en-GB" dirty="0"/>
              <a:t>it can be also used for </a:t>
            </a:r>
            <a:r>
              <a:rPr lang="en-GB" dirty="0" err="1"/>
              <a:t>ethX</a:t>
            </a:r>
            <a:r>
              <a:rPr lang="en-GB" dirty="0"/>
              <a:t> interfaces</a:t>
            </a:r>
          </a:p>
        </p:txBody>
      </p:sp>
      <p:sp>
        <p:nvSpPr>
          <p:cNvPr id="4" name="Date Placeholder 3">
            <a:extLst>
              <a:ext uri="{FF2B5EF4-FFF2-40B4-BE49-F238E27FC236}">
                <a16:creationId xmlns:a16="http://schemas.microsoft.com/office/drawing/2014/main" id="{F86D4BAA-BB6B-A349-F88A-F5FA1C0AC6D3}"/>
              </a:ext>
            </a:extLst>
          </p:cNvPr>
          <p:cNvSpPr>
            <a:spLocks noGrp="1"/>
          </p:cNvSpPr>
          <p:nvPr>
            <p:ph type="dt" sz="half" idx="10"/>
          </p:nvPr>
        </p:nvSpPr>
        <p:spPr/>
        <p:txBody>
          <a:bodyPr/>
          <a:lstStyle/>
          <a:p>
            <a:pPr>
              <a:defRPr/>
            </a:pPr>
            <a:r>
              <a:rPr lang="it-IT" altLang="it-IT"/>
              <a:t>last update: Oct 2023</a:t>
            </a:r>
          </a:p>
        </p:txBody>
      </p:sp>
      <p:sp>
        <p:nvSpPr>
          <p:cNvPr id="5" name="Footer Placeholder 4">
            <a:extLst>
              <a:ext uri="{FF2B5EF4-FFF2-40B4-BE49-F238E27FC236}">
                <a16:creationId xmlns:a16="http://schemas.microsoft.com/office/drawing/2014/main" id="{4BFC0266-2513-4A7C-FB38-92743284EAEE}"/>
              </a:ext>
            </a:extLst>
          </p:cNvPr>
          <p:cNvSpPr>
            <a:spLocks noGrp="1"/>
          </p:cNvSpPr>
          <p:nvPr>
            <p:ph type="ftr" sz="quarter" idx="11"/>
          </p:nvPr>
        </p:nvSpPr>
        <p:spPr/>
        <p:txBody>
          <a:bodyPr/>
          <a:lstStyle/>
          <a:p>
            <a:pPr>
              <a:defRPr/>
            </a:pPr>
            <a:r>
              <a:rPr lang="it-IT" altLang="it-IT"/>
              <a:t>kathara – [ lab: one bridge ]</a:t>
            </a:r>
          </a:p>
        </p:txBody>
      </p:sp>
      <p:grpSp>
        <p:nvGrpSpPr>
          <p:cNvPr id="6" name="Group 5">
            <a:extLst>
              <a:ext uri="{FF2B5EF4-FFF2-40B4-BE49-F238E27FC236}">
                <a16:creationId xmlns:a16="http://schemas.microsoft.com/office/drawing/2014/main" id="{FB184BA9-0198-4E1B-4790-3128B54DE01D}"/>
              </a:ext>
            </a:extLst>
          </p:cNvPr>
          <p:cNvGrpSpPr/>
          <p:nvPr/>
        </p:nvGrpSpPr>
        <p:grpSpPr>
          <a:xfrm>
            <a:off x="1661669" y="4216399"/>
            <a:ext cx="8868661" cy="1123946"/>
            <a:chOff x="2711621" y="2305054"/>
            <a:chExt cx="8868661" cy="1123946"/>
          </a:xfrm>
        </p:grpSpPr>
        <p:sp>
          <p:nvSpPr>
            <p:cNvPr id="7" name="Rectangle 6">
              <a:extLst>
                <a:ext uri="{FF2B5EF4-FFF2-40B4-BE49-F238E27FC236}">
                  <a16:creationId xmlns:a16="http://schemas.microsoft.com/office/drawing/2014/main" id="{DFDE12E3-2AFA-AFB1-28E6-C2F6DB82BCF9}"/>
                </a:ext>
              </a:extLst>
            </p:cNvPr>
            <p:cNvSpPr/>
            <p:nvPr/>
          </p:nvSpPr>
          <p:spPr>
            <a:xfrm>
              <a:off x="2711624" y="2632079"/>
              <a:ext cx="8868658" cy="796921"/>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lumMod val="65000"/>
                    </a:prstClr>
                  </a:solidFill>
                  <a:effectLst/>
                  <a:uLnTx/>
                  <a:uFillTx/>
                  <a:latin typeface="Lucida Console" panose="020B0609040504020204" pitchFamily="49" charset="0"/>
                </a:rPr>
                <a:t>root@</a:t>
              </a:r>
              <a:r>
                <a:rPr lang="it-IT" kern="0" dirty="0">
                  <a:solidFill>
                    <a:prstClr val="white">
                      <a:lumMod val="65000"/>
                    </a:prstClr>
                  </a:solidFill>
                  <a:latin typeface="Lucida Console" panose="020B0609040504020204" pitchFamily="49" charset="0"/>
                </a:rPr>
                <a:t>b</a:t>
              </a:r>
              <a:r>
                <a:rPr kumimoji="0" lang="it-IT" sz="1800" b="0" i="0" u="none" strike="noStrike" kern="0" cap="none" spc="0" normalizeH="0" baseline="0" noProof="0" dirty="0">
                  <a:ln>
                    <a:noFill/>
                  </a:ln>
                  <a:solidFill>
                    <a:prstClr val="white">
                      <a:lumMod val="65000"/>
                    </a:prstClr>
                  </a:solidFill>
                  <a:effectLst/>
                  <a:uLnTx/>
                  <a:uFillTx/>
                  <a:latin typeface="Lucida Console" panose="020B0609040504020204" pitchFamily="49" charset="0"/>
                </a:rPr>
                <a:t>1:~$ </a:t>
              </a:r>
              <a:r>
                <a:rPr lang="en-US" b="1" kern="0" dirty="0" err="1">
                  <a:solidFill>
                    <a:prstClr val="white"/>
                  </a:solidFill>
                  <a:latin typeface="Lucida Console" panose="020B0609040504020204" pitchFamily="49" charset="0"/>
                </a:rPr>
                <a:t>ip</a:t>
              </a:r>
              <a:r>
                <a:rPr lang="en-US" b="1" kern="0" dirty="0">
                  <a:solidFill>
                    <a:prstClr val="white"/>
                  </a:solidFill>
                  <a:latin typeface="Lucida Console" panose="020B0609040504020204" pitchFamily="49" charset="0"/>
                </a:rPr>
                <a:t> link set up dev </a:t>
              </a:r>
              <a:r>
                <a:rPr lang="en-US" b="1" kern="0" dirty="0" err="1">
                  <a:solidFill>
                    <a:prstClr val="white"/>
                  </a:solidFill>
                  <a:latin typeface="Lucida Console" panose="020B0609040504020204" pitchFamily="49" charset="0"/>
                </a:rPr>
                <a:t>mainbridge</a:t>
              </a:r>
              <a:endParaRPr lang="it-IT" b="1" kern="0" dirty="0">
                <a:solidFill>
                  <a:prstClr val="white"/>
                </a:solidFill>
                <a:latin typeface="Lucida Console" panose="020B0609040504020204" pitchFamily="49" charset="0"/>
              </a:endParaRPr>
            </a:p>
          </p:txBody>
        </p:sp>
        <p:sp>
          <p:nvSpPr>
            <p:cNvPr id="8" name="Rectangle 7">
              <a:extLst>
                <a:ext uri="{FF2B5EF4-FFF2-40B4-BE49-F238E27FC236}">
                  <a16:creationId xmlns:a16="http://schemas.microsoft.com/office/drawing/2014/main" id="{6255A550-303C-BCE2-3FED-B049965CB00C}"/>
                </a:ext>
              </a:extLst>
            </p:cNvPr>
            <p:cNvSpPr/>
            <p:nvPr/>
          </p:nvSpPr>
          <p:spPr>
            <a:xfrm>
              <a:off x="2711621" y="2305054"/>
              <a:ext cx="8868658" cy="286249"/>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9" name="Group 8">
              <a:extLst>
                <a:ext uri="{FF2B5EF4-FFF2-40B4-BE49-F238E27FC236}">
                  <a16:creationId xmlns:a16="http://schemas.microsoft.com/office/drawing/2014/main" id="{4577026C-5981-8B12-9438-3F56FED8C0EA}"/>
                </a:ext>
              </a:extLst>
            </p:cNvPr>
            <p:cNvGrpSpPr/>
            <p:nvPr/>
          </p:nvGrpSpPr>
          <p:grpSpPr>
            <a:xfrm>
              <a:off x="10920536" y="2386396"/>
              <a:ext cx="581348" cy="126235"/>
              <a:chOff x="8092857" y="2035375"/>
              <a:chExt cx="581348" cy="126235"/>
            </a:xfrm>
          </p:grpSpPr>
          <p:sp>
            <p:nvSpPr>
              <p:cNvPr id="10" name="Rectangle 9">
                <a:extLst>
                  <a:ext uri="{FF2B5EF4-FFF2-40B4-BE49-F238E27FC236}">
                    <a16:creationId xmlns:a16="http://schemas.microsoft.com/office/drawing/2014/main" id="{14E120D0-CFC2-D5DC-C323-3302DA8705A3}"/>
                  </a:ext>
                </a:extLst>
              </p:cNvPr>
              <p:cNvSpPr>
                <a:spLocks noChangeAspect="1"/>
              </p:cNvSpPr>
              <p:nvPr/>
            </p:nvSpPr>
            <p:spPr>
              <a:xfrm>
                <a:off x="8548205" y="2035610"/>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F09EDC29-7B76-204C-8925-A9BEAF50FEE6}"/>
                  </a:ext>
                </a:extLst>
              </p:cNvPr>
              <p:cNvSpPr>
                <a:spLocks noChangeAspect="1"/>
              </p:cNvSpPr>
              <p:nvPr/>
            </p:nvSpPr>
            <p:spPr>
              <a:xfrm>
                <a:off x="8092857"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94FD3FD3-1180-7829-70E0-0386601B78E6}"/>
                  </a:ext>
                </a:extLst>
              </p:cNvPr>
              <p:cNvSpPr>
                <a:spLocks noChangeAspect="1"/>
              </p:cNvSpPr>
              <p:nvPr/>
            </p:nvSpPr>
            <p:spPr>
              <a:xfrm>
                <a:off x="8320531"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13" name="AutoShape 34">
            <a:extLst>
              <a:ext uri="{FF2B5EF4-FFF2-40B4-BE49-F238E27FC236}">
                <a16:creationId xmlns:a16="http://schemas.microsoft.com/office/drawing/2014/main" id="{510441A9-1012-79C6-1F1C-6F97DABDC817}"/>
              </a:ext>
            </a:extLst>
          </p:cNvPr>
          <p:cNvSpPr>
            <a:spLocks noChangeArrowheads="1"/>
          </p:cNvSpPr>
          <p:nvPr/>
        </p:nvSpPr>
        <p:spPr bwMode="auto">
          <a:xfrm>
            <a:off x="2351584" y="5570363"/>
            <a:ext cx="2906160" cy="796921"/>
          </a:xfrm>
          <a:prstGeom prst="wedgeRoundRectCallout">
            <a:avLst>
              <a:gd name="adj1" fmla="val 42189"/>
              <a:gd name="adj2" fmla="val -142610"/>
              <a:gd name="adj3" fmla="val 16667"/>
            </a:avLst>
          </a:prstGeom>
          <a:solidFill>
            <a:schemeClr val="accent2"/>
          </a:solidFill>
          <a:ln w="9525">
            <a:solidFill>
              <a:schemeClr val="tx1"/>
            </a:solidFill>
            <a:miter lim="800000"/>
            <a:headEnd/>
            <a:tailEnd/>
          </a:ln>
          <a:effectLst/>
        </p:spPr>
        <p:txBody>
          <a:bodyPr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the desired state</a:t>
            </a:r>
          </a:p>
        </p:txBody>
      </p:sp>
      <p:sp>
        <p:nvSpPr>
          <p:cNvPr id="14" name="AutoShape 34">
            <a:extLst>
              <a:ext uri="{FF2B5EF4-FFF2-40B4-BE49-F238E27FC236}">
                <a16:creationId xmlns:a16="http://schemas.microsoft.com/office/drawing/2014/main" id="{CB1098A1-3F05-0784-FD13-FC917CC59E3D}"/>
              </a:ext>
            </a:extLst>
          </p:cNvPr>
          <p:cNvSpPr>
            <a:spLocks noChangeArrowheads="1"/>
          </p:cNvSpPr>
          <p:nvPr/>
        </p:nvSpPr>
        <p:spPr bwMode="auto">
          <a:xfrm>
            <a:off x="7659441" y="5213701"/>
            <a:ext cx="2906160" cy="1180216"/>
          </a:xfrm>
          <a:prstGeom prst="wedgeRoundRectCallout">
            <a:avLst>
              <a:gd name="adj1" fmla="val -61935"/>
              <a:gd name="adj2" fmla="val -80541"/>
              <a:gd name="adj3" fmla="val 16667"/>
            </a:avLst>
          </a:prstGeom>
          <a:solidFill>
            <a:schemeClr val="accent2"/>
          </a:solidFill>
          <a:ln w="9525">
            <a:solidFill>
              <a:schemeClr val="tx1"/>
            </a:solidFill>
            <a:miter lim="800000"/>
            <a:headEnd/>
            <a:tailEnd/>
          </a:ln>
          <a:effectLst/>
        </p:spPr>
        <p:txBody>
          <a:bodyPr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the name of the bridge to be brought on</a:t>
            </a:r>
          </a:p>
        </p:txBody>
      </p:sp>
    </p:spTree>
    <p:extLst>
      <p:ext uri="{BB962C8B-B14F-4D97-AF65-F5344CB8AC3E}">
        <p14:creationId xmlns:p14="http://schemas.microsoft.com/office/powerpoint/2010/main" val="3037940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7931C-7B38-FB7B-A947-97ECD8B16E04}"/>
              </a:ext>
            </a:extLst>
          </p:cNvPr>
          <p:cNvSpPr>
            <a:spLocks noGrp="1"/>
          </p:cNvSpPr>
          <p:nvPr>
            <p:ph type="title"/>
          </p:nvPr>
        </p:nvSpPr>
        <p:spPr/>
        <p:txBody>
          <a:bodyPr/>
          <a:lstStyle/>
          <a:p>
            <a:r>
              <a:rPr lang="en-GB" dirty="0"/>
              <a:t>bridge ageing time</a:t>
            </a:r>
          </a:p>
        </p:txBody>
      </p:sp>
      <p:sp>
        <p:nvSpPr>
          <p:cNvPr id="3" name="Content Placeholder 2">
            <a:extLst>
              <a:ext uri="{FF2B5EF4-FFF2-40B4-BE49-F238E27FC236}">
                <a16:creationId xmlns:a16="http://schemas.microsoft.com/office/drawing/2014/main" id="{3F796143-2726-81AD-57B8-1E79D55ED4B9}"/>
              </a:ext>
            </a:extLst>
          </p:cNvPr>
          <p:cNvSpPr>
            <a:spLocks noGrp="1"/>
          </p:cNvSpPr>
          <p:nvPr>
            <p:ph idx="1"/>
          </p:nvPr>
        </p:nvSpPr>
        <p:spPr/>
        <p:txBody>
          <a:bodyPr/>
          <a:lstStyle/>
          <a:p>
            <a:r>
              <a:rPr lang="en-GB" dirty="0"/>
              <a:t>the ageing time is the number of seconds that a MAC address will be kept in the FDB (Filtering Data Base)</a:t>
            </a:r>
          </a:p>
          <a:p>
            <a:r>
              <a:rPr lang="en-GB" dirty="0"/>
              <a:t>by default, it is set to 300 (5 minutes)</a:t>
            </a:r>
          </a:p>
          <a:p>
            <a:r>
              <a:rPr lang="en-GB" dirty="0"/>
              <a:t>to change the ageing time:</a:t>
            </a:r>
          </a:p>
        </p:txBody>
      </p:sp>
      <p:sp>
        <p:nvSpPr>
          <p:cNvPr id="4" name="Date Placeholder 3">
            <a:extLst>
              <a:ext uri="{FF2B5EF4-FFF2-40B4-BE49-F238E27FC236}">
                <a16:creationId xmlns:a16="http://schemas.microsoft.com/office/drawing/2014/main" id="{54FB65E5-219D-FFC9-8CF4-822AC706B8FB}"/>
              </a:ext>
            </a:extLst>
          </p:cNvPr>
          <p:cNvSpPr>
            <a:spLocks noGrp="1"/>
          </p:cNvSpPr>
          <p:nvPr>
            <p:ph type="dt" sz="half" idx="10"/>
          </p:nvPr>
        </p:nvSpPr>
        <p:spPr/>
        <p:txBody>
          <a:bodyPr/>
          <a:lstStyle/>
          <a:p>
            <a:pPr>
              <a:defRPr/>
            </a:pPr>
            <a:r>
              <a:rPr lang="it-IT" altLang="it-IT"/>
              <a:t>last update: Oct 2023</a:t>
            </a:r>
          </a:p>
        </p:txBody>
      </p:sp>
      <p:sp>
        <p:nvSpPr>
          <p:cNvPr id="5" name="Footer Placeholder 4">
            <a:extLst>
              <a:ext uri="{FF2B5EF4-FFF2-40B4-BE49-F238E27FC236}">
                <a16:creationId xmlns:a16="http://schemas.microsoft.com/office/drawing/2014/main" id="{012D114B-BE9F-FAD6-32AB-9BB112873E99}"/>
              </a:ext>
            </a:extLst>
          </p:cNvPr>
          <p:cNvSpPr>
            <a:spLocks noGrp="1"/>
          </p:cNvSpPr>
          <p:nvPr>
            <p:ph type="ftr" sz="quarter" idx="11"/>
          </p:nvPr>
        </p:nvSpPr>
        <p:spPr/>
        <p:txBody>
          <a:bodyPr/>
          <a:lstStyle/>
          <a:p>
            <a:pPr>
              <a:defRPr/>
            </a:pPr>
            <a:r>
              <a:rPr lang="it-IT" altLang="it-IT"/>
              <a:t>kathara – [ lab: one bridge ]</a:t>
            </a:r>
          </a:p>
        </p:txBody>
      </p:sp>
      <p:grpSp>
        <p:nvGrpSpPr>
          <p:cNvPr id="6" name="Group 5">
            <a:extLst>
              <a:ext uri="{FF2B5EF4-FFF2-40B4-BE49-F238E27FC236}">
                <a16:creationId xmlns:a16="http://schemas.microsoft.com/office/drawing/2014/main" id="{5EC711E4-4330-5AE1-1ED7-D3A209E5D043}"/>
              </a:ext>
            </a:extLst>
          </p:cNvPr>
          <p:cNvGrpSpPr/>
          <p:nvPr/>
        </p:nvGrpSpPr>
        <p:grpSpPr>
          <a:xfrm>
            <a:off x="1661669" y="4077072"/>
            <a:ext cx="8868661" cy="1123946"/>
            <a:chOff x="2711621" y="2305054"/>
            <a:chExt cx="8868661" cy="1123946"/>
          </a:xfrm>
        </p:grpSpPr>
        <p:sp>
          <p:nvSpPr>
            <p:cNvPr id="7" name="Rectangle 6">
              <a:extLst>
                <a:ext uri="{FF2B5EF4-FFF2-40B4-BE49-F238E27FC236}">
                  <a16:creationId xmlns:a16="http://schemas.microsoft.com/office/drawing/2014/main" id="{4447FB23-78BA-4196-489C-C65E95E8E584}"/>
                </a:ext>
              </a:extLst>
            </p:cNvPr>
            <p:cNvSpPr/>
            <p:nvPr/>
          </p:nvSpPr>
          <p:spPr>
            <a:xfrm>
              <a:off x="2711624" y="2632079"/>
              <a:ext cx="8868658" cy="796921"/>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lumMod val="65000"/>
                    </a:prstClr>
                  </a:solidFill>
                  <a:effectLst/>
                  <a:uLnTx/>
                  <a:uFillTx/>
                  <a:latin typeface="Lucida Console" panose="020B0609040504020204" pitchFamily="49" charset="0"/>
                </a:rPr>
                <a:t>root@</a:t>
              </a:r>
              <a:r>
                <a:rPr lang="it-IT" kern="0" dirty="0">
                  <a:solidFill>
                    <a:prstClr val="white">
                      <a:lumMod val="65000"/>
                    </a:prstClr>
                  </a:solidFill>
                  <a:latin typeface="Lucida Console" panose="020B0609040504020204" pitchFamily="49" charset="0"/>
                </a:rPr>
                <a:t>b</a:t>
              </a:r>
              <a:r>
                <a:rPr kumimoji="0" lang="it-IT" sz="1800" b="0" i="0" u="none" strike="noStrike" kern="0" cap="none" spc="0" normalizeH="0" baseline="0" noProof="0" dirty="0">
                  <a:ln>
                    <a:noFill/>
                  </a:ln>
                  <a:solidFill>
                    <a:prstClr val="white">
                      <a:lumMod val="65000"/>
                    </a:prstClr>
                  </a:solidFill>
                  <a:effectLst/>
                  <a:uLnTx/>
                  <a:uFillTx/>
                  <a:latin typeface="Lucida Console" panose="020B0609040504020204" pitchFamily="49" charset="0"/>
                </a:rPr>
                <a:t>1:~$ </a:t>
              </a:r>
              <a:r>
                <a:rPr lang="en-US" b="1" kern="0" dirty="0" err="1">
                  <a:solidFill>
                    <a:prstClr val="white"/>
                  </a:solidFill>
                  <a:latin typeface="Lucida Console" panose="020B0609040504020204" pitchFamily="49" charset="0"/>
                </a:rPr>
                <a:t>brctl</a:t>
              </a:r>
              <a:r>
                <a:rPr lang="en-US" b="1" kern="0" dirty="0">
                  <a:solidFill>
                    <a:prstClr val="white"/>
                  </a:solidFill>
                  <a:latin typeface="Lucida Console" panose="020B0609040504020204" pitchFamily="49" charset="0"/>
                </a:rPr>
                <a:t> </a:t>
              </a:r>
              <a:r>
                <a:rPr lang="en-US" b="1" kern="0" dirty="0" err="1">
                  <a:solidFill>
                    <a:prstClr val="white"/>
                  </a:solidFill>
                  <a:latin typeface="Lucida Console" panose="020B0609040504020204" pitchFamily="49" charset="0"/>
                </a:rPr>
                <a:t>setageing</a:t>
              </a:r>
              <a:r>
                <a:rPr lang="en-US" b="1" kern="0" dirty="0">
                  <a:solidFill>
                    <a:prstClr val="white"/>
                  </a:solidFill>
                  <a:latin typeface="Lucida Console" panose="020B0609040504020204" pitchFamily="49" charset="0"/>
                </a:rPr>
                <a:t> </a:t>
              </a:r>
              <a:r>
                <a:rPr lang="en-US" b="1" kern="0" dirty="0" err="1">
                  <a:solidFill>
                    <a:prstClr val="white"/>
                  </a:solidFill>
                  <a:latin typeface="Lucida Console" panose="020B0609040504020204" pitchFamily="49" charset="0"/>
                </a:rPr>
                <a:t>mainbridge</a:t>
              </a:r>
              <a:r>
                <a:rPr lang="en-US" b="1" kern="0" dirty="0">
                  <a:solidFill>
                    <a:prstClr val="white"/>
                  </a:solidFill>
                  <a:latin typeface="Lucida Console" panose="020B0609040504020204" pitchFamily="49" charset="0"/>
                </a:rPr>
                <a:t> 600</a:t>
              </a:r>
              <a:endParaRPr lang="it-IT" b="1" kern="0" dirty="0">
                <a:solidFill>
                  <a:prstClr val="white"/>
                </a:solidFill>
                <a:latin typeface="Lucida Console" panose="020B0609040504020204" pitchFamily="49" charset="0"/>
              </a:endParaRPr>
            </a:p>
          </p:txBody>
        </p:sp>
        <p:sp>
          <p:nvSpPr>
            <p:cNvPr id="8" name="Rectangle 7">
              <a:extLst>
                <a:ext uri="{FF2B5EF4-FFF2-40B4-BE49-F238E27FC236}">
                  <a16:creationId xmlns:a16="http://schemas.microsoft.com/office/drawing/2014/main" id="{B37D4602-DB6B-8DA0-11B8-21AD6BBDAA31}"/>
                </a:ext>
              </a:extLst>
            </p:cNvPr>
            <p:cNvSpPr/>
            <p:nvPr/>
          </p:nvSpPr>
          <p:spPr>
            <a:xfrm>
              <a:off x="2711621" y="2305054"/>
              <a:ext cx="8868658" cy="286249"/>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9" name="Group 8">
              <a:extLst>
                <a:ext uri="{FF2B5EF4-FFF2-40B4-BE49-F238E27FC236}">
                  <a16:creationId xmlns:a16="http://schemas.microsoft.com/office/drawing/2014/main" id="{03621D07-97DC-0D9A-48AB-EA6966390B4F}"/>
                </a:ext>
              </a:extLst>
            </p:cNvPr>
            <p:cNvGrpSpPr/>
            <p:nvPr/>
          </p:nvGrpSpPr>
          <p:grpSpPr>
            <a:xfrm>
              <a:off x="10920536" y="2386396"/>
              <a:ext cx="581348" cy="126235"/>
              <a:chOff x="8092857" y="2035375"/>
              <a:chExt cx="581348" cy="126235"/>
            </a:xfrm>
          </p:grpSpPr>
          <p:sp>
            <p:nvSpPr>
              <p:cNvPr id="10" name="Rectangle 9">
                <a:extLst>
                  <a:ext uri="{FF2B5EF4-FFF2-40B4-BE49-F238E27FC236}">
                    <a16:creationId xmlns:a16="http://schemas.microsoft.com/office/drawing/2014/main" id="{2AB37488-0FE4-1851-188D-8089D07E7E09}"/>
                  </a:ext>
                </a:extLst>
              </p:cNvPr>
              <p:cNvSpPr>
                <a:spLocks noChangeAspect="1"/>
              </p:cNvSpPr>
              <p:nvPr/>
            </p:nvSpPr>
            <p:spPr>
              <a:xfrm>
                <a:off x="8548205" y="2035610"/>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58B078BD-A685-066D-9AFB-947D0D143417}"/>
                  </a:ext>
                </a:extLst>
              </p:cNvPr>
              <p:cNvSpPr>
                <a:spLocks noChangeAspect="1"/>
              </p:cNvSpPr>
              <p:nvPr/>
            </p:nvSpPr>
            <p:spPr>
              <a:xfrm>
                <a:off x="8092857"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55CE3C52-D2DE-73A2-9AED-5F2634F7B800}"/>
                  </a:ext>
                </a:extLst>
              </p:cNvPr>
              <p:cNvSpPr>
                <a:spLocks noChangeAspect="1"/>
              </p:cNvSpPr>
              <p:nvPr/>
            </p:nvSpPr>
            <p:spPr>
              <a:xfrm>
                <a:off x="8320531"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13" name="AutoShape 34">
            <a:extLst>
              <a:ext uri="{FF2B5EF4-FFF2-40B4-BE49-F238E27FC236}">
                <a16:creationId xmlns:a16="http://schemas.microsoft.com/office/drawing/2014/main" id="{8B42E94A-2A34-80BF-8F38-6758A491AD72}"/>
              </a:ext>
            </a:extLst>
          </p:cNvPr>
          <p:cNvSpPr>
            <a:spLocks noChangeArrowheads="1"/>
          </p:cNvSpPr>
          <p:nvPr/>
        </p:nvSpPr>
        <p:spPr bwMode="auto">
          <a:xfrm>
            <a:off x="983432" y="5441214"/>
            <a:ext cx="2906160" cy="796921"/>
          </a:xfrm>
          <a:prstGeom prst="wedgeRoundRectCallout">
            <a:avLst>
              <a:gd name="adj1" fmla="val 42189"/>
              <a:gd name="adj2" fmla="val -142610"/>
              <a:gd name="adj3" fmla="val 16667"/>
            </a:avLst>
          </a:prstGeom>
          <a:solidFill>
            <a:schemeClr val="accent2"/>
          </a:solidFill>
          <a:ln w="9525">
            <a:solidFill>
              <a:schemeClr val="tx1"/>
            </a:solidFill>
            <a:miter lim="800000"/>
            <a:headEnd/>
            <a:tailEnd/>
          </a:ln>
          <a:effectLst/>
        </p:spPr>
        <p:txBody>
          <a:bodyPr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utility to control bridges</a:t>
            </a:r>
          </a:p>
        </p:txBody>
      </p:sp>
      <p:sp>
        <p:nvSpPr>
          <p:cNvPr id="14" name="AutoShape 34">
            <a:extLst>
              <a:ext uri="{FF2B5EF4-FFF2-40B4-BE49-F238E27FC236}">
                <a16:creationId xmlns:a16="http://schemas.microsoft.com/office/drawing/2014/main" id="{1B3EC382-6761-7B70-5A8A-E8BDAD5029E8}"/>
              </a:ext>
            </a:extLst>
          </p:cNvPr>
          <p:cNvSpPr>
            <a:spLocks noChangeArrowheads="1"/>
          </p:cNvSpPr>
          <p:nvPr/>
        </p:nvSpPr>
        <p:spPr bwMode="auto">
          <a:xfrm>
            <a:off x="4439816" y="5441214"/>
            <a:ext cx="2906160" cy="796921"/>
          </a:xfrm>
          <a:prstGeom prst="wedgeRoundRectCallout">
            <a:avLst>
              <a:gd name="adj1" fmla="val -2574"/>
              <a:gd name="adj2" fmla="val -136696"/>
              <a:gd name="adj3" fmla="val 16667"/>
            </a:avLst>
          </a:prstGeom>
          <a:solidFill>
            <a:schemeClr val="accent2"/>
          </a:solidFill>
          <a:ln w="9525">
            <a:solidFill>
              <a:schemeClr val="tx1"/>
            </a:solidFill>
            <a:miter lim="800000"/>
            <a:headEnd/>
            <a:tailEnd/>
          </a:ln>
          <a:effectLst/>
        </p:spPr>
        <p:txBody>
          <a:bodyPr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name of the bridge</a:t>
            </a:r>
          </a:p>
        </p:txBody>
      </p:sp>
      <p:sp>
        <p:nvSpPr>
          <p:cNvPr id="15" name="AutoShape 34">
            <a:extLst>
              <a:ext uri="{FF2B5EF4-FFF2-40B4-BE49-F238E27FC236}">
                <a16:creationId xmlns:a16="http://schemas.microsoft.com/office/drawing/2014/main" id="{27713AE0-3C3C-26A0-E9B9-DC2327133E81}"/>
              </a:ext>
            </a:extLst>
          </p:cNvPr>
          <p:cNvSpPr>
            <a:spLocks noChangeArrowheads="1"/>
          </p:cNvSpPr>
          <p:nvPr/>
        </p:nvSpPr>
        <p:spPr bwMode="auto">
          <a:xfrm>
            <a:off x="7896200" y="5441213"/>
            <a:ext cx="2906160" cy="796921"/>
          </a:xfrm>
          <a:prstGeom prst="wedgeRoundRectCallout">
            <a:avLst>
              <a:gd name="adj1" fmla="val -67773"/>
              <a:gd name="adj2" fmla="val -141427"/>
              <a:gd name="adj3" fmla="val 16667"/>
            </a:avLst>
          </a:prstGeom>
          <a:solidFill>
            <a:schemeClr val="accent2"/>
          </a:solidFill>
          <a:ln w="9525">
            <a:solidFill>
              <a:schemeClr val="tx1"/>
            </a:solidFill>
            <a:miter lim="800000"/>
            <a:headEnd/>
            <a:tailEnd/>
          </a:ln>
          <a:effectLst/>
        </p:spPr>
        <p:txBody>
          <a:bodyPr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new ageing time, set in seconds</a:t>
            </a:r>
          </a:p>
        </p:txBody>
      </p:sp>
    </p:spTree>
    <p:extLst>
      <p:ext uri="{BB962C8B-B14F-4D97-AF65-F5344CB8AC3E}">
        <p14:creationId xmlns:p14="http://schemas.microsoft.com/office/powerpoint/2010/main" val="2574839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030D7-36D4-26FA-2CC0-FFF4CD16EBCE}"/>
              </a:ext>
            </a:extLst>
          </p:cNvPr>
          <p:cNvSpPr>
            <a:spLocks noGrp="1"/>
          </p:cNvSpPr>
          <p:nvPr>
            <p:ph type="title"/>
          </p:nvPr>
        </p:nvSpPr>
        <p:spPr/>
        <p:txBody>
          <a:bodyPr/>
          <a:lstStyle/>
          <a:p>
            <a:r>
              <a:rPr lang="en-GB" dirty="0"/>
              <a:t>b1.startup</a:t>
            </a:r>
          </a:p>
        </p:txBody>
      </p:sp>
      <p:sp>
        <p:nvSpPr>
          <p:cNvPr id="4" name="Date Placeholder 3">
            <a:extLst>
              <a:ext uri="{FF2B5EF4-FFF2-40B4-BE49-F238E27FC236}">
                <a16:creationId xmlns:a16="http://schemas.microsoft.com/office/drawing/2014/main" id="{4AF86DF4-5449-06F2-236F-39BF3E8A2CDC}"/>
              </a:ext>
            </a:extLst>
          </p:cNvPr>
          <p:cNvSpPr>
            <a:spLocks noGrp="1"/>
          </p:cNvSpPr>
          <p:nvPr>
            <p:ph type="dt" sz="half" idx="10"/>
          </p:nvPr>
        </p:nvSpPr>
        <p:spPr/>
        <p:txBody>
          <a:bodyPr/>
          <a:lstStyle/>
          <a:p>
            <a:pPr>
              <a:defRPr/>
            </a:pPr>
            <a:r>
              <a:rPr lang="it-IT" altLang="it-IT"/>
              <a:t>last update: Oct 2023</a:t>
            </a:r>
          </a:p>
        </p:txBody>
      </p:sp>
      <p:sp>
        <p:nvSpPr>
          <p:cNvPr id="5" name="Footer Placeholder 4">
            <a:extLst>
              <a:ext uri="{FF2B5EF4-FFF2-40B4-BE49-F238E27FC236}">
                <a16:creationId xmlns:a16="http://schemas.microsoft.com/office/drawing/2014/main" id="{BC666BF7-3331-034F-39E7-67480451E90A}"/>
              </a:ext>
            </a:extLst>
          </p:cNvPr>
          <p:cNvSpPr>
            <a:spLocks noGrp="1"/>
          </p:cNvSpPr>
          <p:nvPr>
            <p:ph type="ftr" sz="quarter" idx="11"/>
          </p:nvPr>
        </p:nvSpPr>
        <p:spPr/>
        <p:txBody>
          <a:bodyPr/>
          <a:lstStyle/>
          <a:p>
            <a:pPr>
              <a:defRPr/>
            </a:pPr>
            <a:r>
              <a:rPr lang="it-IT" altLang="it-IT"/>
              <a:t>kathara – [ lab: one bridge ]</a:t>
            </a:r>
          </a:p>
        </p:txBody>
      </p:sp>
      <p:grpSp>
        <p:nvGrpSpPr>
          <p:cNvPr id="6" name="Group 15">
            <a:extLst>
              <a:ext uri="{FF2B5EF4-FFF2-40B4-BE49-F238E27FC236}">
                <a16:creationId xmlns:a16="http://schemas.microsoft.com/office/drawing/2014/main" id="{4FF6D15D-9551-7D29-E767-22DADFF3707A}"/>
              </a:ext>
            </a:extLst>
          </p:cNvPr>
          <p:cNvGrpSpPr>
            <a:grpSpLocks/>
          </p:cNvGrpSpPr>
          <p:nvPr/>
        </p:nvGrpSpPr>
        <p:grpSpPr bwMode="auto">
          <a:xfrm>
            <a:off x="3190027" y="1484784"/>
            <a:ext cx="5811945" cy="4752978"/>
            <a:chOff x="126" y="2432"/>
            <a:chExt cx="6955" cy="2994"/>
          </a:xfrm>
        </p:grpSpPr>
        <p:sp>
          <p:nvSpPr>
            <p:cNvPr id="7" name="AutoShape 5">
              <a:extLst>
                <a:ext uri="{FF2B5EF4-FFF2-40B4-BE49-F238E27FC236}">
                  <a16:creationId xmlns:a16="http://schemas.microsoft.com/office/drawing/2014/main" id="{2AF0A030-BA98-A462-33BB-0A1CD5F4F94E}"/>
                </a:ext>
              </a:extLst>
            </p:cNvPr>
            <p:cNvSpPr>
              <a:spLocks noChangeArrowheads="1"/>
            </p:cNvSpPr>
            <p:nvPr/>
          </p:nvSpPr>
          <p:spPr bwMode="auto">
            <a:xfrm>
              <a:off x="126" y="2614"/>
              <a:ext cx="6955" cy="2812"/>
            </a:xfrm>
            <a:prstGeom prst="foldedCorner">
              <a:avLst>
                <a:gd name="adj" fmla="val 8278"/>
              </a:avLst>
            </a:prstGeom>
            <a:solidFill>
              <a:schemeClr val="bg1"/>
            </a:solidFill>
            <a:ln w="19050">
              <a:solidFill>
                <a:schemeClr val="tx1"/>
              </a:solidFill>
              <a:round/>
              <a:headEnd/>
              <a:tailEnd/>
            </a:ln>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buNone/>
              </a:pPr>
              <a:r>
                <a:rPr lang="en-US" altLang="it-IT" sz="1600" b="1" dirty="0" err="1">
                  <a:latin typeface="Courier New" panose="02070309020205020404" pitchFamily="49" charset="0"/>
                </a:rPr>
                <a:t>ip</a:t>
              </a:r>
              <a:r>
                <a:rPr lang="en-US" altLang="it-IT" sz="1600" b="1" dirty="0">
                  <a:latin typeface="Courier New" panose="02070309020205020404" pitchFamily="49" charset="0"/>
                </a:rPr>
                <a:t> link set dev eth0 address 00:00:00:00:00:b1</a:t>
              </a:r>
            </a:p>
            <a:p>
              <a:pPr>
                <a:buNone/>
              </a:pPr>
              <a:r>
                <a:rPr lang="en-US" altLang="it-IT" sz="1600" b="1" dirty="0" err="1">
                  <a:latin typeface="Courier New" panose="02070309020205020404" pitchFamily="49" charset="0"/>
                </a:rPr>
                <a:t>ip</a:t>
              </a:r>
              <a:r>
                <a:rPr lang="en-US" altLang="it-IT" sz="1600" b="1" dirty="0">
                  <a:latin typeface="Courier New" panose="02070309020205020404" pitchFamily="49" charset="0"/>
                </a:rPr>
                <a:t> link set dev eth1 address 00:00:00:00:00:b2</a:t>
              </a:r>
            </a:p>
            <a:p>
              <a:pPr>
                <a:buNone/>
              </a:pPr>
              <a:r>
                <a:rPr lang="en-US" altLang="it-IT" sz="1600" b="1" dirty="0" err="1">
                  <a:latin typeface="Courier New" panose="02070309020205020404" pitchFamily="49" charset="0"/>
                </a:rPr>
                <a:t>ip</a:t>
              </a:r>
              <a:r>
                <a:rPr lang="en-US" altLang="it-IT" sz="1600" b="1" dirty="0">
                  <a:latin typeface="Courier New" panose="02070309020205020404" pitchFamily="49" charset="0"/>
                </a:rPr>
                <a:t> link set dev eth2 address 00:00:00:00:00:b3</a:t>
              </a:r>
            </a:p>
            <a:p>
              <a:pPr>
                <a:buNone/>
              </a:pPr>
              <a:r>
                <a:rPr lang="en-US" altLang="it-IT" sz="1600" b="1" dirty="0" err="1">
                  <a:latin typeface="Courier New" panose="02070309020205020404" pitchFamily="49" charset="0"/>
                </a:rPr>
                <a:t>ip</a:t>
              </a:r>
              <a:r>
                <a:rPr lang="en-US" altLang="it-IT" sz="1600" b="1" dirty="0">
                  <a:latin typeface="Courier New" panose="02070309020205020404" pitchFamily="49" charset="0"/>
                </a:rPr>
                <a:t> link set dev eth3 address 00:00:00:00:00:b4</a:t>
              </a:r>
            </a:p>
            <a:p>
              <a:pPr>
                <a:buNone/>
              </a:pPr>
              <a:endParaRPr lang="en-US" altLang="it-IT" sz="1600" b="1" dirty="0">
                <a:latin typeface="Courier New" panose="02070309020205020404" pitchFamily="49" charset="0"/>
              </a:endParaRPr>
            </a:p>
            <a:p>
              <a:pPr>
                <a:buNone/>
              </a:pPr>
              <a:r>
                <a:rPr lang="en-US" altLang="it-IT" sz="1600" b="1" dirty="0" err="1">
                  <a:latin typeface="Courier New" panose="02070309020205020404" pitchFamily="49" charset="0"/>
                </a:rPr>
                <a:t>ip</a:t>
              </a:r>
              <a:r>
                <a:rPr lang="en-US" altLang="it-IT" sz="1600" b="1" dirty="0">
                  <a:latin typeface="Courier New" panose="02070309020205020404" pitchFamily="49" charset="0"/>
                </a:rPr>
                <a:t> link add name </a:t>
              </a:r>
              <a:r>
                <a:rPr lang="en-US" altLang="it-IT" sz="1600" b="1" dirty="0" err="1">
                  <a:latin typeface="Courier New" panose="02070309020205020404" pitchFamily="49" charset="0"/>
                </a:rPr>
                <a:t>mainbridge</a:t>
              </a:r>
              <a:r>
                <a:rPr lang="en-US" altLang="it-IT" sz="1600" b="1" dirty="0">
                  <a:latin typeface="Courier New" panose="02070309020205020404" pitchFamily="49" charset="0"/>
                </a:rPr>
                <a:t> type bridge </a:t>
              </a:r>
            </a:p>
            <a:p>
              <a:pPr>
                <a:buNone/>
              </a:pPr>
              <a:endParaRPr lang="en-US" altLang="it-IT" sz="1600" b="1" dirty="0">
                <a:latin typeface="Courier New" panose="02070309020205020404" pitchFamily="49" charset="0"/>
              </a:endParaRPr>
            </a:p>
            <a:p>
              <a:pPr>
                <a:buNone/>
              </a:pPr>
              <a:r>
                <a:rPr lang="en-US" altLang="it-IT" sz="1600" b="1" dirty="0" err="1">
                  <a:latin typeface="Courier New" panose="02070309020205020404" pitchFamily="49" charset="0"/>
                </a:rPr>
                <a:t>ip</a:t>
              </a:r>
              <a:r>
                <a:rPr lang="en-US" altLang="it-IT" sz="1600" b="1" dirty="0">
                  <a:latin typeface="Courier New" panose="02070309020205020404" pitchFamily="49" charset="0"/>
                </a:rPr>
                <a:t> link set dev eth0 master </a:t>
              </a:r>
              <a:r>
                <a:rPr lang="en-US" altLang="it-IT" sz="1600" b="1" dirty="0" err="1">
                  <a:latin typeface="Courier New" panose="02070309020205020404" pitchFamily="49" charset="0"/>
                </a:rPr>
                <a:t>mainbridge</a:t>
              </a:r>
              <a:endParaRPr lang="en-US" altLang="it-IT" sz="1600" b="1" dirty="0">
                <a:latin typeface="Courier New" panose="02070309020205020404" pitchFamily="49" charset="0"/>
              </a:endParaRPr>
            </a:p>
            <a:p>
              <a:pPr>
                <a:buNone/>
              </a:pPr>
              <a:r>
                <a:rPr lang="en-US" altLang="it-IT" sz="1600" b="1" dirty="0" err="1">
                  <a:latin typeface="Courier New" panose="02070309020205020404" pitchFamily="49" charset="0"/>
                </a:rPr>
                <a:t>ip</a:t>
              </a:r>
              <a:r>
                <a:rPr lang="en-US" altLang="it-IT" sz="1600" b="1" dirty="0">
                  <a:latin typeface="Courier New" panose="02070309020205020404" pitchFamily="49" charset="0"/>
                </a:rPr>
                <a:t> link set dev eth1 master </a:t>
              </a:r>
              <a:r>
                <a:rPr lang="en-US" altLang="it-IT" sz="1600" b="1" dirty="0" err="1">
                  <a:latin typeface="Courier New" panose="02070309020205020404" pitchFamily="49" charset="0"/>
                </a:rPr>
                <a:t>mainbridge</a:t>
              </a:r>
              <a:endParaRPr lang="en-US" altLang="it-IT" sz="1600" b="1" dirty="0">
                <a:latin typeface="Courier New" panose="02070309020205020404" pitchFamily="49" charset="0"/>
              </a:endParaRPr>
            </a:p>
            <a:p>
              <a:pPr>
                <a:buNone/>
              </a:pPr>
              <a:r>
                <a:rPr lang="en-US" altLang="it-IT" sz="1600" b="1" dirty="0" err="1">
                  <a:latin typeface="Courier New" panose="02070309020205020404" pitchFamily="49" charset="0"/>
                </a:rPr>
                <a:t>ip</a:t>
              </a:r>
              <a:r>
                <a:rPr lang="en-US" altLang="it-IT" sz="1600" b="1" dirty="0">
                  <a:latin typeface="Courier New" panose="02070309020205020404" pitchFamily="49" charset="0"/>
                </a:rPr>
                <a:t> link set dev eth2 master </a:t>
              </a:r>
              <a:r>
                <a:rPr lang="en-US" altLang="it-IT" sz="1600" b="1" dirty="0" err="1">
                  <a:latin typeface="Courier New" panose="02070309020205020404" pitchFamily="49" charset="0"/>
                </a:rPr>
                <a:t>mainbridge</a:t>
              </a:r>
              <a:endParaRPr lang="en-US" altLang="it-IT" sz="1600" b="1" dirty="0">
                <a:latin typeface="Courier New" panose="02070309020205020404" pitchFamily="49" charset="0"/>
              </a:endParaRPr>
            </a:p>
            <a:p>
              <a:pPr>
                <a:buNone/>
              </a:pPr>
              <a:r>
                <a:rPr lang="en-US" altLang="it-IT" sz="1600" b="1" dirty="0" err="1">
                  <a:latin typeface="Courier New" panose="02070309020205020404" pitchFamily="49" charset="0"/>
                </a:rPr>
                <a:t>ip</a:t>
              </a:r>
              <a:r>
                <a:rPr lang="en-US" altLang="it-IT" sz="1600" b="1" dirty="0">
                  <a:latin typeface="Courier New" panose="02070309020205020404" pitchFamily="49" charset="0"/>
                </a:rPr>
                <a:t> link set dev eth3 master </a:t>
              </a:r>
              <a:r>
                <a:rPr lang="en-US" altLang="it-IT" sz="1600" b="1" dirty="0" err="1">
                  <a:latin typeface="Courier New" panose="02070309020205020404" pitchFamily="49" charset="0"/>
                </a:rPr>
                <a:t>mainbridge</a:t>
              </a:r>
              <a:endParaRPr lang="en-US" altLang="it-IT" sz="1600" b="1" dirty="0">
                <a:latin typeface="Courier New" panose="02070309020205020404" pitchFamily="49" charset="0"/>
              </a:endParaRPr>
            </a:p>
            <a:p>
              <a:pPr>
                <a:buNone/>
              </a:pPr>
              <a:endParaRPr lang="en-US" altLang="it-IT" sz="1600" b="1" dirty="0">
                <a:latin typeface="Courier New" panose="02070309020205020404" pitchFamily="49" charset="0"/>
              </a:endParaRPr>
            </a:p>
            <a:p>
              <a:pPr>
                <a:buNone/>
              </a:pPr>
              <a:r>
                <a:rPr lang="en-US" altLang="it-IT" sz="1600" b="1" dirty="0" err="1">
                  <a:latin typeface="Courier New" panose="02070309020205020404" pitchFamily="49" charset="0"/>
                </a:rPr>
                <a:t>ip</a:t>
              </a:r>
              <a:r>
                <a:rPr lang="en-US" altLang="it-IT" sz="1600" b="1" dirty="0">
                  <a:latin typeface="Courier New" panose="02070309020205020404" pitchFamily="49" charset="0"/>
                </a:rPr>
                <a:t> link set up dev </a:t>
              </a:r>
              <a:r>
                <a:rPr lang="en-US" altLang="it-IT" sz="1600" b="1" dirty="0" err="1">
                  <a:latin typeface="Courier New" panose="02070309020205020404" pitchFamily="49" charset="0"/>
                </a:rPr>
                <a:t>mainbridge</a:t>
              </a:r>
              <a:endParaRPr lang="en-US" altLang="it-IT" sz="1600" b="1" dirty="0">
                <a:latin typeface="Courier New" panose="02070309020205020404" pitchFamily="49" charset="0"/>
              </a:endParaRPr>
            </a:p>
            <a:p>
              <a:pPr>
                <a:buNone/>
              </a:pPr>
              <a:endParaRPr lang="en-US" altLang="it-IT" sz="1600" b="1" dirty="0">
                <a:latin typeface="Courier New" panose="02070309020205020404" pitchFamily="49" charset="0"/>
              </a:endParaRPr>
            </a:p>
            <a:p>
              <a:pPr>
                <a:buNone/>
              </a:pPr>
              <a:r>
                <a:rPr lang="en-US" altLang="it-IT" sz="1600" b="1" dirty="0" err="1">
                  <a:latin typeface="Courier New" panose="02070309020205020404" pitchFamily="49" charset="0"/>
                </a:rPr>
                <a:t>brctl</a:t>
              </a:r>
              <a:r>
                <a:rPr lang="en-US" altLang="it-IT" sz="1600" b="1" dirty="0">
                  <a:latin typeface="Courier New" panose="02070309020205020404" pitchFamily="49" charset="0"/>
                </a:rPr>
                <a:t> </a:t>
              </a:r>
              <a:r>
                <a:rPr lang="en-US" altLang="it-IT" sz="1600" b="1" dirty="0" err="1">
                  <a:latin typeface="Courier New" panose="02070309020205020404" pitchFamily="49" charset="0"/>
                </a:rPr>
                <a:t>setageing</a:t>
              </a:r>
              <a:r>
                <a:rPr lang="en-US" altLang="it-IT" sz="1600" b="1" dirty="0">
                  <a:latin typeface="Courier New" panose="02070309020205020404" pitchFamily="49" charset="0"/>
                </a:rPr>
                <a:t> </a:t>
              </a:r>
              <a:r>
                <a:rPr lang="en-US" altLang="it-IT" sz="1600" b="1" dirty="0" err="1">
                  <a:latin typeface="Courier New" panose="02070309020205020404" pitchFamily="49" charset="0"/>
                </a:rPr>
                <a:t>mainbridge</a:t>
              </a:r>
              <a:r>
                <a:rPr lang="en-US" altLang="it-IT" sz="1600" b="1" dirty="0">
                  <a:latin typeface="Courier New" panose="02070309020205020404" pitchFamily="49" charset="0"/>
                </a:rPr>
                <a:t> 600</a:t>
              </a:r>
            </a:p>
          </p:txBody>
        </p:sp>
        <p:sp>
          <p:nvSpPr>
            <p:cNvPr id="8" name="AutoShape 9">
              <a:extLst>
                <a:ext uri="{FF2B5EF4-FFF2-40B4-BE49-F238E27FC236}">
                  <a16:creationId xmlns:a16="http://schemas.microsoft.com/office/drawing/2014/main" id="{5395E4DF-7BDB-F7DB-C130-55411310B7CC}"/>
                </a:ext>
              </a:extLst>
            </p:cNvPr>
            <p:cNvSpPr>
              <a:spLocks noChangeArrowheads="1"/>
            </p:cNvSpPr>
            <p:nvPr/>
          </p:nvSpPr>
          <p:spPr bwMode="auto">
            <a:xfrm>
              <a:off x="171" y="2432"/>
              <a:ext cx="2051"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dirty="0">
                  <a:latin typeface="Courier New" panose="02070309020205020404" pitchFamily="49" charset="0"/>
                </a:rPr>
                <a:t>b1.startup</a:t>
              </a:r>
            </a:p>
          </p:txBody>
        </p:sp>
      </p:grpSp>
    </p:spTree>
    <p:extLst>
      <p:ext uri="{BB962C8B-B14F-4D97-AF65-F5344CB8AC3E}">
        <p14:creationId xmlns:p14="http://schemas.microsoft.com/office/powerpoint/2010/main" val="13020712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00016DB-6128-F86F-B9C7-D4CD3A508C9C}"/>
              </a:ext>
            </a:extLst>
          </p:cNvPr>
          <p:cNvSpPr>
            <a:spLocks noGrp="1"/>
          </p:cNvSpPr>
          <p:nvPr>
            <p:ph type="title"/>
          </p:nvPr>
        </p:nvSpPr>
        <p:spPr/>
        <p:txBody>
          <a:bodyPr/>
          <a:lstStyle/>
          <a:p>
            <a:r>
              <a:rPr lang="en-GB" dirty="0"/>
              <a:t>let's start the lab</a:t>
            </a:r>
          </a:p>
        </p:txBody>
      </p:sp>
      <p:sp>
        <p:nvSpPr>
          <p:cNvPr id="4" name="Date Placeholder 3">
            <a:extLst>
              <a:ext uri="{FF2B5EF4-FFF2-40B4-BE49-F238E27FC236}">
                <a16:creationId xmlns:a16="http://schemas.microsoft.com/office/drawing/2014/main" id="{735E22C5-1FAF-8F61-5FC5-6AE1D42D4381}"/>
              </a:ext>
            </a:extLst>
          </p:cNvPr>
          <p:cNvSpPr>
            <a:spLocks noGrp="1"/>
          </p:cNvSpPr>
          <p:nvPr>
            <p:ph type="dt" sz="half" idx="10"/>
          </p:nvPr>
        </p:nvSpPr>
        <p:spPr/>
        <p:txBody>
          <a:bodyPr/>
          <a:lstStyle/>
          <a:p>
            <a:pPr>
              <a:defRPr/>
            </a:pPr>
            <a:r>
              <a:rPr lang="it-IT" altLang="it-IT"/>
              <a:t>last update: Oct 2023</a:t>
            </a:r>
          </a:p>
        </p:txBody>
      </p:sp>
      <p:sp>
        <p:nvSpPr>
          <p:cNvPr id="5" name="Footer Placeholder 4">
            <a:extLst>
              <a:ext uri="{FF2B5EF4-FFF2-40B4-BE49-F238E27FC236}">
                <a16:creationId xmlns:a16="http://schemas.microsoft.com/office/drawing/2014/main" id="{DC9C665C-E7EF-B9A6-1FD2-F4F5C125477F}"/>
              </a:ext>
            </a:extLst>
          </p:cNvPr>
          <p:cNvSpPr>
            <a:spLocks noGrp="1"/>
          </p:cNvSpPr>
          <p:nvPr>
            <p:ph type="ftr" sz="quarter" idx="11"/>
          </p:nvPr>
        </p:nvSpPr>
        <p:spPr/>
        <p:txBody>
          <a:bodyPr/>
          <a:lstStyle/>
          <a:p>
            <a:pPr>
              <a:defRPr/>
            </a:pPr>
            <a:r>
              <a:rPr lang="it-IT" altLang="it-IT"/>
              <a:t>kathara – [ lab: one bridge ]</a:t>
            </a:r>
          </a:p>
        </p:txBody>
      </p:sp>
      <p:sp>
        <p:nvSpPr>
          <p:cNvPr id="7" name="Subtitle 6">
            <a:extLst>
              <a:ext uri="{FF2B5EF4-FFF2-40B4-BE49-F238E27FC236}">
                <a16:creationId xmlns:a16="http://schemas.microsoft.com/office/drawing/2014/main" id="{BCDF298A-389C-2535-96BE-BF7813CE1A57}"/>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7034275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2DF103E-B584-7DEA-7ACB-A50F75E42F9C}"/>
              </a:ext>
            </a:extLst>
          </p:cNvPr>
          <p:cNvSpPr>
            <a:spLocks noGrp="1"/>
          </p:cNvSpPr>
          <p:nvPr>
            <p:ph type="title"/>
          </p:nvPr>
        </p:nvSpPr>
        <p:spPr/>
        <p:txBody>
          <a:bodyPr/>
          <a:lstStyle/>
          <a:p>
            <a:r>
              <a:rPr lang="en-GB" dirty="0"/>
              <a:t>show the FDB of a bridge</a:t>
            </a:r>
          </a:p>
        </p:txBody>
      </p:sp>
      <p:sp>
        <p:nvSpPr>
          <p:cNvPr id="7" name="Content Placeholder 6">
            <a:extLst>
              <a:ext uri="{FF2B5EF4-FFF2-40B4-BE49-F238E27FC236}">
                <a16:creationId xmlns:a16="http://schemas.microsoft.com/office/drawing/2014/main" id="{D039040C-9689-D7D8-2D49-DFF9F38298C5}"/>
              </a:ext>
            </a:extLst>
          </p:cNvPr>
          <p:cNvSpPr>
            <a:spLocks noGrp="1"/>
          </p:cNvSpPr>
          <p:nvPr>
            <p:ph idx="1"/>
          </p:nvPr>
        </p:nvSpPr>
        <p:spPr/>
        <p:txBody>
          <a:bodyPr/>
          <a:lstStyle/>
          <a:p>
            <a:r>
              <a:rPr lang="en-GB" dirty="0"/>
              <a:t>to show the FDB of a bridge, the </a:t>
            </a:r>
            <a:r>
              <a:rPr lang="en-GB" dirty="0" err="1">
                <a:latin typeface="Lucida Console" panose="020B0609040504020204" pitchFamily="49" charset="0"/>
              </a:rPr>
              <a:t>brctl</a:t>
            </a:r>
            <a:r>
              <a:rPr lang="en-GB" dirty="0"/>
              <a:t> command can be used</a:t>
            </a:r>
          </a:p>
        </p:txBody>
      </p:sp>
      <p:sp>
        <p:nvSpPr>
          <p:cNvPr id="3" name="Date Placeholder 2">
            <a:extLst>
              <a:ext uri="{FF2B5EF4-FFF2-40B4-BE49-F238E27FC236}">
                <a16:creationId xmlns:a16="http://schemas.microsoft.com/office/drawing/2014/main" id="{A962B2A4-9B01-6D94-0364-73C825D09356}"/>
              </a:ext>
            </a:extLst>
          </p:cNvPr>
          <p:cNvSpPr>
            <a:spLocks noGrp="1"/>
          </p:cNvSpPr>
          <p:nvPr>
            <p:ph type="dt" sz="half" idx="10"/>
          </p:nvPr>
        </p:nvSpPr>
        <p:spPr/>
        <p:txBody>
          <a:bodyPr/>
          <a:lstStyle/>
          <a:p>
            <a:pPr>
              <a:defRPr/>
            </a:pPr>
            <a:r>
              <a:rPr lang="it-IT" altLang="it-IT"/>
              <a:t>last update: Oct 2023</a:t>
            </a:r>
          </a:p>
        </p:txBody>
      </p:sp>
      <p:sp>
        <p:nvSpPr>
          <p:cNvPr id="4" name="Footer Placeholder 3">
            <a:extLst>
              <a:ext uri="{FF2B5EF4-FFF2-40B4-BE49-F238E27FC236}">
                <a16:creationId xmlns:a16="http://schemas.microsoft.com/office/drawing/2014/main" id="{2CD34CCE-6206-32C4-ADEC-50BD940230F0}"/>
              </a:ext>
            </a:extLst>
          </p:cNvPr>
          <p:cNvSpPr>
            <a:spLocks noGrp="1"/>
          </p:cNvSpPr>
          <p:nvPr>
            <p:ph type="ftr" sz="quarter" idx="11"/>
          </p:nvPr>
        </p:nvSpPr>
        <p:spPr/>
        <p:txBody>
          <a:bodyPr/>
          <a:lstStyle/>
          <a:p>
            <a:pPr>
              <a:defRPr/>
            </a:pPr>
            <a:r>
              <a:rPr lang="it-IT" altLang="it-IT"/>
              <a:t>kathara – [ lab: one bridge ]</a:t>
            </a:r>
          </a:p>
        </p:txBody>
      </p:sp>
      <p:grpSp>
        <p:nvGrpSpPr>
          <p:cNvPr id="8" name="Group 7">
            <a:extLst>
              <a:ext uri="{FF2B5EF4-FFF2-40B4-BE49-F238E27FC236}">
                <a16:creationId xmlns:a16="http://schemas.microsoft.com/office/drawing/2014/main" id="{57AAC4DC-57FA-A1D5-088E-B35BF8096E12}"/>
              </a:ext>
            </a:extLst>
          </p:cNvPr>
          <p:cNvGrpSpPr/>
          <p:nvPr/>
        </p:nvGrpSpPr>
        <p:grpSpPr>
          <a:xfrm>
            <a:off x="1661669" y="2708920"/>
            <a:ext cx="8868661" cy="3417247"/>
            <a:chOff x="2711621" y="2305054"/>
            <a:chExt cx="8868661" cy="3417247"/>
          </a:xfrm>
        </p:grpSpPr>
        <p:sp>
          <p:nvSpPr>
            <p:cNvPr id="9" name="Rectangle 8">
              <a:extLst>
                <a:ext uri="{FF2B5EF4-FFF2-40B4-BE49-F238E27FC236}">
                  <a16:creationId xmlns:a16="http://schemas.microsoft.com/office/drawing/2014/main" id="{D9DB5496-62FB-69C4-B73F-4E8F0881B56B}"/>
                </a:ext>
              </a:extLst>
            </p:cNvPr>
            <p:cNvSpPr/>
            <p:nvPr/>
          </p:nvSpPr>
          <p:spPr>
            <a:xfrm>
              <a:off x="2711624" y="2632079"/>
              <a:ext cx="8868658" cy="3090222"/>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lumMod val="65000"/>
                    </a:prstClr>
                  </a:solidFill>
                  <a:effectLst/>
                  <a:uLnTx/>
                  <a:uFillTx/>
                  <a:latin typeface="Lucida Console" panose="020B0609040504020204" pitchFamily="49" charset="0"/>
                </a:rPr>
                <a:t>root@</a:t>
              </a:r>
              <a:r>
                <a:rPr lang="it-IT" kern="0" dirty="0">
                  <a:solidFill>
                    <a:prstClr val="white">
                      <a:lumMod val="65000"/>
                    </a:prstClr>
                  </a:solidFill>
                  <a:latin typeface="Lucida Console" panose="020B0609040504020204" pitchFamily="49" charset="0"/>
                </a:rPr>
                <a:t>b</a:t>
              </a:r>
              <a:r>
                <a:rPr kumimoji="0" lang="it-IT" sz="1800" b="0" i="0" u="none" strike="noStrike" kern="0" cap="none" spc="0" normalizeH="0" baseline="0" noProof="0" dirty="0">
                  <a:ln>
                    <a:noFill/>
                  </a:ln>
                  <a:solidFill>
                    <a:prstClr val="white">
                      <a:lumMod val="65000"/>
                    </a:prstClr>
                  </a:solidFill>
                  <a:effectLst/>
                  <a:uLnTx/>
                  <a:uFillTx/>
                  <a:latin typeface="Lucida Console" panose="020B0609040504020204" pitchFamily="49" charset="0"/>
                </a:rPr>
                <a:t>1:~$ </a:t>
              </a:r>
              <a:r>
                <a:rPr lang="en-US" b="1" kern="0" dirty="0" err="1">
                  <a:solidFill>
                    <a:prstClr val="white"/>
                  </a:solidFill>
                  <a:latin typeface="Lucida Console" panose="020B0609040504020204" pitchFamily="49" charset="0"/>
                </a:rPr>
                <a:t>brctl</a:t>
              </a:r>
              <a:r>
                <a:rPr lang="en-US" b="1" kern="0" dirty="0">
                  <a:solidFill>
                    <a:prstClr val="white"/>
                  </a:solidFill>
                  <a:latin typeface="Lucida Console" panose="020B0609040504020204" pitchFamily="49" charset="0"/>
                </a:rPr>
                <a:t> </a:t>
              </a:r>
              <a:r>
                <a:rPr lang="en-US" b="1" kern="0" dirty="0" err="1">
                  <a:solidFill>
                    <a:prstClr val="white"/>
                  </a:solidFill>
                  <a:latin typeface="Lucida Console" panose="020B0609040504020204" pitchFamily="49" charset="0"/>
                </a:rPr>
                <a:t>showmacs</a:t>
              </a:r>
              <a:r>
                <a:rPr lang="en-US" b="1" kern="0" dirty="0">
                  <a:solidFill>
                    <a:prstClr val="white"/>
                  </a:solidFill>
                  <a:latin typeface="Lucida Console" panose="020B0609040504020204" pitchFamily="49" charset="0"/>
                </a:rPr>
                <a:t> </a:t>
              </a:r>
              <a:r>
                <a:rPr lang="en-US" b="1" kern="0" dirty="0" err="1">
                  <a:solidFill>
                    <a:prstClr val="white"/>
                  </a:solidFill>
                  <a:latin typeface="Lucida Console" panose="020B0609040504020204" pitchFamily="49" charset="0"/>
                </a:rPr>
                <a:t>mainbridge</a:t>
              </a:r>
              <a:endParaRPr lang="en-US" b="1" kern="0" dirty="0">
                <a:solidFill>
                  <a:prstClr val="white"/>
                </a:solidFill>
                <a:latin typeface="Lucida Console" panose="020B060904050402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kern="0" dirty="0">
                  <a:solidFill>
                    <a:prstClr val="white"/>
                  </a:solidFill>
                  <a:latin typeface="Lucida Console" panose="020B0609040504020204" pitchFamily="49" charset="0"/>
                </a:rPr>
                <a:t>port no mac </a:t>
              </a:r>
              <a:r>
                <a:rPr lang="en-US" kern="0" dirty="0" err="1">
                  <a:solidFill>
                    <a:prstClr val="white"/>
                  </a:solidFill>
                  <a:latin typeface="Lucida Console" panose="020B0609040504020204" pitchFamily="49" charset="0"/>
                </a:rPr>
                <a:t>addr</a:t>
              </a:r>
              <a:r>
                <a:rPr lang="en-US" kern="0" dirty="0">
                  <a:solidFill>
                    <a:prstClr val="white"/>
                  </a:solidFill>
                  <a:latin typeface="Lucida Console" panose="020B0609040504020204" pitchFamily="49" charset="0"/>
                </a:rPr>
                <a:t>                is local?       ageing timer</a:t>
              </a:r>
            </a:p>
            <a:p>
              <a:pPr marL="0" marR="0" lvl="0" indent="0" defTabSz="914400" eaLnBrk="1" fontAlgn="auto" latinLnBrk="0" hangingPunct="1">
                <a:lnSpc>
                  <a:spcPct val="100000"/>
                </a:lnSpc>
                <a:spcBef>
                  <a:spcPts val="0"/>
                </a:spcBef>
                <a:spcAft>
                  <a:spcPts val="0"/>
                </a:spcAft>
                <a:buClrTx/>
                <a:buSzTx/>
                <a:buFontTx/>
                <a:buNone/>
                <a:tabLst/>
                <a:defRPr/>
              </a:pPr>
              <a:r>
                <a:rPr lang="en-US" kern="0" dirty="0">
                  <a:solidFill>
                    <a:prstClr val="white"/>
                  </a:solidFill>
                  <a:latin typeface="Lucida Console" panose="020B0609040504020204" pitchFamily="49" charset="0"/>
                </a:rPr>
                <a:t>  1     00:00:00:00:00:b1       yes                0.00</a:t>
              </a:r>
            </a:p>
            <a:p>
              <a:pPr marL="0" marR="0" lvl="0" indent="0" defTabSz="914400" eaLnBrk="1" fontAlgn="auto" latinLnBrk="0" hangingPunct="1">
                <a:lnSpc>
                  <a:spcPct val="100000"/>
                </a:lnSpc>
                <a:spcBef>
                  <a:spcPts val="0"/>
                </a:spcBef>
                <a:spcAft>
                  <a:spcPts val="0"/>
                </a:spcAft>
                <a:buClrTx/>
                <a:buSzTx/>
                <a:buFontTx/>
                <a:buNone/>
                <a:tabLst/>
                <a:defRPr/>
              </a:pPr>
              <a:r>
                <a:rPr lang="en-US" kern="0" dirty="0">
                  <a:solidFill>
                    <a:prstClr val="white"/>
                  </a:solidFill>
                  <a:latin typeface="Lucida Console" panose="020B0609040504020204" pitchFamily="49" charset="0"/>
                </a:rPr>
                <a:t>  1     00:00:00:00:00:b1       yes                0.00</a:t>
              </a:r>
            </a:p>
            <a:p>
              <a:pPr marL="0" marR="0" lvl="0" indent="0" defTabSz="914400" eaLnBrk="1" fontAlgn="auto" latinLnBrk="0" hangingPunct="1">
                <a:lnSpc>
                  <a:spcPct val="100000"/>
                </a:lnSpc>
                <a:spcBef>
                  <a:spcPts val="0"/>
                </a:spcBef>
                <a:spcAft>
                  <a:spcPts val="0"/>
                </a:spcAft>
                <a:buClrTx/>
                <a:buSzTx/>
                <a:buFontTx/>
                <a:buNone/>
                <a:tabLst/>
                <a:defRPr/>
              </a:pPr>
              <a:r>
                <a:rPr lang="en-US" kern="0" dirty="0">
                  <a:solidFill>
                    <a:prstClr val="white"/>
                  </a:solidFill>
                  <a:latin typeface="Lucida Console" panose="020B0609040504020204" pitchFamily="49" charset="0"/>
                </a:rPr>
                <a:t>  2     00:00:00:00:00:b2       yes                0.00</a:t>
              </a:r>
            </a:p>
            <a:p>
              <a:pPr marL="0" marR="0" lvl="0" indent="0" defTabSz="914400" eaLnBrk="1" fontAlgn="auto" latinLnBrk="0" hangingPunct="1">
                <a:lnSpc>
                  <a:spcPct val="100000"/>
                </a:lnSpc>
                <a:spcBef>
                  <a:spcPts val="0"/>
                </a:spcBef>
                <a:spcAft>
                  <a:spcPts val="0"/>
                </a:spcAft>
                <a:buClrTx/>
                <a:buSzTx/>
                <a:buFontTx/>
                <a:buNone/>
                <a:tabLst/>
                <a:defRPr/>
              </a:pPr>
              <a:r>
                <a:rPr lang="en-US" kern="0" dirty="0">
                  <a:solidFill>
                    <a:prstClr val="white"/>
                  </a:solidFill>
                  <a:latin typeface="Lucida Console" panose="020B0609040504020204" pitchFamily="49" charset="0"/>
                </a:rPr>
                <a:t>  2     00:00:00:00:00:b2       yes                0.00</a:t>
              </a:r>
            </a:p>
            <a:p>
              <a:pPr marL="0" marR="0" lvl="0" indent="0" defTabSz="914400" eaLnBrk="1" fontAlgn="auto" latinLnBrk="0" hangingPunct="1">
                <a:lnSpc>
                  <a:spcPct val="100000"/>
                </a:lnSpc>
                <a:spcBef>
                  <a:spcPts val="0"/>
                </a:spcBef>
                <a:spcAft>
                  <a:spcPts val="0"/>
                </a:spcAft>
                <a:buClrTx/>
                <a:buSzTx/>
                <a:buFontTx/>
                <a:buNone/>
                <a:tabLst/>
                <a:defRPr/>
              </a:pPr>
              <a:r>
                <a:rPr lang="en-US" kern="0" dirty="0">
                  <a:solidFill>
                    <a:prstClr val="white"/>
                  </a:solidFill>
                  <a:latin typeface="Lucida Console" panose="020B0609040504020204" pitchFamily="49" charset="0"/>
                </a:rPr>
                <a:t>  3     00:00:00:00:00:b3       yes                0.00</a:t>
              </a:r>
            </a:p>
            <a:p>
              <a:pPr marL="0" marR="0" lvl="0" indent="0" defTabSz="914400" eaLnBrk="1" fontAlgn="auto" latinLnBrk="0" hangingPunct="1">
                <a:lnSpc>
                  <a:spcPct val="100000"/>
                </a:lnSpc>
                <a:spcBef>
                  <a:spcPts val="0"/>
                </a:spcBef>
                <a:spcAft>
                  <a:spcPts val="0"/>
                </a:spcAft>
                <a:buClrTx/>
                <a:buSzTx/>
                <a:buFontTx/>
                <a:buNone/>
                <a:tabLst/>
                <a:defRPr/>
              </a:pPr>
              <a:r>
                <a:rPr lang="en-US" kern="0" dirty="0">
                  <a:solidFill>
                    <a:prstClr val="white"/>
                  </a:solidFill>
                  <a:latin typeface="Lucida Console" panose="020B0609040504020204" pitchFamily="49" charset="0"/>
                </a:rPr>
                <a:t>  3     00:00:00:00:00:b3       yes                0.00</a:t>
              </a:r>
            </a:p>
            <a:p>
              <a:pPr marL="0" marR="0" lvl="0" indent="0" defTabSz="914400" eaLnBrk="1" fontAlgn="auto" latinLnBrk="0" hangingPunct="1">
                <a:lnSpc>
                  <a:spcPct val="100000"/>
                </a:lnSpc>
                <a:spcBef>
                  <a:spcPts val="0"/>
                </a:spcBef>
                <a:spcAft>
                  <a:spcPts val="0"/>
                </a:spcAft>
                <a:buClrTx/>
                <a:buSzTx/>
                <a:buFontTx/>
                <a:buNone/>
                <a:tabLst/>
                <a:defRPr/>
              </a:pPr>
              <a:r>
                <a:rPr lang="en-US" kern="0" dirty="0">
                  <a:solidFill>
                    <a:prstClr val="white"/>
                  </a:solidFill>
                  <a:latin typeface="Lucida Console" panose="020B0609040504020204" pitchFamily="49" charset="0"/>
                </a:rPr>
                <a:t>  4     00:00:00:00:00:b4       yes                0.00</a:t>
              </a:r>
            </a:p>
            <a:p>
              <a:pPr marL="0" marR="0" lvl="0" indent="0" defTabSz="914400" eaLnBrk="1" fontAlgn="auto" latinLnBrk="0" hangingPunct="1">
                <a:lnSpc>
                  <a:spcPct val="100000"/>
                </a:lnSpc>
                <a:spcBef>
                  <a:spcPts val="0"/>
                </a:spcBef>
                <a:spcAft>
                  <a:spcPts val="0"/>
                </a:spcAft>
                <a:buClrTx/>
                <a:buSzTx/>
                <a:buFontTx/>
                <a:buNone/>
                <a:tabLst/>
                <a:defRPr/>
              </a:pPr>
              <a:r>
                <a:rPr lang="en-US" kern="0" dirty="0">
                  <a:solidFill>
                    <a:prstClr val="white"/>
                  </a:solidFill>
                  <a:latin typeface="Lucida Console" panose="020B0609040504020204" pitchFamily="49" charset="0"/>
                </a:rPr>
                <a:t>  4     00:00:00:00:00:b4       yes                0.00</a:t>
              </a:r>
              <a:endParaRPr lang="it-IT" kern="0" dirty="0">
                <a:solidFill>
                  <a:prstClr val="white"/>
                </a:solidFill>
                <a:latin typeface="Lucida Console" panose="020B0609040504020204" pitchFamily="49" charset="0"/>
              </a:endParaRPr>
            </a:p>
          </p:txBody>
        </p:sp>
        <p:sp>
          <p:nvSpPr>
            <p:cNvPr id="10" name="Rectangle 9">
              <a:extLst>
                <a:ext uri="{FF2B5EF4-FFF2-40B4-BE49-F238E27FC236}">
                  <a16:creationId xmlns:a16="http://schemas.microsoft.com/office/drawing/2014/main" id="{93519F85-6D70-9DBE-3A24-01FB205D5E33}"/>
                </a:ext>
              </a:extLst>
            </p:cNvPr>
            <p:cNvSpPr/>
            <p:nvPr/>
          </p:nvSpPr>
          <p:spPr>
            <a:xfrm>
              <a:off x="2711621" y="2305054"/>
              <a:ext cx="8868658" cy="286249"/>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C5FACB0D-1466-4C20-8B3F-7C04BE15A0C6}"/>
                </a:ext>
              </a:extLst>
            </p:cNvPr>
            <p:cNvGrpSpPr/>
            <p:nvPr/>
          </p:nvGrpSpPr>
          <p:grpSpPr>
            <a:xfrm>
              <a:off x="10920536" y="2386396"/>
              <a:ext cx="581348" cy="126235"/>
              <a:chOff x="8092857" y="2035375"/>
              <a:chExt cx="581348" cy="126235"/>
            </a:xfrm>
          </p:grpSpPr>
          <p:sp>
            <p:nvSpPr>
              <p:cNvPr id="12" name="Rectangle 11">
                <a:extLst>
                  <a:ext uri="{FF2B5EF4-FFF2-40B4-BE49-F238E27FC236}">
                    <a16:creationId xmlns:a16="http://schemas.microsoft.com/office/drawing/2014/main" id="{0AAD5E0B-EFE9-1848-6007-26B5742B37FA}"/>
                  </a:ext>
                </a:extLst>
              </p:cNvPr>
              <p:cNvSpPr>
                <a:spLocks noChangeAspect="1"/>
              </p:cNvSpPr>
              <p:nvPr/>
            </p:nvSpPr>
            <p:spPr>
              <a:xfrm>
                <a:off x="8548205" y="2035610"/>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AEDE68A7-4649-F324-D8E4-FED21F4687A4}"/>
                  </a:ext>
                </a:extLst>
              </p:cNvPr>
              <p:cNvSpPr>
                <a:spLocks noChangeAspect="1"/>
              </p:cNvSpPr>
              <p:nvPr/>
            </p:nvSpPr>
            <p:spPr>
              <a:xfrm>
                <a:off x="8092857"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E216454A-FFC8-A3D7-8008-D4B89B28346B}"/>
                  </a:ext>
                </a:extLst>
              </p:cNvPr>
              <p:cNvSpPr>
                <a:spLocks noChangeAspect="1"/>
              </p:cNvSpPr>
              <p:nvPr/>
            </p:nvSpPr>
            <p:spPr>
              <a:xfrm>
                <a:off x="8320531"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8247989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0E259-E021-0FF1-0521-39BE08D43DE6}"/>
              </a:ext>
            </a:extLst>
          </p:cNvPr>
          <p:cNvSpPr>
            <a:spLocks noGrp="1"/>
          </p:cNvSpPr>
          <p:nvPr>
            <p:ph type="title"/>
          </p:nvPr>
        </p:nvSpPr>
        <p:spPr/>
        <p:txBody>
          <a:bodyPr/>
          <a:lstStyle/>
          <a:p>
            <a:r>
              <a:rPr lang="en-GB" dirty="0"/>
              <a:t>auto-learning local interfaces</a:t>
            </a:r>
          </a:p>
        </p:txBody>
      </p:sp>
      <p:sp>
        <p:nvSpPr>
          <p:cNvPr id="3" name="Content Placeholder 2">
            <a:extLst>
              <a:ext uri="{FF2B5EF4-FFF2-40B4-BE49-F238E27FC236}">
                <a16:creationId xmlns:a16="http://schemas.microsoft.com/office/drawing/2014/main" id="{FD7E0111-2B52-FD71-47FF-0DDF0D9FC0B2}"/>
              </a:ext>
            </a:extLst>
          </p:cNvPr>
          <p:cNvSpPr>
            <a:spLocks noGrp="1"/>
          </p:cNvSpPr>
          <p:nvPr>
            <p:ph idx="1"/>
          </p:nvPr>
        </p:nvSpPr>
        <p:spPr/>
        <p:txBody>
          <a:bodyPr/>
          <a:lstStyle/>
          <a:p>
            <a:r>
              <a:rPr lang="en-GB" dirty="0"/>
              <a:t>the Linux bridge automatically learns the MAC addresses of all its local interfaces</a:t>
            </a:r>
          </a:p>
          <a:p>
            <a:pPr lvl="1"/>
            <a:r>
              <a:rPr lang="en-GB" dirty="0"/>
              <a:t>he already knows them because they are hosted on the same device</a:t>
            </a:r>
          </a:p>
          <a:p>
            <a:r>
              <a:rPr lang="en-GB" dirty="0"/>
              <a:t>the ageing timer is shown as 0.00 because those entries never expire</a:t>
            </a:r>
          </a:p>
        </p:txBody>
      </p:sp>
      <p:sp>
        <p:nvSpPr>
          <p:cNvPr id="4" name="Date Placeholder 3">
            <a:extLst>
              <a:ext uri="{FF2B5EF4-FFF2-40B4-BE49-F238E27FC236}">
                <a16:creationId xmlns:a16="http://schemas.microsoft.com/office/drawing/2014/main" id="{922DD482-C639-5E60-1127-614DCB07C906}"/>
              </a:ext>
            </a:extLst>
          </p:cNvPr>
          <p:cNvSpPr>
            <a:spLocks noGrp="1"/>
          </p:cNvSpPr>
          <p:nvPr>
            <p:ph type="dt" sz="half" idx="10"/>
          </p:nvPr>
        </p:nvSpPr>
        <p:spPr/>
        <p:txBody>
          <a:bodyPr/>
          <a:lstStyle/>
          <a:p>
            <a:pPr>
              <a:defRPr/>
            </a:pPr>
            <a:r>
              <a:rPr lang="it-IT" altLang="it-IT"/>
              <a:t>last update: Oct 2023</a:t>
            </a:r>
          </a:p>
        </p:txBody>
      </p:sp>
      <p:sp>
        <p:nvSpPr>
          <p:cNvPr id="5" name="Footer Placeholder 4">
            <a:extLst>
              <a:ext uri="{FF2B5EF4-FFF2-40B4-BE49-F238E27FC236}">
                <a16:creationId xmlns:a16="http://schemas.microsoft.com/office/drawing/2014/main" id="{D976C0D8-BBFA-9EF7-E820-8FC5343FBADF}"/>
              </a:ext>
            </a:extLst>
          </p:cNvPr>
          <p:cNvSpPr>
            <a:spLocks noGrp="1"/>
          </p:cNvSpPr>
          <p:nvPr>
            <p:ph type="ftr" sz="quarter" idx="11"/>
          </p:nvPr>
        </p:nvSpPr>
        <p:spPr/>
        <p:txBody>
          <a:bodyPr/>
          <a:lstStyle/>
          <a:p>
            <a:pPr>
              <a:defRPr/>
            </a:pPr>
            <a:r>
              <a:rPr lang="it-IT" altLang="it-IT"/>
              <a:t>kathara – [ lab: one bridge ]</a:t>
            </a:r>
          </a:p>
        </p:txBody>
      </p:sp>
    </p:spTree>
    <p:extLst>
      <p:ext uri="{BB962C8B-B14F-4D97-AF65-F5344CB8AC3E}">
        <p14:creationId xmlns:p14="http://schemas.microsoft.com/office/powerpoint/2010/main" val="846541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37F0C-744A-4234-10F5-F6A1B65D5492}"/>
              </a:ext>
            </a:extLst>
          </p:cNvPr>
          <p:cNvSpPr>
            <a:spLocks noGrp="1"/>
          </p:cNvSpPr>
          <p:nvPr>
            <p:ph type="title"/>
          </p:nvPr>
        </p:nvSpPr>
        <p:spPr/>
        <p:txBody>
          <a:bodyPr/>
          <a:lstStyle/>
          <a:p>
            <a:r>
              <a:rPr lang="en-GB" dirty="0"/>
              <a:t>the port column</a:t>
            </a:r>
          </a:p>
        </p:txBody>
      </p:sp>
      <p:sp>
        <p:nvSpPr>
          <p:cNvPr id="3" name="Content Placeholder 2">
            <a:extLst>
              <a:ext uri="{FF2B5EF4-FFF2-40B4-BE49-F238E27FC236}">
                <a16:creationId xmlns:a16="http://schemas.microsoft.com/office/drawing/2014/main" id="{1BB94A99-A122-BB52-36C3-9EB20F7F8771}"/>
              </a:ext>
            </a:extLst>
          </p:cNvPr>
          <p:cNvSpPr>
            <a:spLocks noGrp="1"/>
          </p:cNvSpPr>
          <p:nvPr>
            <p:ph idx="1"/>
          </p:nvPr>
        </p:nvSpPr>
        <p:spPr/>
        <p:txBody>
          <a:bodyPr/>
          <a:lstStyle/>
          <a:p>
            <a:r>
              <a:rPr lang="en-GB" dirty="0"/>
              <a:t>in the </a:t>
            </a:r>
            <a:r>
              <a:rPr lang="en-GB" dirty="0" err="1">
                <a:latin typeface="Lucida Console" panose="020B0609040504020204" pitchFamily="49" charset="0"/>
              </a:rPr>
              <a:t>brctl</a:t>
            </a:r>
            <a:r>
              <a:rPr lang="en-GB" dirty="0">
                <a:latin typeface="Lucida Console" panose="020B0609040504020204" pitchFamily="49" charset="0"/>
              </a:rPr>
              <a:t> </a:t>
            </a:r>
            <a:r>
              <a:rPr lang="en-GB" dirty="0" err="1">
                <a:latin typeface="Lucida Console" panose="020B0609040504020204" pitchFamily="49" charset="0"/>
              </a:rPr>
              <a:t>showmacs</a:t>
            </a:r>
            <a:r>
              <a:rPr lang="en-GB" dirty="0">
                <a:latin typeface="Lucida Console" panose="020B0609040504020204" pitchFamily="49" charset="0"/>
              </a:rPr>
              <a:t> &lt;</a:t>
            </a:r>
            <a:r>
              <a:rPr lang="en-GB" dirty="0" err="1">
                <a:latin typeface="Lucida Console" panose="020B0609040504020204" pitchFamily="49" charset="0"/>
              </a:rPr>
              <a:t>bridge_name</a:t>
            </a:r>
            <a:r>
              <a:rPr lang="en-GB" dirty="0">
                <a:latin typeface="Lucida Console" panose="020B0609040504020204" pitchFamily="49" charset="0"/>
              </a:rPr>
              <a:t>&gt; </a:t>
            </a:r>
            <a:r>
              <a:rPr lang="en-GB" dirty="0"/>
              <a:t>command, the first column of the output is called port</a:t>
            </a:r>
          </a:p>
          <a:p>
            <a:r>
              <a:rPr lang="en-GB" dirty="0"/>
              <a:t>the port indicates the number of the virtual port of the bridge</a:t>
            </a:r>
          </a:p>
          <a:p>
            <a:r>
              <a:rPr lang="en-GB" dirty="0"/>
              <a:t>a </a:t>
            </a:r>
            <a:r>
              <a:rPr lang="en-GB" dirty="0" err="1"/>
              <a:t>linux</a:t>
            </a:r>
            <a:r>
              <a:rPr lang="en-GB" dirty="0"/>
              <a:t> bridge has a hard limit (hardcoded in the Kernel) of 1024 ports</a:t>
            </a:r>
          </a:p>
          <a:p>
            <a:r>
              <a:rPr lang="en-GB" dirty="0"/>
              <a:t>the ports are assigned starting from 1 in the order they are connected to interfaces</a:t>
            </a:r>
          </a:p>
          <a:p>
            <a:pPr lvl="1"/>
            <a:r>
              <a:rPr lang="en-GB" dirty="0"/>
              <a:t>the order of the commands that enslave the interfaces</a:t>
            </a:r>
          </a:p>
        </p:txBody>
      </p:sp>
      <p:sp>
        <p:nvSpPr>
          <p:cNvPr id="4" name="Date Placeholder 3">
            <a:extLst>
              <a:ext uri="{FF2B5EF4-FFF2-40B4-BE49-F238E27FC236}">
                <a16:creationId xmlns:a16="http://schemas.microsoft.com/office/drawing/2014/main" id="{D40A8A63-25FE-D60D-895B-77C60B8682E9}"/>
              </a:ext>
            </a:extLst>
          </p:cNvPr>
          <p:cNvSpPr>
            <a:spLocks noGrp="1"/>
          </p:cNvSpPr>
          <p:nvPr>
            <p:ph type="dt" sz="half" idx="10"/>
          </p:nvPr>
        </p:nvSpPr>
        <p:spPr/>
        <p:txBody>
          <a:bodyPr/>
          <a:lstStyle/>
          <a:p>
            <a:pPr>
              <a:defRPr/>
            </a:pPr>
            <a:r>
              <a:rPr lang="it-IT" altLang="it-IT"/>
              <a:t>last update: Oct 2023</a:t>
            </a:r>
          </a:p>
        </p:txBody>
      </p:sp>
      <p:sp>
        <p:nvSpPr>
          <p:cNvPr id="5" name="Footer Placeholder 4">
            <a:extLst>
              <a:ext uri="{FF2B5EF4-FFF2-40B4-BE49-F238E27FC236}">
                <a16:creationId xmlns:a16="http://schemas.microsoft.com/office/drawing/2014/main" id="{FEA93998-28A4-1888-68D6-0AE8B3224D18}"/>
              </a:ext>
            </a:extLst>
          </p:cNvPr>
          <p:cNvSpPr>
            <a:spLocks noGrp="1"/>
          </p:cNvSpPr>
          <p:nvPr>
            <p:ph type="ftr" sz="quarter" idx="11"/>
          </p:nvPr>
        </p:nvSpPr>
        <p:spPr/>
        <p:txBody>
          <a:bodyPr/>
          <a:lstStyle/>
          <a:p>
            <a:pPr>
              <a:defRPr/>
            </a:pPr>
            <a:r>
              <a:rPr lang="it-IT" altLang="it-IT"/>
              <a:t>kathara – [ lab: one bridge ]</a:t>
            </a:r>
          </a:p>
        </p:txBody>
      </p:sp>
    </p:spTree>
    <p:extLst>
      <p:ext uri="{BB962C8B-B14F-4D97-AF65-F5344CB8AC3E}">
        <p14:creationId xmlns:p14="http://schemas.microsoft.com/office/powerpoint/2010/main" val="3364406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FA8C3-A997-4EEB-8A26-7F37AC5F94DE}"/>
              </a:ext>
            </a:extLst>
          </p:cNvPr>
          <p:cNvSpPr>
            <a:spLocks noGrp="1"/>
          </p:cNvSpPr>
          <p:nvPr>
            <p:ph type="title"/>
          </p:nvPr>
        </p:nvSpPr>
        <p:spPr/>
        <p:txBody>
          <a:bodyPr/>
          <a:lstStyle/>
          <a:p>
            <a:r>
              <a:rPr lang="en-GB" dirty="0"/>
              <a:t>learn dynamic FDB entries – part 1</a:t>
            </a:r>
          </a:p>
        </p:txBody>
      </p:sp>
      <p:sp>
        <p:nvSpPr>
          <p:cNvPr id="3" name="Content Placeholder 2">
            <a:extLst>
              <a:ext uri="{FF2B5EF4-FFF2-40B4-BE49-F238E27FC236}">
                <a16:creationId xmlns:a16="http://schemas.microsoft.com/office/drawing/2014/main" id="{C41706F8-39E6-C287-EC19-5CE8F1783141}"/>
              </a:ext>
            </a:extLst>
          </p:cNvPr>
          <p:cNvSpPr>
            <a:spLocks noGrp="1"/>
          </p:cNvSpPr>
          <p:nvPr>
            <p:ph idx="1"/>
          </p:nvPr>
        </p:nvSpPr>
        <p:spPr/>
        <p:txBody>
          <a:bodyPr/>
          <a:lstStyle/>
          <a:p>
            <a:r>
              <a:rPr lang="en-GB" dirty="0"/>
              <a:t>if a packet is sent from a PC, the bridge will automatically learn its MAC address</a:t>
            </a:r>
          </a:p>
          <a:p>
            <a:r>
              <a:rPr lang="en-GB" dirty="0"/>
              <a:t>try to send a packet from pc1 to pc2 using </a:t>
            </a:r>
            <a:r>
              <a:rPr lang="en-GB" dirty="0" err="1">
                <a:latin typeface="Lucida Console" panose="020B0609040504020204" pitchFamily="49" charset="0"/>
              </a:rPr>
              <a:t>scapy</a:t>
            </a:r>
            <a:endParaRPr lang="en-GB" dirty="0">
              <a:latin typeface="Lucida Console" panose="020B0609040504020204" pitchFamily="49" charset="0"/>
            </a:endParaRPr>
          </a:p>
        </p:txBody>
      </p:sp>
      <p:sp>
        <p:nvSpPr>
          <p:cNvPr id="4" name="Date Placeholder 3">
            <a:extLst>
              <a:ext uri="{FF2B5EF4-FFF2-40B4-BE49-F238E27FC236}">
                <a16:creationId xmlns:a16="http://schemas.microsoft.com/office/drawing/2014/main" id="{38CC32D5-BB9B-4F0A-0079-2BFE7BB71E59}"/>
              </a:ext>
            </a:extLst>
          </p:cNvPr>
          <p:cNvSpPr>
            <a:spLocks noGrp="1"/>
          </p:cNvSpPr>
          <p:nvPr>
            <p:ph type="dt" sz="half" idx="10"/>
          </p:nvPr>
        </p:nvSpPr>
        <p:spPr/>
        <p:txBody>
          <a:bodyPr/>
          <a:lstStyle/>
          <a:p>
            <a:pPr>
              <a:defRPr/>
            </a:pPr>
            <a:r>
              <a:rPr lang="it-IT" altLang="it-IT"/>
              <a:t>last update: Oct 2023</a:t>
            </a:r>
          </a:p>
        </p:txBody>
      </p:sp>
      <p:sp>
        <p:nvSpPr>
          <p:cNvPr id="5" name="Footer Placeholder 4">
            <a:extLst>
              <a:ext uri="{FF2B5EF4-FFF2-40B4-BE49-F238E27FC236}">
                <a16:creationId xmlns:a16="http://schemas.microsoft.com/office/drawing/2014/main" id="{31C913A0-0974-FCF0-C68B-0312ECD8D01F}"/>
              </a:ext>
            </a:extLst>
          </p:cNvPr>
          <p:cNvSpPr>
            <a:spLocks noGrp="1"/>
          </p:cNvSpPr>
          <p:nvPr>
            <p:ph type="ftr" sz="quarter" idx="11"/>
          </p:nvPr>
        </p:nvSpPr>
        <p:spPr/>
        <p:txBody>
          <a:bodyPr/>
          <a:lstStyle/>
          <a:p>
            <a:pPr>
              <a:defRPr/>
            </a:pPr>
            <a:r>
              <a:rPr lang="it-IT" altLang="it-IT"/>
              <a:t>kathara – [ lab: one bridge ]</a:t>
            </a:r>
          </a:p>
        </p:txBody>
      </p:sp>
      <p:grpSp>
        <p:nvGrpSpPr>
          <p:cNvPr id="6" name="Group 5">
            <a:extLst>
              <a:ext uri="{FF2B5EF4-FFF2-40B4-BE49-F238E27FC236}">
                <a16:creationId xmlns:a16="http://schemas.microsoft.com/office/drawing/2014/main" id="{F10E4CBE-3D98-84C3-A22F-E1AF52E5CCE2}"/>
              </a:ext>
            </a:extLst>
          </p:cNvPr>
          <p:cNvGrpSpPr/>
          <p:nvPr/>
        </p:nvGrpSpPr>
        <p:grpSpPr>
          <a:xfrm>
            <a:off x="1661669" y="3502792"/>
            <a:ext cx="8868661" cy="2158456"/>
            <a:chOff x="2711621" y="2305054"/>
            <a:chExt cx="8868661" cy="2158456"/>
          </a:xfrm>
        </p:grpSpPr>
        <p:sp>
          <p:nvSpPr>
            <p:cNvPr id="7" name="Rectangle 6">
              <a:extLst>
                <a:ext uri="{FF2B5EF4-FFF2-40B4-BE49-F238E27FC236}">
                  <a16:creationId xmlns:a16="http://schemas.microsoft.com/office/drawing/2014/main" id="{5C70F799-BBFE-355D-1C69-EF9D568D562A}"/>
                </a:ext>
              </a:extLst>
            </p:cNvPr>
            <p:cNvSpPr/>
            <p:nvPr/>
          </p:nvSpPr>
          <p:spPr>
            <a:xfrm>
              <a:off x="2711624" y="2632079"/>
              <a:ext cx="8868658" cy="1831431"/>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lumMod val="65000"/>
                    </a:prstClr>
                  </a:solidFill>
                  <a:effectLst/>
                  <a:uLnTx/>
                  <a:uFillTx/>
                  <a:latin typeface="Lucida Console" panose="020B0609040504020204" pitchFamily="49" charset="0"/>
                </a:rPr>
                <a:t>root@pc1:~$ </a:t>
              </a:r>
              <a:r>
                <a:rPr lang="en-US" b="1" kern="0" dirty="0" err="1">
                  <a:solidFill>
                    <a:prstClr val="white"/>
                  </a:solidFill>
                  <a:latin typeface="Lucida Console" panose="020B0609040504020204" pitchFamily="49" charset="0"/>
                </a:rPr>
                <a:t>scapy</a:t>
              </a:r>
              <a:endParaRPr lang="en-US" b="1" kern="0" dirty="0">
                <a:solidFill>
                  <a:prstClr val="white"/>
                </a:solidFill>
                <a:latin typeface="Lucida Console" panose="020B0609040504020204" pitchFamily="49" charset="0"/>
              </a:endParaRPr>
            </a:p>
            <a:p>
              <a:pPr eaLnBrk="1" fontAlgn="auto" hangingPunct="1">
                <a:spcBef>
                  <a:spcPts val="0"/>
                </a:spcBef>
                <a:spcAft>
                  <a:spcPts val="0"/>
                </a:spcAft>
                <a:defRPr/>
              </a:pPr>
              <a:r>
                <a:rPr lang="en-US" kern="0" dirty="0">
                  <a:solidFill>
                    <a:prstClr val="white"/>
                  </a:solidFill>
                  <a:latin typeface="Lucida Console" panose="020B0609040504020204" pitchFamily="49" charset="0"/>
                </a:rPr>
                <a:t>&gt;&gt;&gt; p=Ether(</a:t>
              </a:r>
              <a:r>
                <a:rPr lang="en-US" kern="0" dirty="0" err="1">
                  <a:solidFill>
                    <a:prstClr val="white"/>
                  </a:solidFill>
                  <a:latin typeface="Lucida Console" panose="020B0609040504020204" pitchFamily="49" charset="0"/>
                </a:rPr>
                <a:t>dst</a:t>
              </a:r>
              <a:r>
                <a:rPr lang="en-US" kern="0" dirty="0">
                  <a:solidFill>
                    <a:prstClr val="white"/>
                  </a:solidFill>
                  <a:latin typeface="Lucida Console" panose="020B0609040504020204" pitchFamily="49" charset="0"/>
                </a:rPr>
                <a:t>='00:00:00:00:00:02', </a:t>
              </a:r>
              <a:r>
                <a:rPr lang="en-US" kern="0" dirty="0" err="1">
                  <a:solidFill>
                    <a:prstClr val="white"/>
                  </a:solidFill>
                  <a:latin typeface="Lucida Console" panose="020B0609040504020204" pitchFamily="49" charset="0"/>
                </a:rPr>
                <a:t>src</a:t>
              </a:r>
              <a:r>
                <a:rPr lang="en-US" kern="0" dirty="0">
                  <a:solidFill>
                    <a:prstClr val="white"/>
                  </a:solidFill>
                  <a:latin typeface="Lucida Console" panose="020B0609040504020204" pitchFamily="49" charset="0"/>
                </a:rPr>
                <a:t>='00:00:00:00:00:01')</a:t>
              </a:r>
            </a:p>
            <a:p>
              <a:pPr marL="0" marR="0" lvl="0" indent="0" defTabSz="914400" eaLnBrk="1" fontAlgn="auto" latinLnBrk="0" hangingPunct="1">
                <a:lnSpc>
                  <a:spcPct val="100000"/>
                </a:lnSpc>
                <a:spcBef>
                  <a:spcPts val="0"/>
                </a:spcBef>
                <a:spcAft>
                  <a:spcPts val="0"/>
                </a:spcAft>
                <a:buClrTx/>
                <a:buSzTx/>
                <a:buFontTx/>
                <a:buNone/>
                <a:tabLst/>
                <a:defRPr/>
              </a:pPr>
              <a:r>
                <a:rPr lang="en-US" kern="0" dirty="0">
                  <a:solidFill>
                    <a:prstClr val="white"/>
                  </a:solidFill>
                  <a:latin typeface="Lucida Console" panose="020B0609040504020204" pitchFamily="49" charset="0"/>
                </a:rPr>
                <a:t>&gt;&gt;&gt; </a:t>
              </a:r>
              <a:r>
                <a:rPr lang="en-US" kern="0" dirty="0" err="1">
                  <a:solidFill>
                    <a:prstClr val="white"/>
                  </a:solidFill>
                  <a:latin typeface="Lucida Console" panose="020B0609040504020204" pitchFamily="49" charset="0"/>
                </a:rPr>
                <a:t>sendp</a:t>
              </a:r>
              <a:r>
                <a:rPr lang="en-US" kern="0" dirty="0">
                  <a:solidFill>
                    <a:prstClr val="white"/>
                  </a:solidFill>
                  <a:latin typeface="Lucida Console" panose="020B0609040504020204" pitchFamily="49" charset="0"/>
                </a:rPr>
                <a:t>(p, </a:t>
              </a:r>
              <a:r>
                <a:rPr lang="en-US" kern="0" dirty="0" err="1">
                  <a:solidFill>
                    <a:prstClr val="white"/>
                  </a:solidFill>
                  <a:latin typeface="Lucida Console" panose="020B0609040504020204" pitchFamily="49" charset="0"/>
                </a:rPr>
                <a:t>iface</a:t>
              </a:r>
              <a:r>
                <a:rPr lang="en-US" kern="0" dirty="0">
                  <a:solidFill>
                    <a:prstClr val="white"/>
                  </a:solidFill>
                  <a:latin typeface="Lucida Console" panose="020B0609040504020204" pitchFamily="49" charset="0"/>
                </a:rPr>
                <a:t>='eth0')</a:t>
              </a:r>
            </a:p>
            <a:p>
              <a:pPr marL="0" marR="0" lvl="0" indent="0" defTabSz="914400" eaLnBrk="1" fontAlgn="auto" latinLnBrk="0" hangingPunct="1">
                <a:lnSpc>
                  <a:spcPct val="100000"/>
                </a:lnSpc>
                <a:spcBef>
                  <a:spcPts val="0"/>
                </a:spcBef>
                <a:spcAft>
                  <a:spcPts val="0"/>
                </a:spcAft>
                <a:buClrTx/>
                <a:buSzTx/>
                <a:buFontTx/>
                <a:buNone/>
                <a:tabLst/>
                <a:defRPr/>
              </a:pPr>
              <a:r>
                <a:rPr lang="en-US" kern="0" dirty="0">
                  <a:solidFill>
                    <a:prstClr val="white"/>
                  </a:solidFill>
                  <a:latin typeface="Lucida Console" panose="020B0609040504020204" pitchFamily="49" charset="0"/>
                </a:rPr>
                <a:t>Sent 1 packets.</a:t>
              </a:r>
            </a:p>
          </p:txBody>
        </p:sp>
        <p:sp>
          <p:nvSpPr>
            <p:cNvPr id="8" name="Rectangle 7">
              <a:extLst>
                <a:ext uri="{FF2B5EF4-FFF2-40B4-BE49-F238E27FC236}">
                  <a16:creationId xmlns:a16="http://schemas.microsoft.com/office/drawing/2014/main" id="{DB0C46AB-29C1-1AD1-239F-25860E69F9FA}"/>
                </a:ext>
              </a:extLst>
            </p:cNvPr>
            <p:cNvSpPr/>
            <p:nvPr/>
          </p:nvSpPr>
          <p:spPr>
            <a:xfrm>
              <a:off x="2711621" y="2305054"/>
              <a:ext cx="8868658" cy="286249"/>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9" name="Group 8">
              <a:extLst>
                <a:ext uri="{FF2B5EF4-FFF2-40B4-BE49-F238E27FC236}">
                  <a16:creationId xmlns:a16="http://schemas.microsoft.com/office/drawing/2014/main" id="{74E4B44C-CF5C-E5CD-DE7F-54C32E9C4BF8}"/>
                </a:ext>
              </a:extLst>
            </p:cNvPr>
            <p:cNvGrpSpPr/>
            <p:nvPr/>
          </p:nvGrpSpPr>
          <p:grpSpPr>
            <a:xfrm>
              <a:off x="10920536" y="2386396"/>
              <a:ext cx="581348" cy="126235"/>
              <a:chOff x="8092857" y="2035375"/>
              <a:chExt cx="581348" cy="126235"/>
            </a:xfrm>
          </p:grpSpPr>
          <p:sp>
            <p:nvSpPr>
              <p:cNvPr id="10" name="Rectangle 9">
                <a:extLst>
                  <a:ext uri="{FF2B5EF4-FFF2-40B4-BE49-F238E27FC236}">
                    <a16:creationId xmlns:a16="http://schemas.microsoft.com/office/drawing/2014/main" id="{0509FF27-F6A2-E110-C9E5-B4D7F21FE2C3}"/>
                  </a:ext>
                </a:extLst>
              </p:cNvPr>
              <p:cNvSpPr>
                <a:spLocks noChangeAspect="1"/>
              </p:cNvSpPr>
              <p:nvPr/>
            </p:nvSpPr>
            <p:spPr>
              <a:xfrm>
                <a:off x="8548205" y="2035610"/>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965603E4-3495-56D1-2152-7BA98ABE1FD4}"/>
                  </a:ext>
                </a:extLst>
              </p:cNvPr>
              <p:cNvSpPr>
                <a:spLocks noChangeAspect="1"/>
              </p:cNvSpPr>
              <p:nvPr/>
            </p:nvSpPr>
            <p:spPr>
              <a:xfrm>
                <a:off x="8092857"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578D5433-B266-A533-C989-8E2D5A403429}"/>
                  </a:ext>
                </a:extLst>
              </p:cNvPr>
              <p:cNvSpPr>
                <a:spLocks noChangeAspect="1"/>
              </p:cNvSpPr>
              <p:nvPr/>
            </p:nvSpPr>
            <p:spPr>
              <a:xfrm>
                <a:off x="8320531"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28388818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B80C7-4413-E362-D50F-B8183E4F31F6}"/>
              </a:ext>
            </a:extLst>
          </p:cNvPr>
          <p:cNvSpPr>
            <a:spLocks noGrp="1"/>
          </p:cNvSpPr>
          <p:nvPr>
            <p:ph type="title"/>
          </p:nvPr>
        </p:nvSpPr>
        <p:spPr/>
        <p:txBody>
          <a:bodyPr/>
          <a:lstStyle/>
          <a:p>
            <a:r>
              <a:rPr lang="en-GB" dirty="0"/>
              <a:t>learn dynamic FDB entries – part 2</a:t>
            </a:r>
          </a:p>
        </p:txBody>
      </p:sp>
      <p:sp>
        <p:nvSpPr>
          <p:cNvPr id="3" name="Content Placeholder 2">
            <a:extLst>
              <a:ext uri="{FF2B5EF4-FFF2-40B4-BE49-F238E27FC236}">
                <a16:creationId xmlns:a16="http://schemas.microsoft.com/office/drawing/2014/main" id="{ABE676FB-1EC3-52D2-A81A-8CB76EA83369}"/>
              </a:ext>
            </a:extLst>
          </p:cNvPr>
          <p:cNvSpPr>
            <a:spLocks noGrp="1"/>
          </p:cNvSpPr>
          <p:nvPr>
            <p:ph idx="1"/>
          </p:nvPr>
        </p:nvSpPr>
        <p:spPr/>
        <p:txBody>
          <a:bodyPr/>
          <a:lstStyle/>
          <a:p>
            <a:r>
              <a:rPr lang="en-GB" dirty="0"/>
              <a:t>now, take a look at the FDB of </a:t>
            </a:r>
            <a:r>
              <a:rPr lang="en-GB" dirty="0" err="1">
                <a:latin typeface="Lucida Console" panose="020B0609040504020204" pitchFamily="49" charset="0"/>
              </a:rPr>
              <a:t>mainbridge</a:t>
            </a:r>
            <a:r>
              <a:rPr lang="en-GB" dirty="0"/>
              <a:t> again</a:t>
            </a:r>
          </a:p>
        </p:txBody>
      </p:sp>
      <p:sp>
        <p:nvSpPr>
          <p:cNvPr id="4" name="Date Placeholder 3">
            <a:extLst>
              <a:ext uri="{FF2B5EF4-FFF2-40B4-BE49-F238E27FC236}">
                <a16:creationId xmlns:a16="http://schemas.microsoft.com/office/drawing/2014/main" id="{FE6B7E95-AE76-2627-F85E-3F888F3B90D2}"/>
              </a:ext>
            </a:extLst>
          </p:cNvPr>
          <p:cNvSpPr>
            <a:spLocks noGrp="1"/>
          </p:cNvSpPr>
          <p:nvPr>
            <p:ph type="dt" sz="half" idx="10"/>
          </p:nvPr>
        </p:nvSpPr>
        <p:spPr/>
        <p:txBody>
          <a:bodyPr/>
          <a:lstStyle/>
          <a:p>
            <a:pPr>
              <a:defRPr/>
            </a:pPr>
            <a:r>
              <a:rPr lang="it-IT" altLang="it-IT"/>
              <a:t>last update: Oct 2023</a:t>
            </a:r>
          </a:p>
        </p:txBody>
      </p:sp>
      <p:sp>
        <p:nvSpPr>
          <p:cNvPr id="5" name="Footer Placeholder 4">
            <a:extLst>
              <a:ext uri="{FF2B5EF4-FFF2-40B4-BE49-F238E27FC236}">
                <a16:creationId xmlns:a16="http://schemas.microsoft.com/office/drawing/2014/main" id="{B297C566-CCED-8537-FFD1-C978DFFD024F}"/>
              </a:ext>
            </a:extLst>
          </p:cNvPr>
          <p:cNvSpPr>
            <a:spLocks noGrp="1"/>
          </p:cNvSpPr>
          <p:nvPr>
            <p:ph type="ftr" sz="quarter" idx="11"/>
          </p:nvPr>
        </p:nvSpPr>
        <p:spPr/>
        <p:txBody>
          <a:bodyPr/>
          <a:lstStyle/>
          <a:p>
            <a:pPr>
              <a:defRPr/>
            </a:pPr>
            <a:r>
              <a:rPr lang="it-IT" altLang="it-IT"/>
              <a:t>kathara – [ lab: one bridge ]</a:t>
            </a:r>
          </a:p>
        </p:txBody>
      </p:sp>
      <p:grpSp>
        <p:nvGrpSpPr>
          <p:cNvPr id="6" name="Group 5">
            <a:extLst>
              <a:ext uri="{FF2B5EF4-FFF2-40B4-BE49-F238E27FC236}">
                <a16:creationId xmlns:a16="http://schemas.microsoft.com/office/drawing/2014/main" id="{9551FABF-F2DC-539D-5A4C-1A9A38586BDD}"/>
              </a:ext>
            </a:extLst>
          </p:cNvPr>
          <p:cNvGrpSpPr/>
          <p:nvPr/>
        </p:nvGrpSpPr>
        <p:grpSpPr>
          <a:xfrm>
            <a:off x="407368" y="2348880"/>
            <a:ext cx="8868661" cy="3570391"/>
            <a:chOff x="2711621" y="2305054"/>
            <a:chExt cx="8868661" cy="3570391"/>
          </a:xfrm>
        </p:grpSpPr>
        <p:sp>
          <p:nvSpPr>
            <p:cNvPr id="7" name="Rectangle 6">
              <a:extLst>
                <a:ext uri="{FF2B5EF4-FFF2-40B4-BE49-F238E27FC236}">
                  <a16:creationId xmlns:a16="http://schemas.microsoft.com/office/drawing/2014/main" id="{164EB47B-49D5-7CAD-67D6-034C119A9A14}"/>
                </a:ext>
              </a:extLst>
            </p:cNvPr>
            <p:cNvSpPr/>
            <p:nvPr/>
          </p:nvSpPr>
          <p:spPr>
            <a:xfrm>
              <a:off x="2711624" y="2632078"/>
              <a:ext cx="8868658" cy="3243367"/>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lumMod val="65000"/>
                    </a:prstClr>
                  </a:solidFill>
                  <a:effectLst/>
                  <a:uLnTx/>
                  <a:uFillTx/>
                  <a:latin typeface="Lucida Console" panose="020B0609040504020204" pitchFamily="49" charset="0"/>
                </a:rPr>
                <a:t>root@</a:t>
              </a:r>
              <a:r>
                <a:rPr lang="it-IT" kern="0" dirty="0">
                  <a:solidFill>
                    <a:prstClr val="white">
                      <a:lumMod val="65000"/>
                    </a:prstClr>
                  </a:solidFill>
                  <a:latin typeface="Lucida Console" panose="020B0609040504020204" pitchFamily="49" charset="0"/>
                </a:rPr>
                <a:t>b</a:t>
              </a:r>
              <a:r>
                <a:rPr kumimoji="0" lang="it-IT" sz="1800" b="0" i="0" u="none" strike="noStrike" kern="0" cap="none" spc="0" normalizeH="0" baseline="0" noProof="0" dirty="0">
                  <a:ln>
                    <a:noFill/>
                  </a:ln>
                  <a:solidFill>
                    <a:prstClr val="white">
                      <a:lumMod val="65000"/>
                    </a:prstClr>
                  </a:solidFill>
                  <a:effectLst/>
                  <a:uLnTx/>
                  <a:uFillTx/>
                  <a:latin typeface="Lucida Console" panose="020B0609040504020204" pitchFamily="49" charset="0"/>
                </a:rPr>
                <a:t>1:~$ </a:t>
              </a:r>
              <a:r>
                <a:rPr lang="en-US" b="1" kern="0" dirty="0" err="1">
                  <a:solidFill>
                    <a:prstClr val="white"/>
                  </a:solidFill>
                  <a:latin typeface="Lucida Console" panose="020B0609040504020204" pitchFamily="49" charset="0"/>
                </a:rPr>
                <a:t>brctl</a:t>
              </a:r>
              <a:r>
                <a:rPr lang="en-US" b="1" kern="0" dirty="0">
                  <a:solidFill>
                    <a:prstClr val="white"/>
                  </a:solidFill>
                  <a:latin typeface="Lucida Console" panose="020B0609040504020204" pitchFamily="49" charset="0"/>
                </a:rPr>
                <a:t> </a:t>
              </a:r>
              <a:r>
                <a:rPr lang="en-US" b="1" kern="0" dirty="0" err="1">
                  <a:solidFill>
                    <a:prstClr val="white"/>
                  </a:solidFill>
                  <a:latin typeface="Lucida Console" panose="020B0609040504020204" pitchFamily="49" charset="0"/>
                </a:rPr>
                <a:t>showmacs</a:t>
              </a:r>
              <a:r>
                <a:rPr lang="en-US" b="1" kern="0" dirty="0">
                  <a:solidFill>
                    <a:prstClr val="white"/>
                  </a:solidFill>
                  <a:latin typeface="Lucida Console" panose="020B0609040504020204" pitchFamily="49" charset="0"/>
                </a:rPr>
                <a:t> </a:t>
              </a:r>
              <a:r>
                <a:rPr lang="en-US" b="1" kern="0" dirty="0" err="1">
                  <a:solidFill>
                    <a:prstClr val="white"/>
                  </a:solidFill>
                  <a:latin typeface="Lucida Console" panose="020B0609040504020204" pitchFamily="49" charset="0"/>
                </a:rPr>
                <a:t>mainbridge</a:t>
              </a:r>
              <a:endParaRPr lang="en-US" b="1" kern="0" dirty="0">
                <a:solidFill>
                  <a:prstClr val="white"/>
                </a:solidFill>
                <a:latin typeface="Lucida Console" panose="020B060904050402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kern="0" dirty="0">
                  <a:solidFill>
                    <a:prstClr val="white"/>
                  </a:solidFill>
                  <a:latin typeface="Lucida Console" panose="020B0609040504020204" pitchFamily="49" charset="0"/>
                </a:rPr>
                <a:t>port no mac </a:t>
              </a:r>
              <a:r>
                <a:rPr lang="en-US" kern="0" dirty="0" err="1">
                  <a:solidFill>
                    <a:prstClr val="white"/>
                  </a:solidFill>
                  <a:latin typeface="Lucida Console" panose="020B0609040504020204" pitchFamily="49" charset="0"/>
                </a:rPr>
                <a:t>addr</a:t>
              </a:r>
              <a:r>
                <a:rPr lang="en-US" kern="0" dirty="0">
                  <a:solidFill>
                    <a:prstClr val="white"/>
                  </a:solidFill>
                  <a:latin typeface="Lucida Console" panose="020B0609040504020204" pitchFamily="49" charset="0"/>
                </a:rPr>
                <a:t>                is local?       ageing timer</a:t>
              </a:r>
            </a:p>
            <a:p>
              <a:pPr marL="0" marR="0" lvl="0" indent="0" defTabSz="914400" eaLnBrk="1" fontAlgn="auto" latinLnBrk="0" hangingPunct="1">
                <a:lnSpc>
                  <a:spcPct val="100000"/>
                </a:lnSpc>
                <a:spcBef>
                  <a:spcPts val="0"/>
                </a:spcBef>
                <a:spcAft>
                  <a:spcPts val="0"/>
                </a:spcAft>
                <a:buClrTx/>
                <a:buSzTx/>
                <a:buFontTx/>
                <a:buNone/>
                <a:tabLst/>
                <a:defRPr/>
              </a:pPr>
              <a:r>
                <a:rPr lang="en-US" kern="0" dirty="0">
                  <a:solidFill>
                    <a:prstClr val="white"/>
                  </a:solidFill>
                  <a:latin typeface="Lucida Console" panose="020B0609040504020204" pitchFamily="49" charset="0"/>
                </a:rPr>
                <a:t>  1     00:00:00:00:00:01       no                18.54</a:t>
              </a:r>
            </a:p>
            <a:p>
              <a:pPr marL="0" marR="0" lvl="0" indent="0" defTabSz="914400" eaLnBrk="1" fontAlgn="auto" latinLnBrk="0" hangingPunct="1">
                <a:lnSpc>
                  <a:spcPct val="100000"/>
                </a:lnSpc>
                <a:spcBef>
                  <a:spcPts val="0"/>
                </a:spcBef>
                <a:spcAft>
                  <a:spcPts val="0"/>
                </a:spcAft>
                <a:buClrTx/>
                <a:buSzTx/>
                <a:buFontTx/>
                <a:buNone/>
                <a:tabLst/>
                <a:defRPr/>
              </a:pPr>
              <a:r>
                <a:rPr lang="en-US" kern="0" dirty="0">
                  <a:solidFill>
                    <a:prstClr val="white"/>
                  </a:solidFill>
                  <a:latin typeface="Lucida Console" panose="020B0609040504020204" pitchFamily="49" charset="0"/>
                </a:rPr>
                <a:t>  1     00:00:00:00:00:b1       yes                0.00</a:t>
              </a:r>
            </a:p>
            <a:p>
              <a:pPr marL="0" marR="0" lvl="0" indent="0" defTabSz="914400" eaLnBrk="1" fontAlgn="auto" latinLnBrk="0" hangingPunct="1">
                <a:lnSpc>
                  <a:spcPct val="100000"/>
                </a:lnSpc>
                <a:spcBef>
                  <a:spcPts val="0"/>
                </a:spcBef>
                <a:spcAft>
                  <a:spcPts val="0"/>
                </a:spcAft>
                <a:buClrTx/>
                <a:buSzTx/>
                <a:buFontTx/>
                <a:buNone/>
                <a:tabLst/>
                <a:defRPr/>
              </a:pPr>
              <a:r>
                <a:rPr lang="en-US" kern="0" dirty="0">
                  <a:solidFill>
                    <a:prstClr val="white"/>
                  </a:solidFill>
                  <a:latin typeface="Lucida Console" panose="020B0609040504020204" pitchFamily="49" charset="0"/>
                </a:rPr>
                <a:t>  1     00:00:00:00:00:b1       yes                0.00</a:t>
              </a:r>
            </a:p>
            <a:p>
              <a:pPr marL="0" marR="0" lvl="0" indent="0" defTabSz="914400" eaLnBrk="1" fontAlgn="auto" latinLnBrk="0" hangingPunct="1">
                <a:lnSpc>
                  <a:spcPct val="100000"/>
                </a:lnSpc>
                <a:spcBef>
                  <a:spcPts val="0"/>
                </a:spcBef>
                <a:spcAft>
                  <a:spcPts val="0"/>
                </a:spcAft>
                <a:buClrTx/>
                <a:buSzTx/>
                <a:buFontTx/>
                <a:buNone/>
                <a:tabLst/>
                <a:defRPr/>
              </a:pPr>
              <a:r>
                <a:rPr lang="en-US" kern="0" dirty="0">
                  <a:solidFill>
                    <a:prstClr val="white"/>
                  </a:solidFill>
                  <a:latin typeface="Lucida Console" panose="020B0609040504020204" pitchFamily="49" charset="0"/>
                </a:rPr>
                <a:t>  2     00:00:00:00:00:b2       yes                0.00</a:t>
              </a:r>
            </a:p>
            <a:p>
              <a:pPr marL="0" marR="0" lvl="0" indent="0" defTabSz="914400" eaLnBrk="1" fontAlgn="auto" latinLnBrk="0" hangingPunct="1">
                <a:lnSpc>
                  <a:spcPct val="100000"/>
                </a:lnSpc>
                <a:spcBef>
                  <a:spcPts val="0"/>
                </a:spcBef>
                <a:spcAft>
                  <a:spcPts val="0"/>
                </a:spcAft>
                <a:buClrTx/>
                <a:buSzTx/>
                <a:buFontTx/>
                <a:buNone/>
                <a:tabLst/>
                <a:defRPr/>
              </a:pPr>
              <a:r>
                <a:rPr lang="en-US" kern="0" dirty="0">
                  <a:solidFill>
                    <a:prstClr val="white"/>
                  </a:solidFill>
                  <a:latin typeface="Lucida Console" panose="020B0609040504020204" pitchFamily="49" charset="0"/>
                </a:rPr>
                <a:t>  2     00:00:00:00:00:b2       yes                0.00</a:t>
              </a:r>
            </a:p>
            <a:p>
              <a:pPr marL="0" marR="0" lvl="0" indent="0" defTabSz="914400" eaLnBrk="1" fontAlgn="auto" latinLnBrk="0" hangingPunct="1">
                <a:lnSpc>
                  <a:spcPct val="100000"/>
                </a:lnSpc>
                <a:spcBef>
                  <a:spcPts val="0"/>
                </a:spcBef>
                <a:spcAft>
                  <a:spcPts val="0"/>
                </a:spcAft>
                <a:buClrTx/>
                <a:buSzTx/>
                <a:buFontTx/>
                <a:buNone/>
                <a:tabLst/>
                <a:defRPr/>
              </a:pPr>
              <a:r>
                <a:rPr lang="en-US" kern="0" dirty="0">
                  <a:solidFill>
                    <a:prstClr val="white"/>
                  </a:solidFill>
                  <a:latin typeface="Lucida Console" panose="020B0609040504020204" pitchFamily="49" charset="0"/>
                </a:rPr>
                <a:t>  3     00:00:00:00:00:b3       yes                0.00</a:t>
              </a:r>
            </a:p>
            <a:p>
              <a:pPr marL="0" marR="0" lvl="0" indent="0" defTabSz="914400" eaLnBrk="1" fontAlgn="auto" latinLnBrk="0" hangingPunct="1">
                <a:lnSpc>
                  <a:spcPct val="100000"/>
                </a:lnSpc>
                <a:spcBef>
                  <a:spcPts val="0"/>
                </a:spcBef>
                <a:spcAft>
                  <a:spcPts val="0"/>
                </a:spcAft>
                <a:buClrTx/>
                <a:buSzTx/>
                <a:buFontTx/>
                <a:buNone/>
                <a:tabLst/>
                <a:defRPr/>
              </a:pPr>
              <a:r>
                <a:rPr lang="en-US" kern="0" dirty="0">
                  <a:solidFill>
                    <a:prstClr val="white"/>
                  </a:solidFill>
                  <a:latin typeface="Lucida Console" panose="020B0609040504020204" pitchFamily="49" charset="0"/>
                </a:rPr>
                <a:t>  3     00:00:00:00:00:b3       yes                0.00</a:t>
              </a:r>
            </a:p>
            <a:p>
              <a:pPr marL="0" marR="0" lvl="0" indent="0" defTabSz="914400" eaLnBrk="1" fontAlgn="auto" latinLnBrk="0" hangingPunct="1">
                <a:lnSpc>
                  <a:spcPct val="100000"/>
                </a:lnSpc>
                <a:spcBef>
                  <a:spcPts val="0"/>
                </a:spcBef>
                <a:spcAft>
                  <a:spcPts val="0"/>
                </a:spcAft>
                <a:buClrTx/>
                <a:buSzTx/>
                <a:buFontTx/>
                <a:buNone/>
                <a:tabLst/>
                <a:defRPr/>
              </a:pPr>
              <a:r>
                <a:rPr lang="en-US" kern="0" dirty="0">
                  <a:solidFill>
                    <a:prstClr val="white"/>
                  </a:solidFill>
                  <a:latin typeface="Lucida Console" panose="020B0609040504020204" pitchFamily="49" charset="0"/>
                </a:rPr>
                <a:t>  4     00:00:00:00:00:b4       yes                0.00</a:t>
              </a:r>
            </a:p>
            <a:p>
              <a:pPr marL="0" marR="0" lvl="0" indent="0" defTabSz="914400" eaLnBrk="1" fontAlgn="auto" latinLnBrk="0" hangingPunct="1">
                <a:lnSpc>
                  <a:spcPct val="100000"/>
                </a:lnSpc>
                <a:spcBef>
                  <a:spcPts val="0"/>
                </a:spcBef>
                <a:spcAft>
                  <a:spcPts val="0"/>
                </a:spcAft>
                <a:buClrTx/>
                <a:buSzTx/>
                <a:buFontTx/>
                <a:buNone/>
                <a:tabLst/>
                <a:defRPr/>
              </a:pPr>
              <a:r>
                <a:rPr lang="en-US" kern="0" dirty="0">
                  <a:solidFill>
                    <a:prstClr val="white"/>
                  </a:solidFill>
                  <a:latin typeface="Lucida Console" panose="020B0609040504020204" pitchFamily="49" charset="0"/>
                </a:rPr>
                <a:t>  4     00:00:00:00:00:b4       yes                0.00</a:t>
              </a:r>
              <a:endParaRPr lang="it-IT" kern="0" dirty="0">
                <a:solidFill>
                  <a:prstClr val="white"/>
                </a:solidFill>
                <a:latin typeface="Lucida Console" panose="020B0609040504020204" pitchFamily="49" charset="0"/>
              </a:endParaRPr>
            </a:p>
          </p:txBody>
        </p:sp>
        <p:sp>
          <p:nvSpPr>
            <p:cNvPr id="8" name="Rectangle 7">
              <a:extLst>
                <a:ext uri="{FF2B5EF4-FFF2-40B4-BE49-F238E27FC236}">
                  <a16:creationId xmlns:a16="http://schemas.microsoft.com/office/drawing/2014/main" id="{C1BC76A2-86B2-4231-2CAC-25C5A7B74109}"/>
                </a:ext>
              </a:extLst>
            </p:cNvPr>
            <p:cNvSpPr/>
            <p:nvPr/>
          </p:nvSpPr>
          <p:spPr>
            <a:xfrm>
              <a:off x="2711621" y="2305054"/>
              <a:ext cx="8868658" cy="286249"/>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9" name="Group 8">
              <a:extLst>
                <a:ext uri="{FF2B5EF4-FFF2-40B4-BE49-F238E27FC236}">
                  <a16:creationId xmlns:a16="http://schemas.microsoft.com/office/drawing/2014/main" id="{560AE92C-90B7-E4E3-3B09-F9DAC7EEE44F}"/>
                </a:ext>
              </a:extLst>
            </p:cNvPr>
            <p:cNvGrpSpPr/>
            <p:nvPr/>
          </p:nvGrpSpPr>
          <p:grpSpPr>
            <a:xfrm>
              <a:off x="10920536" y="2386396"/>
              <a:ext cx="581348" cy="126235"/>
              <a:chOff x="8092857" y="2035375"/>
              <a:chExt cx="581348" cy="126235"/>
            </a:xfrm>
          </p:grpSpPr>
          <p:sp>
            <p:nvSpPr>
              <p:cNvPr id="10" name="Rectangle 9">
                <a:extLst>
                  <a:ext uri="{FF2B5EF4-FFF2-40B4-BE49-F238E27FC236}">
                    <a16:creationId xmlns:a16="http://schemas.microsoft.com/office/drawing/2014/main" id="{D47E77FF-E42E-3E3E-322F-4E2BB1AC6B67}"/>
                  </a:ext>
                </a:extLst>
              </p:cNvPr>
              <p:cNvSpPr>
                <a:spLocks noChangeAspect="1"/>
              </p:cNvSpPr>
              <p:nvPr/>
            </p:nvSpPr>
            <p:spPr>
              <a:xfrm>
                <a:off x="8548205" y="2035610"/>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0F813C2F-7F12-F89C-53A8-F53182D4D284}"/>
                  </a:ext>
                </a:extLst>
              </p:cNvPr>
              <p:cNvSpPr>
                <a:spLocks noChangeAspect="1"/>
              </p:cNvSpPr>
              <p:nvPr/>
            </p:nvSpPr>
            <p:spPr>
              <a:xfrm>
                <a:off x="8092857"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D0F186AB-A5EB-9806-C490-061AE4677BCD}"/>
                  </a:ext>
                </a:extLst>
              </p:cNvPr>
              <p:cNvSpPr>
                <a:spLocks noChangeAspect="1"/>
              </p:cNvSpPr>
              <p:nvPr/>
            </p:nvSpPr>
            <p:spPr>
              <a:xfrm>
                <a:off x="8320531"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13" name="AutoShape 34">
            <a:extLst>
              <a:ext uri="{FF2B5EF4-FFF2-40B4-BE49-F238E27FC236}">
                <a16:creationId xmlns:a16="http://schemas.microsoft.com/office/drawing/2014/main" id="{27EBD260-1C8E-3ACE-C326-2C1BFB01FF8D}"/>
              </a:ext>
            </a:extLst>
          </p:cNvPr>
          <p:cNvSpPr>
            <a:spLocks noChangeArrowheads="1"/>
          </p:cNvSpPr>
          <p:nvPr/>
        </p:nvSpPr>
        <p:spPr bwMode="auto">
          <a:xfrm>
            <a:off x="9478255" y="2063629"/>
            <a:ext cx="2607636" cy="1143000"/>
          </a:xfrm>
          <a:prstGeom prst="wedgeRoundRectCallout">
            <a:avLst>
              <a:gd name="adj1" fmla="val -250271"/>
              <a:gd name="adj2" fmla="val 59452"/>
              <a:gd name="adj3" fmla="val 16667"/>
            </a:avLst>
          </a:prstGeom>
          <a:solidFill>
            <a:schemeClr val="accent2"/>
          </a:solidFill>
          <a:ln w="9525">
            <a:solidFill>
              <a:schemeClr val="tx1"/>
            </a:solidFill>
            <a:miter lim="800000"/>
            <a:headEnd/>
            <a:tailEnd/>
          </a:ln>
          <a:effectLst/>
        </p:spPr>
        <p:txBody>
          <a:bodyPr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the MAC address of pc1 has been learnt</a:t>
            </a:r>
          </a:p>
        </p:txBody>
      </p:sp>
      <p:sp>
        <p:nvSpPr>
          <p:cNvPr id="14" name="AutoShape 34">
            <a:extLst>
              <a:ext uri="{FF2B5EF4-FFF2-40B4-BE49-F238E27FC236}">
                <a16:creationId xmlns:a16="http://schemas.microsoft.com/office/drawing/2014/main" id="{E6B6A8DD-370D-BCEA-2182-A8E09DC46E83}"/>
              </a:ext>
            </a:extLst>
          </p:cNvPr>
          <p:cNvSpPr>
            <a:spLocks noChangeArrowheads="1"/>
          </p:cNvSpPr>
          <p:nvPr/>
        </p:nvSpPr>
        <p:spPr bwMode="auto">
          <a:xfrm>
            <a:off x="9482940" y="3461112"/>
            <a:ext cx="2607636" cy="2818200"/>
          </a:xfrm>
          <a:prstGeom prst="wedgeRoundRectCallout">
            <a:avLst>
              <a:gd name="adj1" fmla="val -101691"/>
              <a:gd name="adj2" fmla="val -49593"/>
              <a:gd name="adj3" fmla="val 16667"/>
            </a:avLst>
          </a:prstGeom>
          <a:solidFill>
            <a:schemeClr val="accent2"/>
          </a:solidFill>
          <a:ln w="9525">
            <a:solidFill>
              <a:schemeClr val="tx1"/>
            </a:solidFill>
            <a:miter lim="800000"/>
            <a:headEnd/>
            <a:tailEnd/>
          </a:ln>
          <a:effectLst/>
        </p:spPr>
        <p:txBody>
          <a:bodyPr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this timer always increases, showing how long the entry has been in the FDB</a:t>
            </a:r>
          </a:p>
        </p:txBody>
      </p:sp>
    </p:spTree>
    <p:extLst>
      <p:ext uri="{BB962C8B-B14F-4D97-AF65-F5344CB8AC3E}">
        <p14:creationId xmlns:p14="http://schemas.microsoft.com/office/powerpoint/2010/main" val="787022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32451-30E2-8AF1-F4AD-2857CB94040A}"/>
              </a:ext>
            </a:extLst>
          </p:cNvPr>
          <p:cNvSpPr>
            <a:spLocks noGrp="1"/>
          </p:cNvSpPr>
          <p:nvPr>
            <p:ph type="title"/>
          </p:nvPr>
        </p:nvSpPr>
        <p:spPr/>
        <p:txBody>
          <a:bodyPr/>
          <a:lstStyle/>
          <a:p>
            <a:r>
              <a:rPr lang="en-GB" dirty="0"/>
              <a:t>bridge ageing time</a:t>
            </a:r>
          </a:p>
        </p:txBody>
      </p:sp>
      <p:sp>
        <p:nvSpPr>
          <p:cNvPr id="3" name="Content Placeholder 2">
            <a:extLst>
              <a:ext uri="{FF2B5EF4-FFF2-40B4-BE49-F238E27FC236}">
                <a16:creationId xmlns:a16="http://schemas.microsoft.com/office/drawing/2014/main" id="{6BBB0914-9367-2194-EE45-AF3107EE0F48}"/>
              </a:ext>
            </a:extLst>
          </p:cNvPr>
          <p:cNvSpPr>
            <a:spLocks noGrp="1"/>
          </p:cNvSpPr>
          <p:nvPr>
            <p:ph idx="1"/>
          </p:nvPr>
        </p:nvSpPr>
        <p:spPr/>
        <p:txBody>
          <a:bodyPr/>
          <a:lstStyle/>
          <a:p>
            <a:r>
              <a:rPr lang="en-US" altLang="it-IT" sz="3200" dirty="0"/>
              <a:t>the "ageing timer" of the previous slide always increases, showing how long the entry has been in the FDB</a:t>
            </a:r>
          </a:p>
          <a:p>
            <a:r>
              <a:rPr lang="en-US" dirty="0"/>
              <a:t>eventually, the entry expires and simply disappears</a:t>
            </a:r>
            <a:endParaRPr lang="en-GB" dirty="0"/>
          </a:p>
        </p:txBody>
      </p:sp>
      <p:sp>
        <p:nvSpPr>
          <p:cNvPr id="4" name="Date Placeholder 3">
            <a:extLst>
              <a:ext uri="{FF2B5EF4-FFF2-40B4-BE49-F238E27FC236}">
                <a16:creationId xmlns:a16="http://schemas.microsoft.com/office/drawing/2014/main" id="{BAF2FB71-5BF5-E7AB-AA00-8C1D21674F34}"/>
              </a:ext>
            </a:extLst>
          </p:cNvPr>
          <p:cNvSpPr>
            <a:spLocks noGrp="1"/>
          </p:cNvSpPr>
          <p:nvPr>
            <p:ph type="dt" sz="half" idx="10"/>
          </p:nvPr>
        </p:nvSpPr>
        <p:spPr/>
        <p:txBody>
          <a:bodyPr/>
          <a:lstStyle/>
          <a:p>
            <a:pPr>
              <a:defRPr/>
            </a:pPr>
            <a:r>
              <a:rPr lang="it-IT" altLang="it-IT"/>
              <a:t>last update: Oct 2023</a:t>
            </a:r>
          </a:p>
        </p:txBody>
      </p:sp>
      <p:sp>
        <p:nvSpPr>
          <p:cNvPr id="5" name="Footer Placeholder 4">
            <a:extLst>
              <a:ext uri="{FF2B5EF4-FFF2-40B4-BE49-F238E27FC236}">
                <a16:creationId xmlns:a16="http://schemas.microsoft.com/office/drawing/2014/main" id="{BD388309-6A80-C505-9493-4928ACBF9C07}"/>
              </a:ext>
            </a:extLst>
          </p:cNvPr>
          <p:cNvSpPr>
            <a:spLocks noGrp="1"/>
          </p:cNvSpPr>
          <p:nvPr>
            <p:ph type="ftr" sz="quarter" idx="11"/>
          </p:nvPr>
        </p:nvSpPr>
        <p:spPr/>
        <p:txBody>
          <a:bodyPr/>
          <a:lstStyle/>
          <a:p>
            <a:pPr>
              <a:defRPr/>
            </a:pPr>
            <a:r>
              <a:rPr lang="it-IT" altLang="it-IT"/>
              <a:t>kathara – [ lab: one bridge ]</a:t>
            </a:r>
          </a:p>
        </p:txBody>
      </p:sp>
    </p:spTree>
    <p:extLst>
      <p:ext uri="{BB962C8B-B14F-4D97-AF65-F5344CB8AC3E}">
        <p14:creationId xmlns:p14="http://schemas.microsoft.com/office/powerpoint/2010/main" val="3029760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a:extLst>
              <a:ext uri="{FF2B5EF4-FFF2-40B4-BE49-F238E27FC236}">
                <a16:creationId xmlns:a16="http://schemas.microsoft.com/office/drawing/2014/main" id="{4C51CB94-FCB3-6A84-69D9-DB42D0BC0782}"/>
              </a:ext>
            </a:extLst>
          </p:cNvPr>
          <p:cNvSpPr>
            <a:spLocks noGrp="1" noChangeArrowheads="1"/>
          </p:cNvSpPr>
          <p:nvPr>
            <p:ph type="title"/>
          </p:nvPr>
        </p:nvSpPr>
        <p:spPr/>
        <p:txBody>
          <a:bodyPr/>
          <a:lstStyle/>
          <a:p>
            <a:pPr eaLnBrk="1" hangingPunct="1"/>
            <a:r>
              <a:rPr lang="en-GB" altLang="it-IT" noProof="0" dirty="0"/>
              <a:t>copyright notice</a:t>
            </a:r>
          </a:p>
        </p:txBody>
      </p:sp>
      <p:sp>
        <p:nvSpPr>
          <p:cNvPr id="16388" name="Rectangle 3">
            <a:extLst>
              <a:ext uri="{FF2B5EF4-FFF2-40B4-BE49-F238E27FC236}">
                <a16:creationId xmlns:a16="http://schemas.microsoft.com/office/drawing/2014/main" id="{0BB8F1BA-BF5B-B068-2494-A8288784004B}"/>
              </a:ext>
            </a:extLst>
          </p:cNvPr>
          <p:cNvSpPr>
            <a:spLocks noGrp="1" noChangeArrowheads="1"/>
          </p:cNvSpPr>
          <p:nvPr>
            <p:ph idx="1"/>
          </p:nvPr>
        </p:nvSpPr>
        <p:spPr/>
        <p:txBody>
          <a:bodyPr/>
          <a:lstStyle/>
          <a:p>
            <a:pPr eaLnBrk="1" hangingPunct="1">
              <a:lnSpc>
                <a:spcPct val="80000"/>
              </a:lnSpc>
            </a:pPr>
            <a:r>
              <a:rPr lang="en-GB" altLang="it-IT" sz="1800" noProof="0" dirty="0"/>
              <a:t>All the pages/slides in this presentation, including but not limited to, images, photos, animations, videos, sounds, music, and text (hereby referred to as “material”) are protected by copyright.</a:t>
            </a:r>
          </a:p>
          <a:p>
            <a:pPr eaLnBrk="1" hangingPunct="1">
              <a:lnSpc>
                <a:spcPct val="80000"/>
              </a:lnSpc>
            </a:pPr>
            <a:r>
              <a:rPr lang="en-GB" altLang="it-IT" sz="1800" noProof="0" dirty="0"/>
              <a:t>This material, with the exception of some multimedia elements licensed by other organizations, is property of the authors and/or organizations appearing in the first slide.</a:t>
            </a:r>
          </a:p>
          <a:p>
            <a:pPr eaLnBrk="1" hangingPunct="1">
              <a:lnSpc>
                <a:spcPct val="80000"/>
              </a:lnSpc>
            </a:pPr>
            <a:r>
              <a:rPr lang="en-GB" altLang="it-IT" sz="1800" noProof="0" dirty="0"/>
              <a:t>This material, or its parts, can be reproduced and used for didactical purposes within universities and schools, provided that this happens for non-profit purposes.</a:t>
            </a:r>
          </a:p>
          <a:p>
            <a:pPr eaLnBrk="1" hangingPunct="1">
              <a:lnSpc>
                <a:spcPct val="80000"/>
              </a:lnSpc>
            </a:pPr>
            <a:r>
              <a:rPr lang="en-GB" altLang="it-IT" sz="1800" noProof="0" dirty="0"/>
              <a:t>Information contained in this material cannot be used within network design projects or other products of any kind.</a:t>
            </a:r>
          </a:p>
          <a:p>
            <a:pPr eaLnBrk="1" hangingPunct="1">
              <a:lnSpc>
                <a:spcPct val="80000"/>
              </a:lnSpc>
            </a:pPr>
            <a:r>
              <a:rPr lang="en-GB" altLang="it-IT" sz="1800" noProof="0" dirty="0"/>
              <a:t>Any other use is prohibited, unless explicitly authorized by the authors on the basis of an explicit agreement.</a:t>
            </a:r>
          </a:p>
          <a:p>
            <a:pPr eaLnBrk="1" hangingPunct="1">
              <a:lnSpc>
                <a:spcPct val="80000"/>
              </a:lnSpc>
            </a:pPr>
            <a:r>
              <a:rPr lang="en-GB" altLang="it-IT" sz="1800" noProof="0" dirty="0"/>
              <a:t>The authors assume no responsibility about this material and provide this material “as is”, with no implicit or explicit warranty about the correctness and completeness of its contents, which may be subject to changes.</a:t>
            </a:r>
          </a:p>
          <a:p>
            <a:pPr eaLnBrk="1" hangingPunct="1">
              <a:lnSpc>
                <a:spcPct val="80000"/>
              </a:lnSpc>
            </a:pPr>
            <a:r>
              <a:rPr lang="en-GB" altLang="it-IT" sz="1800" noProof="0" dirty="0"/>
              <a:t>This copyright notice must always be redistributed together with the material, or its portions.</a:t>
            </a:r>
          </a:p>
        </p:txBody>
      </p:sp>
      <p:sp>
        <p:nvSpPr>
          <p:cNvPr id="4" name="Segnaposto data 3">
            <a:extLst>
              <a:ext uri="{FF2B5EF4-FFF2-40B4-BE49-F238E27FC236}">
                <a16:creationId xmlns:a16="http://schemas.microsoft.com/office/drawing/2014/main" id="{F5014F31-21C6-81CE-A16E-38D99B271EC1}"/>
              </a:ext>
            </a:extLst>
          </p:cNvPr>
          <p:cNvSpPr>
            <a:spLocks noGrp="1"/>
          </p:cNvSpPr>
          <p:nvPr>
            <p:ph type="dt" sz="half" idx="10"/>
          </p:nvPr>
        </p:nvSpPr>
        <p:spPr/>
        <p:txBody>
          <a:bodyPr/>
          <a:lstStyle/>
          <a:p>
            <a:pPr>
              <a:defRPr/>
            </a:pPr>
            <a:r>
              <a:rPr lang="it-IT" altLang="it-IT"/>
              <a:t>last update: Oct 2023</a:t>
            </a:r>
          </a:p>
        </p:txBody>
      </p:sp>
      <p:sp>
        <p:nvSpPr>
          <p:cNvPr id="5" name="Segnaposto piè di pagina 4">
            <a:extLst>
              <a:ext uri="{FF2B5EF4-FFF2-40B4-BE49-F238E27FC236}">
                <a16:creationId xmlns:a16="http://schemas.microsoft.com/office/drawing/2014/main" id="{2B1B62DF-32F6-8B6E-D291-C6D7EA6B809F}"/>
              </a:ext>
            </a:extLst>
          </p:cNvPr>
          <p:cNvSpPr>
            <a:spLocks noGrp="1"/>
          </p:cNvSpPr>
          <p:nvPr>
            <p:ph type="ftr" sz="quarter" idx="11"/>
          </p:nvPr>
        </p:nvSpPr>
        <p:spPr/>
        <p:txBody>
          <a:bodyPr/>
          <a:lstStyle/>
          <a:p>
            <a:pPr>
              <a:defRPr/>
            </a:pPr>
            <a:r>
              <a:rPr lang="it-IT" altLang="it-IT"/>
              <a:t>kathara – [ lab: one bridge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63665-A27E-CAEB-B4CB-180EA0E823D8}"/>
              </a:ext>
            </a:extLst>
          </p:cNvPr>
          <p:cNvSpPr>
            <a:spLocks noGrp="1"/>
          </p:cNvSpPr>
          <p:nvPr>
            <p:ph type="title"/>
          </p:nvPr>
        </p:nvSpPr>
        <p:spPr/>
        <p:txBody>
          <a:bodyPr/>
          <a:lstStyle/>
          <a:p>
            <a:r>
              <a:rPr lang="en-GB" dirty="0"/>
              <a:t>exercises</a:t>
            </a:r>
          </a:p>
        </p:txBody>
      </p:sp>
      <p:sp>
        <p:nvSpPr>
          <p:cNvPr id="3" name="Content Placeholder 2">
            <a:extLst>
              <a:ext uri="{FF2B5EF4-FFF2-40B4-BE49-F238E27FC236}">
                <a16:creationId xmlns:a16="http://schemas.microsoft.com/office/drawing/2014/main" id="{9827920B-EE7C-AB6E-D5ED-5B913E35C36C}"/>
              </a:ext>
            </a:extLst>
          </p:cNvPr>
          <p:cNvSpPr>
            <a:spLocks noGrp="1"/>
          </p:cNvSpPr>
          <p:nvPr>
            <p:ph idx="1"/>
          </p:nvPr>
        </p:nvSpPr>
        <p:spPr/>
        <p:txBody>
          <a:bodyPr/>
          <a:lstStyle/>
          <a:p>
            <a:r>
              <a:rPr lang="en-GB" dirty="0"/>
              <a:t>why, after the above experiment, in the FDB there is no entry for pc2?</a:t>
            </a:r>
          </a:p>
          <a:p>
            <a:r>
              <a:rPr lang="en-GB" dirty="0"/>
              <a:t>try to sniff from pc3 while sending the packet from pc1 to pc2, what happens?</a:t>
            </a:r>
          </a:p>
          <a:p>
            <a:r>
              <a:rPr lang="en-GB" dirty="0"/>
              <a:t>send a "reply" packet from pc2, how the FDB changes?</a:t>
            </a:r>
          </a:p>
          <a:p>
            <a:r>
              <a:rPr lang="en-GB" dirty="0"/>
              <a:t>try again to sniff from pc3 while sending the packet from pc1 to pc2, is the result the same?</a:t>
            </a:r>
          </a:p>
          <a:p>
            <a:r>
              <a:rPr lang="en-GB" dirty="0"/>
              <a:t>try to send packets with the wrong source address</a:t>
            </a:r>
          </a:p>
        </p:txBody>
      </p:sp>
      <p:sp>
        <p:nvSpPr>
          <p:cNvPr id="4" name="Date Placeholder 3">
            <a:extLst>
              <a:ext uri="{FF2B5EF4-FFF2-40B4-BE49-F238E27FC236}">
                <a16:creationId xmlns:a16="http://schemas.microsoft.com/office/drawing/2014/main" id="{CB4640CE-A87D-0E25-B5C0-10A8BC0C972C}"/>
              </a:ext>
            </a:extLst>
          </p:cNvPr>
          <p:cNvSpPr>
            <a:spLocks noGrp="1"/>
          </p:cNvSpPr>
          <p:nvPr>
            <p:ph type="dt" sz="half" idx="10"/>
          </p:nvPr>
        </p:nvSpPr>
        <p:spPr/>
        <p:txBody>
          <a:bodyPr/>
          <a:lstStyle/>
          <a:p>
            <a:pPr>
              <a:defRPr/>
            </a:pPr>
            <a:r>
              <a:rPr lang="it-IT" altLang="it-IT"/>
              <a:t>last update: Oct 2023</a:t>
            </a:r>
          </a:p>
        </p:txBody>
      </p:sp>
      <p:sp>
        <p:nvSpPr>
          <p:cNvPr id="5" name="Footer Placeholder 4">
            <a:extLst>
              <a:ext uri="{FF2B5EF4-FFF2-40B4-BE49-F238E27FC236}">
                <a16:creationId xmlns:a16="http://schemas.microsoft.com/office/drawing/2014/main" id="{CF9C69A4-3B91-176B-4CEA-C2F9CB8C22E2}"/>
              </a:ext>
            </a:extLst>
          </p:cNvPr>
          <p:cNvSpPr>
            <a:spLocks noGrp="1"/>
          </p:cNvSpPr>
          <p:nvPr>
            <p:ph type="ftr" sz="quarter" idx="11"/>
          </p:nvPr>
        </p:nvSpPr>
        <p:spPr/>
        <p:txBody>
          <a:bodyPr/>
          <a:lstStyle/>
          <a:p>
            <a:pPr>
              <a:defRPr/>
            </a:pPr>
            <a:r>
              <a:rPr lang="it-IT" altLang="it-IT"/>
              <a:t>kathara – [ lab: one bridge ]</a:t>
            </a:r>
          </a:p>
        </p:txBody>
      </p:sp>
    </p:spTree>
    <p:extLst>
      <p:ext uri="{BB962C8B-B14F-4D97-AF65-F5344CB8AC3E}">
        <p14:creationId xmlns:p14="http://schemas.microsoft.com/office/powerpoint/2010/main" val="2434955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145">
            <a:extLst>
              <a:ext uri="{FF2B5EF4-FFF2-40B4-BE49-F238E27FC236}">
                <a16:creationId xmlns:a16="http://schemas.microsoft.com/office/drawing/2014/main" id="{485C2A12-C75D-B576-DC60-BEADE5A36484}"/>
              </a:ext>
            </a:extLst>
          </p:cNvPr>
          <p:cNvSpPr>
            <a:spLocks noGrp="1" noChangeArrowheads="1"/>
          </p:cNvSpPr>
          <p:nvPr>
            <p:ph type="title"/>
          </p:nvPr>
        </p:nvSpPr>
        <p:spPr/>
        <p:txBody>
          <a:bodyPr/>
          <a:lstStyle/>
          <a:p>
            <a:pPr eaLnBrk="1" hangingPunct="1"/>
            <a:r>
              <a:rPr lang="en-GB" altLang="it-IT" noProof="0" dirty="0"/>
              <a:t>network topology</a:t>
            </a:r>
          </a:p>
        </p:txBody>
      </p:sp>
      <p:sp>
        <p:nvSpPr>
          <p:cNvPr id="20" name="Segnaposto data 2">
            <a:extLst>
              <a:ext uri="{FF2B5EF4-FFF2-40B4-BE49-F238E27FC236}">
                <a16:creationId xmlns:a16="http://schemas.microsoft.com/office/drawing/2014/main" id="{C37B855B-D10C-E814-DD93-A0D53066CA33}"/>
              </a:ext>
            </a:extLst>
          </p:cNvPr>
          <p:cNvSpPr>
            <a:spLocks noGrp="1"/>
          </p:cNvSpPr>
          <p:nvPr>
            <p:ph type="dt" sz="half" idx="10"/>
          </p:nvPr>
        </p:nvSpPr>
        <p:spPr/>
        <p:txBody>
          <a:bodyPr/>
          <a:lstStyle/>
          <a:p>
            <a:pPr>
              <a:defRPr/>
            </a:pPr>
            <a:r>
              <a:rPr lang="it-IT" altLang="it-IT"/>
              <a:t>last update: Oct 2023</a:t>
            </a:r>
          </a:p>
        </p:txBody>
      </p:sp>
      <p:sp>
        <p:nvSpPr>
          <p:cNvPr id="21" name="Segnaposto piè di pagina 3">
            <a:extLst>
              <a:ext uri="{FF2B5EF4-FFF2-40B4-BE49-F238E27FC236}">
                <a16:creationId xmlns:a16="http://schemas.microsoft.com/office/drawing/2014/main" id="{46378394-FE4C-C0DA-CF5F-39C21EA47037}"/>
              </a:ext>
            </a:extLst>
          </p:cNvPr>
          <p:cNvSpPr>
            <a:spLocks noGrp="1"/>
          </p:cNvSpPr>
          <p:nvPr>
            <p:ph type="ftr" sz="quarter" idx="11"/>
          </p:nvPr>
        </p:nvSpPr>
        <p:spPr/>
        <p:txBody>
          <a:bodyPr/>
          <a:lstStyle/>
          <a:p>
            <a:pPr>
              <a:defRPr/>
            </a:pPr>
            <a:r>
              <a:rPr lang="it-IT" altLang="it-IT"/>
              <a:t>kathara – [ lab: one bridge ]</a:t>
            </a:r>
          </a:p>
        </p:txBody>
      </p:sp>
      <p:sp>
        <p:nvSpPr>
          <p:cNvPr id="18439" name="Text Box 9">
            <a:extLst>
              <a:ext uri="{FF2B5EF4-FFF2-40B4-BE49-F238E27FC236}">
                <a16:creationId xmlns:a16="http://schemas.microsoft.com/office/drawing/2014/main" id="{CF37272F-F12E-5792-9C1D-E68F24F37670}"/>
              </a:ext>
            </a:extLst>
          </p:cNvPr>
          <p:cNvSpPr txBox="1">
            <a:spLocks noChangeArrowheads="1"/>
          </p:cNvSpPr>
          <p:nvPr/>
        </p:nvSpPr>
        <p:spPr bwMode="auto">
          <a:xfrm>
            <a:off x="7082885" y="2903269"/>
            <a:ext cx="78422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2400">
                <a:latin typeface="Arial" panose="020B0604020202020204" pitchFamily="34" charset="0"/>
                <a:cs typeface="Arial" panose="020B0604020202020204" pitchFamily="34" charset="0"/>
              </a:rPr>
              <a:t>eth3</a:t>
            </a:r>
          </a:p>
        </p:txBody>
      </p:sp>
      <p:sp>
        <p:nvSpPr>
          <p:cNvPr id="18445" name="Text Box 16">
            <a:extLst>
              <a:ext uri="{FF2B5EF4-FFF2-40B4-BE49-F238E27FC236}">
                <a16:creationId xmlns:a16="http://schemas.microsoft.com/office/drawing/2014/main" id="{80274F87-6D63-E397-4F22-E1E9148B24FD}"/>
              </a:ext>
            </a:extLst>
          </p:cNvPr>
          <p:cNvSpPr txBox="1">
            <a:spLocks noChangeArrowheads="1"/>
          </p:cNvSpPr>
          <p:nvPr/>
        </p:nvSpPr>
        <p:spPr bwMode="auto">
          <a:xfrm>
            <a:off x="4589871" y="2930259"/>
            <a:ext cx="78422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2400" dirty="0">
                <a:latin typeface="Arial" panose="020B0604020202020204" pitchFamily="34" charset="0"/>
                <a:cs typeface="Arial" panose="020B0604020202020204" pitchFamily="34" charset="0"/>
              </a:rPr>
              <a:t>eth0</a:t>
            </a:r>
          </a:p>
        </p:txBody>
      </p:sp>
      <p:sp>
        <p:nvSpPr>
          <p:cNvPr id="18446" name="Text Box 17">
            <a:extLst>
              <a:ext uri="{FF2B5EF4-FFF2-40B4-BE49-F238E27FC236}">
                <a16:creationId xmlns:a16="http://schemas.microsoft.com/office/drawing/2014/main" id="{D1D08B49-A51A-E67F-91EB-4902AFC1C8F7}"/>
              </a:ext>
            </a:extLst>
          </p:cNvPr>
          <p:cNvSpPr txBox="1">
            <a:spLocks noChangeArrowheads="1"/>
          </p:cNvSpPr>
          <p:nvPr/>
        </p:nvSpPr>
        <p:spPr bwMode="auto">
          <a:xfrm>
            <a:off x="4840139" y="3813222"/>
            <a:ext cx="78422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2400" dirty="0">
                <a:latin typeface="Arial" panose="020B0604020202020204" pitchFamily="34" charset="0"/>
                <a:cs typeface="Arial" panose="020B0604020202020204" pitchFamily="34" charset="0"/>
              </a:rPr>
              <a:t>eth1</a:t>
            </a:r>
          </a:p>
        </p:txBody>
      </p:sp>
      <p:sp>
        <p:nvSpPr>
          <p:cNvPr id="18448" name="Text Box 17">
            <a:extLst>
              <a:ext uri="{FF2B5EF4-FFF2-40B4-BE49-F238E27FC236}">
                <a16:creationId xmlns:a16="http://schemas.microsoft.com/office/drawing/2014/main" id="{B54196C1-113C-45B1-D72F-25B3F162CD20}"/>
              </a:ext>
            </a:extLst>
          </p:cNvPr>
          <p:cNvSpPr txBox="1">
            <a:spLocks noChangeArrowheads="1"/>
          </p:cNvSpPr>
          <p:nvPr/>
        </p:nvSpPr>
        <p:spPr bwMode="auto">
          <a:xfrm>
            <a:off x="6593430" y="3835506"/>
            <a:ext cx="78422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2400" dirty="0">
                <a:latin typeface="Arial" panose="020B0604020202020204" pitchFamily="34" charset="0"/>
                <a:cs typeface="Arial" panose="020B0604020202020204" pitchFamily="34" charset="0"/>
              </a:rPr>
              <a:t>eth2</a:t>
            </a:r>
          </a:p>
        </p:txBody>
      </p:sp>
      <p:sp>
        <p:nvSpPr>
          <p:cNvPr id="18449" name="Text Box 16">
            <a:extLst>
              <a:ext uri="{FF2B5EF4-FFF2-40B4-BE49-F238E27FC236}">
                <a16:creationId xmlns:a16="http://schemas.microsoft.com/office/drawing/2014/main" id="{FA9D1D0E-A5EE-207C-4227-4B3BCA5D5AB2}"/>
              </a:ext>
            </a:extLst>
          </p:cNvPr>
          <p:cNvSpPr txBox="1">
            <a:spLocks noChangeArrowheads="1"/>
          </p:cNvSpPr>
          <p:nvPr/>
        </p:nvSpPr>
        <p:spPr bwMode="auto">
          <a:xfrm>
            <a:off x="2401856" y="1803401"/>
            <a:ext cx="78422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2400" dirty="0">
                <a:latin typeface="Arial" panose="020B0604020202020204" pitchFamily="34" charset="0"/>
                <a:cs typeface="Arial" panose="020B0604020202020204" pitchFamily="34" charset="0"/>
              </a:rPr>
              <a:t>eth0</a:t>
            </a:r>
          </a:p>
        </p:txBody>
      </p:sp>
      <p:sp>
        <p:nvSpPr>
          <p:cNvPr id="18450" name="Text Box 16">
            <a:extLst>
              <a:ext uri="{FF2B5EF4-FFF2-40B4-BE49-F238E27FC236}">
                <a16:creationId xmlns:a16="http://schemas.microsoft.com/office/drawing/2014/main" id="{DDC5271A-FD6C-7BB9-4FC2-92F0DA520AC4}"/>
              </a:ext>
            </a:extLst>
          </p:cNvPr>
          <p:cNvSpPr txBox="1">
            <a:spLocks noChangeArrowheads="1"/>
          </p:cNvSpPr>
          <p:nvPr/>
        </p:nvSpPr>
        <p:spPr bwMode="auto">
          <a:xfrm>
            <a:off x="2531482" y="3833555"/>
            <a:ext cx="78422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2400" dirty="0">
                <a:latin typeface="Arial" panose="020B0604020202020204" pitchFamily="34" charset="0"/>
                <a:cs typeface="Arial" panose="020B0604020202020204" pitchFamily="34" charset="0"/>
              </a:rPr>
              <a:t>eth0</a:t>
            </a:r>
          </a:p>
        </p:txBody>
      </p:sp>
      <p:sp>
        <p:nvSpPr>
          <p:cNvPr id="18451" name="Text Box 16">
            <a:extLst>
              <a:ext uri="{FF2B5EF4-FFF2-40B4-BE49-F238E27FC236}">
                <a16:creationId xmlns:a16="http://schemas.microsoft.com/office/drawing/2014/main" id="{4C9E0AC1-18B6-B6EE-6702-61B46AAD8A6A}"/>
              </a:ext>
            </a:extLst>
          </p:cNvPr>
          <p:cNvSpPr txBox="1">
            <a:spLocks noChangeArrowheads="1"/>
          </p:cNvSpPr>
          <p:nvPr/>
        </p:nvSpPr>
        <p:spPr bwMode="auto">
          <a:xfrm>
            <a:off x="9112539" y="3836896"/>
            <a:ext cx="78422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2400" dirty="0">
                <a:latin typeface="Arial" panose="020B0604020202020204" pitchFamily="34" charset="0"/>
                <a:cs typeface="Arial" panose="020B0604020202020204" pitchFamily="34" charset="0"/>
              </a:rPr>
              <a:t>eth0</a:t>
            </a:r>
          </a:p>
        </p:txBody>
      </p:sp>
      <p:sp>
        <p:nvSpPr>
          <p:cNvPr id="18452" name="Text Box 16">
            <a:extLst>
              <a:ext uri="{FF2B5EF4-FFF2-40B4-BE49-F238E27FC236}">
                <a16:creationId xmlns:a16="http://schemas.microsoft.com/office/drawing/2014/main" id="{67929729-88D9-4B6E-A936-FC46065A53F0}"/>
              </a:ext>
            </a:extLst>
          </p:cNvPr>
          <p:cNvSpPr txBox="1">
            <a:spLocks noChangeArrowheads="1"/>
          </p:cNvSpPr>
          <p:nvPr/>
        </p:nvSpPr>
        <p:spPr bwMode="auto">
          <a:xfrm>
            <a:off x="9272215" y="1887351"/>
            <a:ext cx="78422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2400" dirty="0">
                <a:latin typeface="Arial" panose="020B0604020202020204" pitchFamily="34" charset="0"/>
                <a:cs typeface="Arial" panose="020B0604020202020204" pitchFamily="34" charset="0"/>
              </a:rPr>
              <a:t>eth0</a:t>
            </a:r>
          </a:p>
        </p:txBody>
      </p:sp>
      <p:sp>
        <p:nvSpPr>
          <p:cNvPr id="18453" name="Text Box 27">
            <a:extLst>
              <a:ext uri="{FF2B5EF4-FFF2-40B4-BE49-F238E27FC236}">
                <a16:creationId xmlns:a16="http://schemas.microsoft.com/office/drawing/2014/main" id="{FDA573EE-B52F-BA87-BD38-A8EDF6324F96}"/>
              </a:ext>
            </a:extLst>
          </p:cNvPr>
          <p:cNvSpPr txBox="1">
            <a:spLocks noChangeArrowheads="1"/>
          </p:cNvSpPr>
          <p:nvPr/>
        </p:nvSpPr>
        <p:spPr bwMode="auto">
          <a:xfrm>
            <a:off x="3920777" y="2153256"/>
            <a:ext cx="4619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b="1" dirty="0"/>
              <a:t>A</a:t>
            </a:r>
            <a:endParaRPr lang="it-IT" altLang="it-IT" sz="2000" dirty="0"/>
          </a:p>
        </p:txBody>
      </p:sp>
      <p:sp>
        <p:nvSpPr>
          <p:cNvPr id="18454" name="Text Box 27">
            <a:extLst>
              <a:ext uri="{FF2B5EF4-FFF2-40B4-BE49-F238E27FC236}">
                <a16:creationId xmlns:a16="http://schemas.microsoft.com/office/drawing/2014/main" id="{424D80E9-723C-6C9D-0597-FD9510B8F9BF}"/>
              </a:ext>
            </a:extLst>
          </p:cNvPr>
          <p:cNvSpPr txBox="1">
            <a:spLocks noChangeArrowheads="1"/>
          </p:cNvSpPr>
          <p:nvPr/>
        </p:nvSpPr>
        <p:spPr bwMode="auto">
          <a:xfrm>
            <a:off x="3576161" y="4349086"/>
            <a:ext cx="466725" cy="585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b="1" dirty="0"/>
              <a:t>B</a:t>
            </a:r>
          </a:p>
        </p:txBody>
      </p:sp>
      <p:sp>
        <p:nvSpPr>
          <p:cNvPr id="18455" name="Text Box 27">
            <a:extLst>
              <a:ext uri="{FF2B5EF4-FFF2-40B4-BE49-F238E27FC236}">
                <a16:creationId xmlns:a16="http://schemas.microsoft.com/office/drawing/2014/main" id="{7B47AB31-3A4C-CE68-7CF4-FFAD66823414}"/>
              </a:ext>
            </a:extLst>
          </p:cNvPr>
          <p:cNvSpPr txBox="1">
            <a:spLocks noChangeArrowheads="1"/>
          </p:cNvSpPr>
          <p:nvPr/>
        </p:nvSpPr>
        <p:spPr bwMode="auto">
          <a:xfrm>
            <a:off x="8149116" y="3776360"/>
            <a:ext cx="46672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None/>
            </a:pPr>
            <a:r>
              <a:rPr lang="it-IT" altLang="it-IT" b="1" dirty="0"/>
              <a:t>C</a:t>
            </a:r>
          </a:p>
        </p:txBody>
      </p:sp>
      <p:sp>
        <p:nvSpPr>
          <p:cNvPr id="18456" name="Text Box 27">
            <a:extLst>
              <a:ext uri="{FF2B5EF4-FFF2-40B4-BE49-F238E27FC236}">
                <a16:creationId xmlns:a16="http://schemas.microsoft.com/office/drawing/2014/main" id="{6DD11943-D604-8E33-638B-16D80FE374E5}"/>
              </a:ext>
            </a:extLst>
          </p:cNvPr>
          <p:cNvSpPr txBox="1">
            <a:spLocks noChangeArrowheads="1"/>
          </p:cNvSpPr>
          <p:nvPr/>
        </p:nvSpPr>
        <p:spPr bwMode="auto">
          <a:xfrm>
            <a:off x="8076673" y="2323119"/>
            <a:ext cx="495300" cy="58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None/>
            </a:pPr>
            <a:r>
              <a:rPr lang="it-IT" altLang="it-IT" b="1" dirty="0"/>
              <a:t>D</a:t>
            </a:r>
          </a:p>
        </p:txBody>
      </p:sp>
      <p:cxnSp>
        <p:nvCxnSpPr>
          <p:cNvPr id="6" name="Connector: Elbow 5">
            <a:extLst>
              <a:ext uri="{FF2B5EF4-FFF2-40B4-BE49-F238E27FC236}">
                <a16:creationId xmlns:a16="http://schemas.microsoft.com/office/drawing/2014/main" id="{37B7C272-BE21-B244-1353-1BEA6A23624C}"/>
              </a:ext>
            </a:extLst>
          </p:cNvPr>
          <p:cNvCxnSpPr>
            <a:cxnSpLocks/>
          </p:cNvCxnSpPr>
          <p:nvPr/>
        </p:nvCxnSpPr>
        <p:spPr>
          <a:xfrm>
            <a:off x="2351584" y="2265363"/>
            <a:ext cx="3011675" cy="1099868"/>
          </a:xfrm>
          <a:prstGeom prst="bentConnector3">
            <a:avLst/>
          </a:prstGeom>
          <a:ln w="38100"/>
        </p:spPr>
        <p:style>
          <a:lnRef idx="1">
            <a:schemeClr val="dk1"/>
          </a:lnRef>
          <a:fillRef idx="0">
            <a:schemeClr val="dk1"/>
          </a:fillRef>
          <a:effectRef idx="0">
            <a:schemeClr val="dk1"/>
          </a:effectRef>
          <a:fontRef idx="minor">
            <a:schemeClr val="tx1"/>
          </a:fontRef>
        </p:style>
      </p:cxnSp>
      <p:cxnSp>
        <p:nvCxnSpPr>
          <p:cNvPr id="10" name="Connector: Elbow 9">
            <a:extLst>
              <a:ext uri="{FF2B5EF4-FFF2-40B4-BE49-F238E27FC236}">
                <a16:creationId xmlns:a16="http://schemas.microsoft.com/office/drawing/2014/main" id="{4B64AC71-BF4B-CAD0-59BE-B90141E71E14}"/>
              </a:ext>
            </a:extLst>
          </p:cNvPr>
          <p:cNvCxnSpPr/>
          <p:nvPr/>
        </p:nvCxnSpPr>
        <p:spPr>
          <a:xfrm flipV="1">
            <a:off x="2461320" y="3708352"/>
            <a:ext cx="2928930" cy="590507"/>
          </a:xfrm>
          <a:prstGeom prst="bentConnector3">
            <a:avLst>
              <a:gd name="adj1" fmla="val 111380"/>
            </a:avLst>
          </a:prstGeom>
          <a:ln w="38100"/>
        </p:spPr>
        <p:style>
          <a:lnRef idx="1">
            <a:schemeClr val="dk1"/>
          </a:lnRef>
          <a:fillRef idx="0">
            <a:schemeClr val="dk1"/>
          </a:fillRef>
          <a:effectRef idx="0">
            <a:schemeClr val="dk1"/>
          </a:effectRef>
          <a:fontRef idx="minor">
            <a:schemeClr val="tx1"/>
          </a:fontRef>
        </p:style>
      </p:cxnSp>
      <p:cxnSp>
        <p:nvCxnSpPr>
          <p:cNvPr id="17" name="Connector: Elbow 16">
            <a:extLst>
              <a:ext uri="{FF2B5EF4-FFF2-40B4-BE49-F238E27FC236}">
                <a16:creationId xmlns:a16="http://schemas.microsoft.com/office/drawing/2014/main" id="{D2DC7747-9EEB-9EBE-58E9-15C953C624F5}"/>
              </a:ext>
            </a:extLst>
          </p:cNvPr>
          <p:cNvCxnSpPr/>
          <p:nvPr/>
        </p:nvCxnSpPr>
        <p:spPr>
          <a:xfrm rot="10800000" flipV="1">
            <a:off x="7087506" y="2323119"/>
            <a:ext cx="2968934" cy="1042112"/>
          </a:xfrm>
          <a:prstGeom prst="bentConnector3">
            <a:avLst/>
          </a:prstGeom>
          <a:ln w="38100"/>
        </p:spPr>
        <p:style>
          <a:lnRef idx="1">
            <a:schemeClr val="dk1"/>
          </a:lnRef>
          <a:fillRef idx="0">
            <a:schemeClr val="dk1"/>
          </a:fillRef>
          <a:effectRef idx="0">
            <a:schemeClr val="dk1"/>
          </a:effectRef>
          <a:fontRef idx="minor">
            <a:schemeClr val="tx1"/>
          </a:fontRef>
        </p:style>
      </p:cxnSp>
      <p:cxnSp>
        <p:nvCxnSpPr>
          <p:cNvPr id="19" name="Connector: Elbow 18">
            <a:extLst>
              <a:ext uri="{FF2B5EF4-FFF2-40B4-BE49-F238E27FC236}">
                <a16:creationId xmlns:a16="http://schemas.microsoft.com/office/drawing/2014/main" id="{B4532BC6-DCAA-3BB1-70E5-66028C50E983}"/>
              </a:ext>
            </a:extLst>
          </p:cNvPr>
          <p:cNvCxnSpPr>
            <a:cxnSpLocks/>
          </p:cNvCxnSpPr>
          <p:nvPr/>
        </p:nvCxnSpPr>
        <p:spPr>
          <a:xfrm>
            <a:off x="6567638" y="3809319"/>
            <a:ext cx="3548149" cy="527163"/>
          </a:xfrm>
          <a:prstGeom prst="bentConnector3">
            <a:avLst>
              <a:gd name="adj1" fmla="val 209"/>
            </a:avLst>
          </a:prstGeom>
          <a:ln w="38100"/>
        </p:spPr>
        <p:style>
          <a:lnRef idx="1">
            <a:schemeClr val="dk1"/>
          </a:lnRef>
          <a:fillRef idx="0">
            <a:schemeClr val="dk1"/>
          </a:fillRef>
          <a:effectRef idx="0">
            <a:schemeClr val="dk1"/>
          </a:effectRef>
          <a:fontRef idx="minor">
            <a:schemeClr val="tx1"/>
          </a:fontRef>
        </p:style>
      </p:cxnSp>
      <p:grpSp>
        <p:nvGrpSpPr>
          <p:cNvPr id="2" name="Gruppo 1">
            <a:extLst>
              <a:ext uri="{FF2B5EF4-FFF2-40B4-BE49-F238E27FC236}">
                <a16:creationId xmlns:a16="http://schemas.microsoft.com/office/drawing/2014/main" id="{B09E9484-6833-C559-69CF-9CE298EF5097}"/>
              </a:ext>
            </a:extLst>
          </p:cNvPr>
          <p:cNvGrpSpPr/>
          <p:nvPr/>
        </p:nvGrpSpPr>
        <p:grpSpPr>
          <a:xfrm>
            <a:off x="5253478" y="3359587"/>
            <a:ext cx="1732065" cy="508591"/>
            <a:chOff x="8260878" y="2988208"/>
            <a:chExt cx="592485" cy="173973"/>
          </a:xfrm>
        </p:grpSpPr>
        <p:sp>
          <p:nvSpPr>
            <p:cNvPr id="3" name="Rectangle 258">
              <a:extLst>
                <a:ext uri="{FF2B5EF4-FFF2-40B4-BE49-F238E27FC236}">
                  <a16:creationId xmlns:a16="http://schemas.microsoft.com/office/drawing/2014/main" id="{05310AC1-A515-8D8B-5709-5779442649EB}"/>
                </a:ext>
              </a:extLst>
            </p:cNvPr>
            <p:cNvSpPr>
              <a:spLocks noChangeAspect="1" noChangeArrowheads="1"/>
            </p:cNvSpPr>
            <p:nvPr/>
          </p:nvSpPr>
          <p:spPr bwMode="auto">
            <a:xfrm>
              <a:off x="8260878" y="2988208"/>
              <a:ext cx="592485" cy="173973"/>
            </a:xfrm>
            <a:prstGeom prst="rect">
              <a:avLst/>
            </a:prstGeom>
            <a:solidFill>
              <a:srgbClr val="FFFFFF"/>
            </a:solidFill>
            <a:ln>
              <a:noFill/>
            </a:ln>
            <a:effectLst/>
            <a:scene3d>
              <a:camera prst="legacyObliqueTopRight">
                <a:rot lat="600000" lon="0" rev="0"/>
              </a:camera>
              <a:lightRig rig="legacyFlat3" dir="r"/>
            </a:scene3d>
            <a:sp3d extrusionH="354000" prstMaterial="legacyMetal">
              <a:bevelT w="13500" h="13500" prst="angle"/>
              <a:bevelB w="13500" h="13500" prst="angle"/>
              <a:extrusionClr>
                <a:srgbClr val="FFFFFF"/>
              </a:extrusionClr>
              <a:contourClr>
                <a:srgbClr val="FFFFFF"/>
              </a:contour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73025" tIns="36511" rIns="73025" bIns="36511" numCol="1" anchor="ctr" anchorCtr="0" compatLnSpc="1">
              <a:prstTxWarp prst="textNoShape">
                <a:avLst/>
              </a:prstTxWarp>
              <a:flatTx/>
            </a:bodyPr>
            <a:lstStyle/>
            <a:p>
              <a:endParaRPr lang="it-IT"/>
            </a:p>
          </p:txBody>
        </p:sp>
        <p:sp>
          <p:nvSpPr>
            <p:cNvPr id="4" name="WordArt 257">
              <a:extLst>
                <a:ext uri="{FF2B5EF4-FFF2-40B4-BE49-F238E27FC236}">
                  <a16:creationId xmlns:a16="http://schemas.microsoft.com/office/drawing/2014/main" id="{76B27C86-3588-CA39-98A5-D79551CBC601}"/>
                </a:ext>
              </a:extLst>
            </p:cNvPr>
            <p:cNvSpPr/>
            <p:nvPr/>
          </p:nvSpPr>
          <p:spPr bwMode="auto">
            <a:xfrm>
              <a:off x="8278659" y="3023130"/>
              <a:ext cx="556923" cy="104130"/>
            </a:xfrm>
            <a:prstGeom prst="rect">
              <a:avLst/>
            </a:prstGeom>
            <a:extLst>
              <a:ext uri="{AF507438-7753-43E0-B8FC-AC1667EBCBE1}">
                <a14:hiddenEffects xmlns:a14="http://schemas.microsoft.com/office/drawing/2010/main">
                  <a:effectLst/>
                </a14:hiddenEffects>
              </a:ext>
            </a:extLst>
          </p:spPr>
          <p:txBody>
            <a:bodyPr wrap="none" fromWordArt="1">
              <a:prstTxWarp prst="textCanDown">
                <a:avLst>
                  <a:gd name="adj" fmla="val 0"/>
                </a:avLst>
              </a:prstTxWarp>
            </a:bodyPr>
            <a:lstStyle/>
            <a:p>
              <a:pPr algn="ctr" rtl="0">
                <a:buNone/>
              </a:pPr>
              <a:r>
                <a:rPr lang="it-IT" sz="1000" kern="10" spc="0" dirty="0">
                  <a:ln w="9525">
                    <a:solidFill>
                      <a:srgbClr val="FFFFFF"/>
                    </a:solidFill>
                    <a:round/>
                    <a:headEnd/>
                    <a:tailEnd/>
                  </a:ln>
                  <a:solidFill>
                    <a:srgbClr val="FFFFFF"/>
                  </a:solidFill>
                  <a:effectLst/>
                  <a:latin typeface="Tahoma" panose="020B0604030504040204" pitchFamily="34" charset="0"/>
                  <a:ea typeface="Tahoma" panose="020B0604030504040204" pitchFamily="34" charset="0"/>
                  <a:cs typeface="Tahoma" panose="020B0604030504040204" pitchFamily="34" charset="0"/>
                </a:rPr>
                <a:t>  b1  </a:t>
              </a:r>
            </a:p>
          </p:txBody>
        </p:sp>
      </p:grpSp>
      <p:grpSp>
        <p:nvGrpSpPr>
          <p:cNvPr id="5" name="Group 4">
            <a:extLst>
              <a:ext uri="{FF2B5EF4-FFF2-40B4-BE49-F238E27FC236}">
                <a16:creationId xmlns:a16="http://schemas.microsoft.com/office/drawing/2014/main" id="{22D4F49C-868B-B274-132F-C819E3E346EF}"/>
              </a:ext>
            </a:extLst>
          </p:cNvPr>
          <p:cNvGrpSpPr/>
          <p:nvPr/>
        </p:nvGrpSpPr>
        <p:grpSpPr>
          <a:xfrm>
            <a:off x="1467465" y="1803401"/>
            <a:ext cx="997668" cy="1142999"/>
            <a:chOff x="4018212" y="2164666"/>
            <a:chExt cx="997668" cy="1142999"/>
          </a:xfrm>
        </p:grpSpPr>
        <p:grpSp>
          <p:nvGrpSpPr>
            <p:cNvPr id="7" name="Group 115">
              <a:extLst>
                <a:ext uri="{FF2B5EF4-FFF2-40B4-BE49-F238E27FC236}">
                  <a16:creationId xmlns:a16="http://schemas.microsoft.com/office/drawing/2014/main" id="{E2192E27-A15A-8289-3E9F-C508A3497446}"/>
                </a:ext>
              </a:extLst>
            </p:cNvPr>
            <p:cNvGrpSpPr>
              <a:grpSpLocks noChangeAspect="1"/>
            </p:cNvGrpSpPr>
            <p:nvPr/>
          </p:nvGrpSpPr>
          <p:grpSpPr bwMode="auto">
            <a:xfrm>
              <a:off x="4156188" y="2667637"/>
              <a:ext cx="859692" cy="457718"/>
              <a:chOff x="152" y="612"/>
              <a:chExt cx="879" cy="382"/>
            </a:xfrm>
          </p:grpSpPr>
          <p:sp>
            <p:nvSpPr>
              <p:cNvPr id="36" name="Freeform 124">
                <a:extLst>
                  <a:ext uri="{FF2B5EF4-FFF2-40B4-BE49-F238E27FC236}">
                    <a16:creationId xmlns:a16="http://schemas.microsoft.com/office/drawing/2014/main" id="{04EC8394-4409-350A-57C9-160B708F4EC8}"/>
                  </a:ext>
                </a:extLst>
              </p:cNvPr>
              <p:cNvSpPr>
                <a:spLocks noChangeAspect="1"/>
              </p:cNvSpPr>
              <p:nvPr/>
            </p:nvSpPr>
            <p:spPr bwMode="auto">
              <a:xfrm>
                <a:off x="869" y="612"/>
                <a:ext cx="162" cy="381"/>
              </a:xfrm>
              <a:custGeom>
                <a:avLst/>
                <a:gdLst>
                  <a:gd name="T0" fmla="*/ 10 w 162"/>
                  <a:gd name="T1" fmla="*/ 381 h 381"/>
                  <a:gd name="T2" fmla="*/ 0 w 162"/>
                  <a:gd name="T3" fmla="*/ 228 h 381"/>
                  <a:gd name="T4" fmla="*/ 152 w 162"/>
                  <a:gd name="T5" fmla="*/ 0 h 381"/>
                  <a:gd name="T6" fmla="*/ 162 w 162"/>
                  <a:gd name="T7" fmla="*/ 154 h 381"/>
                  <a:gd name="T8" fmla="*/ 10 w 162"/>
                  <a:gd name="T9" fmla="*/ 381 h 381"/>
                </a:gdLst>
                <a:ahLst/>
                <a:cxnLst>
                  <a:cxn ang="0">
                    <a:pos x="T0" y="T1"/>
                  </a:cxn>
                  <a:cxn ang="0">
                    <a:pos x="T2" y="T3"/>
                  </a:cxn>
                  <a:cxn ang="0">
                    <a:pos x="T4" y="T5"/>
                  </a:cxn>
                  <a:cxn ang="0">
                    <a:pos x="T6" y="T7"/>
                  </a:cxn>
                  <a:cxn ang="0">
                    <a:pos x="T8" y="T9"/>
                  </a:cxn>
                </a:cxnLst>
                <a:rect l="0" t="0" r="r" b="b"/>
                <a:pathLst>
                  <a:path w="162" h="381">
                    <a:moveTo>
                      <a:pt x="10" y="381"/>
                    </a:moveTo>
                    <a:lnTo>
                      <a:pt x="0" y="228"/>
                    </a:lnTo>
                    <a:lnTo>
                      <a:pt x="152" y="0"/>
                    </a:lnTo>
                    <a:lnTo>
                      <a:pt x="162" y="154"/>
                    </a:lnTo>
                    <a:lnTo>
                      <a:pt x="10" y="381"/>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37" name="Line 123">
                <a:extLst>
                  <a:ext uri="{FF2B5EF4-FFF2-40B4-BE49-F238E27FC236}">
                    <a16:creationId xmlns:a16="http://schemas.microsoft.com/office/drawing/2014/main" id="{8AB9D897-EC9C-A0EE-995D-A878759AA655}"/>
                  </a:ext>
                </a:extLst>
              </p:cNvPr>
              <p:cNvSpPr>
                <a:spLocks noChangeAspect="1" noChangeShapeType="1"/>
              </p:cNvSpPr>
              <p:nvPr/>
            </p:nvSpPr>
            <p:spPr bwMode="auto">
              <a:xfrm flipV="1">
                <a:off x="879" y="766"/>
                <a:ext cx="152" cy="227"/>
              </a:xfrm>
              <a:prstGeom prst="line">
                <a:avLst/>
              </a:prstGeom>
              <a:noFill/>
              <a:ln w="1270">
                <a:solidFill>
                  <a:srgbClr val="969696"/>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38" name="Freeform 122">
                <a:extLst>
                  <a:ext uri="{FF2B5EF4-FFF2-40B4-BE49-F238E27FC236}">
                    <a16:creationId xmlns:a16="http://schemas.microsoft.com/office/drawing/2014/main" id="{259A3971-112D-D457-B182-7F2448DE8782}"/>
                  </a:ext>
                </a:extLst>
              </p:cNvPr>
              <p:cNvSpPr>
                <a:spLocks noChangeAspect="1"/>
              </p:cNvSpPr>
              <p:nvPr/>
            </p:nvSpPr>
            <p:spPr bwMode="auto">
              <a:xfrm>
                <a:off x="152" y="612"/>
                <a:ext cx="869" cy="228"/>
              </a:xfrm>
              <a:custGeom>
                <a:avLst/>
                <a:gdLst>
                  <a:gd name="T0" fmla="*/ 717 w 869"/>
                  <a:gd name="T1" fmla="*/ 228 h 228"/>
                  <a:gd name="T2" fmla="*/ 0 w 869"/>
                  <a:gd name="T3" fmla="*/ 228 h 228"/>
                  <a:gd name="T4" fmla="*/ 152 w 869"/>
                  <a:gd name="T5" fmla="*/ 0 h 228"/>
                  <a:gd name="T6" fmla="*/ 869 w 869"/>
                  <a:gd name="T7" fmla="*/ 0 h 228"/>
                  <a:gd name="T8" fmla="*/ 717 w 869"/>
                  <a:gd name="T9" fmla="*/ 228 h 228"/>
                </a:gdLst>
                <a:ahLst/>
                <a:cxnLst>
                  <a:cxn ang="0">
                    <a:pos x="T0" y="T1"/>
                  </a:cxn>
                  <a:cxn ang="0">
                    <a:pos x="T2" y="T3"/>
                  </a:cxn>
                  <a:cxn ang="0">
                    <a:pos x="T4" y="T5"/>
                  </a:cxn>
                  <a:cxn ang="0">
                    <a:pos x="T6" y="T7"/>
                  </a:cxn>
                  <a:cxn ang="0">
                    <a:pos x="T8" y="T9"/>
                  </a:cxn>
                </a:cxnLst>
                <a:rect l="0" t="0" r="r" b="b"/>
                <a:pathLst>
                  <a:path w="869" h="228">
                    <a:moveTo>
                      <a:pt x="717" y="228"/>
                    </a:moveTo>
                    <a:lnTo>
                      <a:pt x="0" y="228"/>
                    </a:lnTo>
                    <a:lnTo>
                      <a:pt x="152" y="0"/>
                    </a:lnTo>
                    <a:lnTo>
                      <a:pt x="869" y="0"/>
                    </a:lnTo>
                    <a:lnTo>
                      <a:pt x="717" y="228"/>
                    </a:lnTo>
                    <a:close/>
                  </a:path>
                </a:pathLst>
              </a:custGeom>
              <a:solidFill>
                <a:srgbClr val="ADAD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39" name="Line 121">
                <a:extLst>
                  <a:ext uri="{FF2B5EF4-FFF2-40B4-BE49-F238E27FC236}">
                    <a16:creationId xmlns:a16="http://schemas.microsoft.com/office/drawing/2014/main" id="{9E774FBF-B370-36A2-CBA2-1613928361BC}"/>
                  </a:ext>
                </a:extLst>
              </p:cNvPr>
              <p:cNvSpPr>
                <a:spLocks noChangeAspect="1" noChangeShapeType="1"/>
              </p:cNvSpPr>
              <p:nvPr/>
            </p:nvSpPr>
            <p:spPr bwMode="auto">
              <a:xfrm flipV="1">
                <a:off x="869" y="612"/>
                <a:ext cx="152" cy="228"/>
              </a:xfrm>
              <a:prstGeom prst="line">
                <a:avLst/>
              </a:prstGeom>
              <a:noFill/>
              <a:ln w="1270">
                <a:solidFill>
                  <a:srgbClr val="ADADAD"/>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40" name="Freeform 120">
                <a:extLst>
                  <a:ext uri="{FF2B5EF4-FFF2-40B4-BE49-F238E27FC236}">
                    <a16:creationId xmlns:a16="http://schemas.microsoft.com/office/drawing/2014/main" id="{171B96DF-2410-46A5-7FA1-F1E79AEB304F}"/>
                  </a:ext>
                </a:extLst>
              </p:cNvPr>
              <p:cNvSpPr>
                <a:spLocks noChangeAspect="1"/>
              </p:cNvSpPr>
              <p:nvPr/>
            </p:nvSpPr>
            <p:spPr bwMode="auto">
              <a:xfrm>
                <a:off x="152" y="840"/>
                <a:ext cx="727" cy="153"/>
              </a:xfrm>
              <a:custGeom>
                <a:avLst/>
                <a:gdLst>
                  <a:gd name="T0" fmla="*/ 0 w 727"/>
                  <a:gd name="T1" fmla="*/ 0 h 153"/>
                  <a:gd name="T2" fmla="*/ 10 w 727"/>
                  <a:gd name="T3" fmla="*/ 153 h 153"/>
                  <a:gd name="T4" fmla="*/ 727 w 727"/>
                  <a:gd name="T5" fmla="*/ 153 h 153"/>
                  <a:gd name="T6" fmla="*/ 717 w 727"/>
                  <a:gd name="T7" fmla="*/ 0 h 153"/>
                  <a:gd name="T8" fmla="*/ 0 w 727"/>
                  <a:gd name="T9" fmla="*/ 0 h 153"/>
                </a:gdLst>
                <a:ahLst/>
                <a:cxnLst>
                  <a:cxn ang="0">
                    <a:pos x="T0" y="T1"/>
                  </a:cxn>
                  <a:cxn ang="0">
                    <a:pos x="T2" y="T3"/>
                  </a:cxn>
                  <a:cxn ang="0">
                    <a:pos x="T4" y="T5"/>
                  </a:cxn>
                  <a:cxn ang="0">
                    <a:pos x="T6" y="T7"/>
                  </a:cxn>
                  <a:cxn ang="0">
                    <a:pos x="T8" y="T9"/>
                  </a:cxn>
                </a:cxnLst>
                <a:rect l="0" t="0" r="r" b="b"/>
                <a:pathLst>
                  <a:path w="727" h="153">
                    <a:moveTo>
                      <a:pt x="0" y="0"/>
                    </a:moveTo>
                    <a:lnTo>
                      <a:pt x="10" y="153"/>
                    </a:lnTo>
                    <a:lnTo>
                      <a:pt x="727" y="153"/>
                    </a:lnTo>
                    <a:lnTo>
                      <a:pt x="717" y="0"/>
                    </a:lnTo>
                    <a:lnTo>
                      <a:pt x="0" y="0"/>
                    </a:lnTo>
                    <a:close/>
                  </a:path>
                </a:pathLst>
              </a:custGeom>
              <a:solidFill>
                <a:srgbClr val="70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41" name="Line 119">
                <a:extLst>
                  <a:ext uri="{FF2B5EF4-FFF2-40B4-BE49-F238E27FC236}">
                    <a16:creationId xmlns:a16="http://schemas.microsoft.com/office/drawing/2014/main" id="{3AB8CE9B-9E68-95D2-6D80-2E1B67ADD6EF}"/>
                  </a:ext>
                </a:extLst>
              </p:cNvPr>
              <p:cNvSpPr>
                <a:spLocks noChangeAspect="1" noChangeShapeType="1"/>
              </p:cNvSpPr>
              <p:nvPr/>
            </p:nvSpPr>
            <p:spPr bwMode="auto">
              <a:xfrm>
                <a:off x="152" y="840"/>
                <a:ext cx="10" cy="153"/>
              </a:xfrm>
              <a:prstGeom prst="line">
                <a:avLst/>
              </a:prstGeom>
              <a:noFill/>
              <a:ln w="10795">
                <a:solidFill>
                  <a:srgbClr val="484848"/>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42" name="Line 118">
                <a:extLst>
                  <a:ext uri="{FF2B5EF4-FFF2-40B4-BE49-F238E27FC236}">
                    <a16:creationId xmlns:a16="http://schemas.microsoft.com/office/drawing/2014/main" id="{AABB4750-6853-3E7A-5F9D-D1D7D49508A3}"/>
                  </a:ext>
                </a:extLst>
              </p:cNvPr>
              <p:cNvSpPr>
                <a:spLocks noChangeAspect="1" noChangeShapeType="1"/>
              </p:cNvSpPr>
              <p:nvPr/>
            </p:nvSpPr>
            <p:spPr bwMode="auto">
              <a:xfrm>
                <a:off x="162" y="993"/>
                <a:ext cx="717" cy="1"/>
              </a:xfrm>
              <a:prstGeom prst="line">
                <a:avLst/>
              </a:prstGeom>
              <a:noFill/>
              <a:ln w="10795">
                <a:solidFill>
                  <a:srgbClr val="373737"/>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43" name="Line 117">
                <a:extLst>
                  <a:ext uri="{FF2B5EF4-FFF2-40B4-BE49-F238E27FC236}">
                    <a16:creationId xmlns:a16="http://schemas.microsoft.com/office/drawing/2014/main" id="{5BE5CDF2-5DF2-77B5-2925-E9D33ECDC7DD}"/>
                  </a:ext>
                </a:extLst>
              </p:cNvPr>
              <p:cNvSpPr>
                <a:spLocks noChangeAspect="1" noChangeShapeType="1"/>
              </p:cNvSpPr>
              <p:nvPr/>
            </p:nvSpPr>
            <p:spPr bwMode="auto">
              <a:xfrm flipH="1" flipV="1">
                <a:off x="869" y="840"/>
                <a:ext cx="10" cy="153"/>
              </a:xfrm>
              <a:prstGeom prst="line">
                <a:avLst/>
              </a:prstGeom>
              <a:noFill/>
              <a:ln w="10795">
                <a:solidFill>
                  <a:srgbClr val="5A5A5A"/>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44" name="Line 116">
                <a:extLst>
                  <a:ext uri="{FF2B5EF4-FFF2-40B4-BE49-F238E27FC236}">
                    <a16:creationId xmlns:a16="http://schemas.microsoft.com/office/drawing/2014/main" id="{C16DF709-5CC1-761A-08A4-5FA226B61BA2}"/>
                  </a:ext>
                </a:extLst>
              </p:cNvPr>
              <p:cNvSpPr>
                <a:spLocks noChangeAspect="1" noChangeShapeType="1"/>
              </p:cNvSpPr>
              <p:nvPr/>
            </p:nvSpPr>
            <p:spPr bwMode="auto">
              <a:xfrm flipH="1">
                <a:off x="152" y="840"/>
                <a:ext cx="717" cy="1"/>
              </a:xfrm>
              <a:prstGeom prst="line">
                <a:avLst/>
              </a:prstGeom>
              <a:noFill/>
              <a:ln w="10795">
                <a:solidFill>
                  <a:srgbClr val="6F6F6F"/>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grpSp>
        <p:grpSp>
          <p:nvGrpSpPr>
            <p:cNvPr id="8" name="Group 105">
              <a:extLst>
                <a:ext uri="{FF2B5EF4-FFF2-40B4-BE49-F238E27FC236}">
                  <a16:creationId xmlns:a16="http://schemas.microsoft.com/office/drawing/2014/main" id="{8A902EAE-03C5-60C7-210C-97AE3C49DEFC}"/>
                </a:ext>
              </a:extLst>
            </p:cNvPr>
            <p:cNvGrpSpPr>
              <a:grpSpLocks noChangeAspect="1"/>
            </p:cNvGrpSpPr>
            <p:nvPr/>
          </p:nvGrpSpPr>
          <p:grpSpPr bwMode="auto">
            <a:xfrm>
              <a:off x="4219867" y="2164666"/>
              <a:ext cx="709924" cy="720193"/>
              <a:chOff x="217" y="193"/>
              <a:chExt cx="726" cy="600"/>
            </a:xfrm>
          </p:grpSpPr>
          <p:sp>
            <p:nvSpPr>
              <p:cNvPr id="27" name="Freeform 114">
                <a:extLst>
                  <a:ext uri="{FF2B5EF4-FFF2-40B4-BE49-F238E27FC236}">
                    <a16:creationId xmlns:a16="http://schemas.microsoft.com/office/drawing/2014/main" id="{71029043-6912-0E93-1A2B-E90719FF375B}"/>
                  </a:ext>
                </a:extLst>
              </p:cNvPr>
              <p:cNvSpPr>
                <a:spLocks noChangeAspect="1"/>
              </p:cNvSpPr>
              <p:nvPr/>
            </p:nvSpPr>
            <p:spPr bwMode="auto">
              <a:xfrm>
                <a:off x="847" y="195"/>
                <a:ext cx="96" cy="598"/>
              </a:xfrm>
              <a:custGeom>
                <a:avLst/>
                <a:gdLst>
                  <a:gd name="T0" fmla="*/ 1 w 96"/>
                  <a:gd name="T1" fmla="*/ 598 h 598"/>
                  <a:gd name="T2" fmla="*/ 0 w 96"/>
                  <a:gd name="T3" fmla="*/ 78 h 598"/>
                  <a:gd name="T4" fmla="*/ 95 w 96"/>
                  <a:gd name="T5" fmla="*/ 0 h 598"/>
                  <a:gd name="T6" fmla="*/ 96 w 96"/>
                  <a:gd name="T7" fmla="*/ 456 h 598"/>
                  <a:gd name="T8" fmla="*/ 1 w 96"/>
                  <a:gd name="T9" fmla="*/ 598 h 598"/>
                </a:gdLst>
                <a:ahLst/>
                <a:cxnLst>
                  <a:cxn ang="0">
                    <a:pos x="T0" y="T1"/>
                  </a:cxn>
                  <a:cxn ang="0">
                    <a:pos x="T2" y="T3"/>
                  </a:cxn>
                  <a:cxn ang="0">
                    <a:pos x="T4" y="T5"/>
                  </a:cxn>
                  <a:cxn ang="0">
                    <a:pos x="T6" y="T7"/>
                  </a:cxn>
                  <a:cxn ang="0">
                    <a:pos x="T8" y="T9"/>
                  </a:cxn>
                </a:cxnLst>
                <a:rect l="0" t="0" r="r" b="b"/>
                <a:pathLst>
                  <a:path w="96" h="598">
                    <a:moveTo>
                      <a:pt x="1" y="598"/>
                    </a:moveTo>
                    <a:lnTo>
                      <a:pt x="0" y="78"/>
                    </a:lnTo>
                    <a:lnTo>
                      <a:pt x="95" y="0"/>
                    </a:lnTo>
                    <a:lnTo>
                      <a:pt x="96" y="456"/>
                    </a:lnTo>
                    <a:lnTo>
                      <a:pt x="1" y="598"/>
                    </a:lnTo>
                    <a:close/>
                  </a:path>
                </a:pathLst>
              </a:custGeom>
              <a:solidFill>
                <a:srgbClr val="7C7C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28" name="Line 113">
                <a:extLst>
                  <a:ext uri="{FF2B5EF4-FFF2-40B4-BE49-F238E27FC236}">
                    <a16:creationId xmlns:a16="http://schemas.microsoft.com/office/drawing/2014/main" id="{892500DD-35CB-6486-3A49-67A1A0BC5733}"/>
                  </a:ext>
                </a:extLst>
              </p:cNvPr>
              <p:cNvSpPr>
                <a:spLocks noChangeAspect="1" noChangeShapeType="1"/>
              </p:cNvSpPr>
              <p:nvPr/>
            </p:nvSpPr>
            <p:spPr bwMode="auto">
              <a:xfrm flipV="1">
                <a:off x="848" y="651"/>
                <a:ext cx="95" cy="142"/>
              </a:xfrm>
              <a:prstGeom prst="line">
                <a:avLst/>
              </a:prstGeom>
              <a:noFill/>
              <a:ln w="1270">
                <a:solidFill>
                  <a:srgbClr val="7C7C7C"/>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29" name="Freeform 112">
                <a:extLst>
                  <a:ext uri="{FF2B5EF4-FFF2-40B4-BE49-F238E27FC236}">
                    <a16:creationId xmlns:a16="http://schemas.microsoft.com/office/drawing/2014/main" id="{87E13D18-5C49-81ED-DD30-4C8329062A2F}"/>
                  </a:ext>
                </a:extLst>
              </p:cNvPr>
              <p:cNvSpPr>
                <a:spLocks noChangeAspect="1"/>
              </p:cNvSpPr>
              <p:nvPr/>
            </p:nvSpPr>
            <p:spPr bwMode="auto">
              <a:xfrm>
                <a:off x="218" y="193"/>
                <a:ext cx="724" cy="80"/>
              </a:xfrm>
              <a:custGeom>
                <a:avLst/>
                <a:gdLst>
                  <a:gd name="T0" fmla="*/ 629 w 724"/>
                  <a:gd name="T1" fmla="*/ 80 h 80"/>
                  <a:gd name="T2" fmla="*/ 0 w 724"/>
                  <a:gd name="T3" fmla="*/ 78 h 80"/>
                  <a:gd name="T4" fmla="*/ 172 w 724"/>
                  <a:gd name="T5" fmla="*/ 0 h 80"/>
                  <a:gd name="T6" fmla="*/ 724 w 724"/>
                  <a:gd name="T7" fmla="*/ 2 h 80"/>
                  <a:gd name="T8" fmla="*/ 629 w 724"/>
                  <a:gd name="T9" fmla="*/ 80 h 80"/>
                </a:gdLst>
                <a:ahLst/>
                <a:cxnLst>
                  <a:cxn ang="0">
                    <a:pos x="T0" y="T1"/>
                  </a:cxn>
                  <a:cxn ang="0">
                    <a:pos x="T2" y="T3"/>
                  </a:cxn>
                  <a:cxn ang="0">
                    <a:pos x="T4" y="T5"/>
                  </a:cxn>
                  <a:cxn ang="0">
                    <a:pos x="T6" y="T7"/>
                  </a:cxn>
                  <a:cxn ang="0">
                    <a:pos x="T8" y="T9"/>
                  </a:cxn>
                </a:cxnLst>
                <a:rect l="0" t="0" r="r" b="b"/>
                <a:pathLst>
                  <a:path w="724" h="80">
                    <a:moveTo>
                      <a:pt x="629" y="80"/>
                    </a:moveTo>
                    <a:lnTo>
                      <a:pt x="0" y="78"/>
                    </a:lnTo>
                    <a:lnTo>
                      <a:pt x="172" y="0"/>
                    </a:lnTo>
                    <a:lnTo>
                      <a:pt x="724" y="2"/>
                    </a:lnTo>
                    <a:lnTo>
                      <a:pt x="629" y="80"/>
                    </a:lnTo>
                    <a:close/>
                  </a:path>
                </a:pathLst>
              </a:custGeom>
              <a:solidFill>
                <a:srgbClr val="A8A8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30" name="Line 111">
                <a:extLst>
                  <a:ext uri="{FF2B5EF4-FFF2-40B4-BE49-F238E27FC236}">
                    <a16:creationId xmlns:a16="http://schemas.microsoft.com/office/drawing/2014/main" id="{CF856A5D-86B8-C035-8BC5-D5EA63DE0696}"/>
                  </a:ext>
                </a:extLst>
              </p:cNvPr>
              <p:cNvSpPr>
                <a:spLocks noChangeAspect="1" noChangeShapeType="1"/>
              </p:cNvSpPr>
              <p:nvPr/>
            </p:nvSpPr>
            <p:spPr bwMode="auto">
              <a:xfrm flipV="1">
                <a:off x="847" y="195"/>
                <a:ext cx="95" cy="78"/>
              </a:xfrm>
              <a:prstGeom prst="line">
                <a:avLst/>
              </a:prstGeom>
              <a:noFill/>
              <a:ln w="1270">
                <a:solidFill>
                  <a:srgbClr val="A8A8A8"/>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31" name="Freeform 110">
                <a:extLst>
                  <a:ext uri="{FF2B5EF4-FFF2-40B4-BE49-F238E27FC236}">
                    <a16:creationId xmlns:a16="http://schemas.microsoft.com/office/drawing/2014/main" id="{AC68A8E8-840B-25C2-5B5A-BAC1BAA3E89D}"/>
                  </a:ext>
                </a:extLst>
              </p:cNvPr>
              <p:cNvSpPr>
                <a:spLocks noChangeAspect="1"/>
              </p:cNvSpPr>
              <p:nvPr/>
            </p:nvSpPr>
            <p:spPr bwMode="auto">
              <a:xfrm>
                <a:off x="217" y="271"/>
                <a:ext cx="631" cy="522"/>
              </a:xfrm>
              <a:custGeom>
                <a:avLst/>
                <a:gdLst>
                  <a:gd name="T0" fmla="*/ 1 w 631"/>
                  <a:gd name="T1" fmla="*/ 0 h 522"/>
                  <a:gd name="T2" fmla="*/ 0 w 631"/>
                  <a:gd name="T3" fmla="*/ 517 h 522"/>
                  <a:gd name="T4" fmla="*/ 631 w 631"/>
                  <a:gd name="T5" fmla="*/ 522 h 522"/>
                  <a:gd name="T6" fmla="*/ 630 w 631"/>
                  <a:gd name="T7" fmla="*/ 2 h 522"/>
                  <a:gd name="T8" fmla="*/ 1 w 631"/>
                  <a:gd name="T9" fmla="*/ 0 h 522"/>
                </a:gdLst>
                <a:ahLst/>
                <a:cxnLst>
                  <a:cxn ang="0">
                    <a:pos x="T0" y="T1"/>
                  </a:cxn>
                  <a:cxn ang="0">
                    <a:pos x="T2" y="T3"/>
                  </a:cxn>
                  <a:cxn ang="0">
                    <a:pos x="T4" y="T5"/>
                  </a:cxn>
                  <a:cxn ang="0">
                    <a:pos x="T6" y="T7"/>
                  </a:cxn>
                  <a:cxn ang="0">
                    <a:pos x="T8" y="T9"/>
                  </a:cxn>
                </a:cxnLst>
                <a:rect l="0" t="0" r="r" b="b"/>
                <a:pathLst>
                  <a:path w="631" h="522">
                    <a:moveTo>
                      <a:pt x="1" y="0"/>
                    </a:moveTo>
                    <a:lnTo>
                      <a:pt x="0" y="517"/>
                    </a:lnTo>
                    <a:lnTo>
                      <a:pt x="631" y="522"/>
                    </a:lnTo>
                    <a:lnTo>
                      <a:pt x="630" y="2"/>
                    </a:lnTo>
                    <a:lnTo>
                      <a:pt x="1" y="0"/>
                    </a:lnTo>
                    <a:close/>
                  </a:path>
                </a:pathLst>
              </a:custGeom>
              <a:solidFill>
                <a:srgbClr val="8181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32" name="Line 109">
                <a:extLst>
                  <a:ext uri="{FF2B5EF4-FFF2-40B4-BE49-F238E27FC236}">
                    <a16:creationId xmlns:a16="http://schemas.microsoft.com/office/drawing/2014/main" id="{0708AC1A-B73B-0313-831D-A1F9BDBCD3F6}"/>
                  </a:ext>
                </a:extLst>
              </p:cNvPr>
              <p:cNvSpPr>
                <a:spLocks noChangeAspect="1" noChangeShapeType="1"/>
              </p:cNvSpPr>
              <p:nvPr/>
            </p:nvSpPr>
            <p:spPr bwMode="auto">
              <a:xfrm flipH="1">
                <a:off x="217" y="271"/>
                <a:ext cx="1" cy="517"/>
              </a:xfrm>
              <a:prstGeom prst="line">
                <a:avLst/>
              </a:prstGeom>
              <a:noFill/>
              <a:ln w="10795">
                <a:solidFill>
                  <a:srgbClr val="5E5E5E"/>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33" name="Line 108">
                <a:extLst>
                  <a:ext uri="{FF2B5EF4-FFF2-40B4-BE49-F238E27FC236}">
                    <a16:creationId xmlns:a16="http://schemas.microsoft.com/office/drawing/2014/main" id="{C34D93ED-2460-F135-7863-673AB0BAD169}"/>
                  </a:ext>
                </a:extLst>
              </p:cNvPr>
              <p:cNvSpPr>
                <a:spLocks noChangeAspect="1" noChangeShapeType="1"/>
              </p:cNvSpPr>
              <p:nvPr/>
            </p:nvSpPr>
            <p:spPr bwMode="auto">
              <a:xfrm>
                <a:off x="217" y="788"/>
                <a:ext cx="631" cy="5"/>
              </a:xfrm>
              <a:prstGeom prst="line">
                <a:avLst/>
              </a:prstGeom>
              <a:noFill/>
              <a:ln w="10795">
                <a:solidFill>
                  <a:srgbClr val="3C3C3C"/>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34" name="Line 107">
                <a:extLst>
                  <a:ext uri="{FF2B5EF4-FFF2-40B4-BE49-F238E27FC236}">
                    <a16:creationId xmlns:a16="http://schemas.microsoft.com/office/drawing/2014/main" id="{5C35BE07-72BE-5901-2A2F-11444590A6AC}"/>
                  </a:ext>
                </a:extLst>
              </p:cNvPr>
              <p:cNvSpPr>
                <a:spLocks noChangeAspect="1" noChangeShapeType="1"/>
              </p:cNvSpPr>
              <p:nvPr/>
            </p:nvSpPr>
            <p:spPr bwMode="auto">
              <a:xfrm flipH="1" flipV="1">
                <a:off x="847" y="273"/>
                <a:ext cx="1" cy="520"/>
              </a:xfrm>
              <a:prstGeom prst="line">
                <a:avLst/>
              </a:prstGeom>
              <a:noFill/>
              <a:ln w="10795">
                <a:solidFill>
                  <a:srgbClr val="60606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35" name="Line 106">
                <a:extLst>
                  <a:ext uri="{FF2B5EF4-FFF2-40B4-BE49-F238E27FC236}">
                    <a16:creationId xmlns:a16="http://schemas.microsoft.com/office/drawing/2014/main" id="{BCF2590A-B4D5-5453-B003-4AEE1399BC4D}"/>
                  </a:ext>
                </a:extLst>
              </p:cNvPr>
              <p:cNvSpPr>
                <a:spLocks noChangeAspect="1" noChangeShapeType="1"/>
              </p:cNvSpPr>
              <p:nvPr/>
            </p:nvSpPr>
            <p:spPr bwMode="auto">
              <a:xfrm flipH="1" flipV="1">
                <a:off x="218" y="271"/>
                <a:ext cx="629" cy="2"/>
              </a:xfrm>
              <a:prstGeom prst="line">
                <a:avLst/>
              </a:prstGeom>
              <a:noFill/>
              <a:ln w="10795">
                <a:solidFill>
                  <a:srgbClr val="757575"/>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grpSp>
        <p:grpSp>
          <p:nvGrpSpPr>
            <p:cNvPr id="9" name="Group 102">
              <a:extLst>
                <a:ext uri="{FF2B5EF4-FFF2-40B4-BE49-F238E27FC236}">
                  <a16:creationId xmlns:a16="http://schemas.microsoft.com/office/drawing/2014/main" id="{00437AD2-5C35-D3DF-A753-AC6EBF3ECE53}"/>
                </a:ext>
              </a:extLst>
            </p:cNvPr>
            <p:cNvGrpSpPr>
              <a:grpSpLocks noChangeAspect="1"/>
            </p:cNvGrpSpPr>
            <p:nvPr/>
          </p:nvGrpSpPr>
          <p:grpSpPr bwMode="auto">
            <a:xfrm>
              <a:off x="4271757" y="2340511"/>
              <a:ext cx="497654" cy="474526"/>
              <a:chOff x="271" y="340"/>
              <a:chExt cx="509" cy="395"/>
            </a:xfrm>
          </p:grpSpPr>
          <p:sp>
            <p:nvSpPr>
              <p:cNvPr id="25" name="Rectangle 104">
                <a:extLst>
                  <a:ext uri="{FF2B5EF4-FFF2-40B4-BE49-F238E27FC236}">
                    <a16:creationId xmlns:a16="http://schemas.microsoft.com/office/drawing/2014/main" id="{EA477EDC-89A2-65E2-613D-6444CADE9D44}"/>
                  </a:ext>
                </a:extLst>
              </p:cNvPr>
              <p:cNvSpPr>
                <a:spLocks noChangeAspect="1" noChangeArrowheads="1"/>
              </p:cNvSpPr>
              <p:nvPr/>
            </p:nvSpPr>
            <p:spPr bwMode="auto">
              <a:xfrm>
                <a:off x="271" y="340"/>
                <a:ext cx="509" cy="3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26" name="Rectangle 103">
                <a:extLst>
                  <a:ext uri="{FF2B5EF4-FFF2-40B4-BE49-F238E27FC236}">
                    <a16:creationId xmlns:a16="http://schemas.microsoft.com/office/drawing/2014/main" id="{E6A39013-E5FA-984E-6F13-3F6A518D87B0}"/>
                  </a:ext>
                </a:extLst>
              </p:cNvPr>
              <p:cNvSpPr>
                <a:spLocks noChangeAspect="1" noChangeArrowheads="1"/>
              </p:cNvSpPr>
              <p:nvPr/>
            </p:nvSpPr>
            <p:spPr bwMode="auto">
              <a:xfrm>
                <a:off x="271" y="340"/>
                <a:ext cx="509" cy="395"/>
              </a:xfrm>
              <a:prstGeom prst="rect">
                <a:avLst/>
              </a:prstGeom>
              <a:noFill/>
              <a:ln w="4445"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sz="2400"/>
              </a:p>
            </p:txBody>
          </p:sp>
        </p:grpSp>
        <p:sp>
          <p:nvSpPr>
            <p:cNvPr id="11" name="Freeform 101">
              <a:extLst>
                <a:ext uri="{FF2B5EF4-FFF2-40B4-BE49-F238E27FC236}">
                  <a16:creationId xmlns:a16="http://schemas.microsoft.com/office/drawing/2014/main" id="{BCC83BAD-8A10-A85A-B17E-62BE79BD3784}"/>
                </a:ext>
              </a:extLst>
            </p:cNvPr>
            <p:cNvSpPr>
              <a:spLocks noChangeAspect="1"/>
            </p:cNvSpPr>
            <p:nvPr/>
          </p:nvSpPr>
          <p:spPr bwMode="auto">
            <a:xfrm>
              <a:off x="4843705" y="3069755"/>
              <a:ext cx="90803" cy="236617"/>
            </a:xfrm>
            <a:custGeom>
              <a:avLst/>
              <a:gdLst>
                <a:gd name="T0" fmla="*/ 4 w 93"/>
                <a:gd name="T1" fmla="*/ 197 h 197"/>
                <a:gd name="T2" fmla="*/ 0 w 93"/>
                <a:gd name="T3" fmla="*/ 157 h 197"/>
                <a:gd name="T4" fmla="*/ 89 w 93"/>
                <a:gd name="T5" fmla="*/ 0 h 197"/>
                <a:gd name="T6" fmla="*/ 93 w 93"/>
                <a:gd name="T7" fmla="*/ 40 h 197"/>
                <a:gd name="T8" fmla="*/ 4 w 93"/>
                <a:gd name="T9" fmla="*/ 197 h 197"/>
              </a:gdLst>
              <a:ahLst/>
              <a:cxnLst>
                <a:cxn ang="0">
                  <a:pos x="T0" y="T1"/>
                </a:cxn>
                <a:cxn ang="0">
                  <a:pos x="T2" y="T3"/>
                </a:cxn>
                <a:cxn ang="0">
                  <a:pos x="T4" y="T5"/>
                </a:cxn>
                <a:cxn ang="0">
                  <a:pos x="T6" y="T7"/>
                </a:cxn>
                <a:cxn ang="0">
                  <a:pos x="T8" y="T9"/>
                </a:cxn>
              </a:cxnLst>
              <a:rect l="0" t="0" r="r" b="b"/>
              <a:pathLst>
                <a:path w="93" h="197">
                  <a:moveTo>
                    <a:pt x="4" y="197"/>
                  </a:moveTo>
                  <a:lnTo>
                    <a:pt x="0" y="157"/>
                  </a:lnTo>
                  <a:lnTo>
                    <a:pt x="89" y="0"/>
                  </a:lnTo>
                  <a:lnTo>
                    <a:pt x="93" y="40"/>
                  </a:lnTo>
                  <a:lnTo>
                    <a:pt x="4" y="197"/>
                  </a:lnTo>
                  <a:close/>
                </a:path>
              </a:pathLst>
            </a:custGeom>
            <a:solidFill>
              <a:srgbClr val="6565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12" name="Line 100">
              <a:extLst>
                <a:ext uri="{FF2B5EF4-FFF2-40B4-BE49-F238E27FC236}">
                  <a16:creationId xmlns:a16="http://schemas.microsoft.com/office/drawing/2014/main" id="{1BAC95F1-C25A-9A1F-4439-6ED0CBE9D818}"/>
                </a:ext>
              </a:extLst>
            </p:cNvPr>
            <p:cNvSpPr>
              <a:spLocks noChangeAspect="1" noChangeShapeType="1"/>
            </p:cNvSpPr>
            <p:nvPr/>
          </p:nvSpPr>
          <p:spPr bwMode="auto">
            <a:xfrm flipV="1">
              <a:off x="4847243" y="3117596"/>
              <a:ext cx="87266" cy="188776"/>
            </a:xfrm>
            <a:prstGeom prst="line">
              <a:avLst/>
            </a:prstGeom>
            <a:noFill/>
            <a:ln w="1270">
              <a:solidFill>
                <a:srgbClr val="656565"/>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3" name="Freeform 99">
              <a:extLst>
                <a:ext uri="{FF2B5EF4-FFF2-40B4-BE49-F238E27FC236}">
                  <a16:creationId xmlns:a16="http://schemas.microsoft.com/office/drawing/2014/main" id="{C9F7D454-E233-CD12-7E95-C5AFB17C3DDF}"/>
                </a:ext>
              </a:extLst>
            </p:cNvPr>
            <p:cNvSpPr>
              <a:spLocks noChangeAspect="1"/>
            </p:cNvSpPr>
            <p:nvPr/>
          </p:nvSpPr>
          <p:spPr bwMode="auto">
            <a:xfrm>
              <a:off x="4018212" y="3069755"/>
              <a:ext cx="912759" cy="188776"/>
            </a:xfrm>
            <a:custGeom>
              <a:avLst/>
              <a:gdLst>
                <a:gd name="T0" fmla="*/ 842 w 931"/>
                <a:gd name="T1" fmla="*/ 157 h 157"/>
                <a:gd name="T2" fmla="*/ 0 w 931"/>
                <a:gd name="T3" fmla="*/ 157 h 157"/>
                <a:gd name="T4" fmla="*/ 89 w 931"/>
                <a:gd name="T5" fmla="*/ 0 h 157"/>
                <a:gd name="T6" fmla="*/ 931 w 931"/>
                <a:gd name="T7" fmla="*/ 0 h 157"/>
                <a:gd name="T8" fmla="*/ 842 w 931"/>
                <a:gd name="T9" fmla="*/ 157 h 157"/>
              </a:gdLst>
              <a:ahLst/>
              <a:cxnLst>
                <a:cxn ang="0">
                  <a:pos x="T0" y="T1"/>
                </a:cxn>
                <a:cxn ang="0">
                  <a:pos x="T2" y="T3"/>
                </a:cxn>
                <a:cxn ang="0">
                  <a:pos x="T4" y="T5"/>
                </a:cxn>
                <a:cxn ang="0">
                  <a:pos x="T6" y="T7"/>
                </a:cxn>
                <a:cxn ang="0">
                  <a:pos x="T8" y="T9"/>
                </a:cxn>
              </a:cxnLst>
              <a:rect l="0" t="0" r="r" b="b"/>
              <a:pathLst>
                <a:path w="931" h="157">
                  <a:moveTo>
                    <a:pt x="842" y="157"/>
                  </a:moveTo>
                  <a:lnTo>
                    <a:pt x="0" y="157"/>
                  </a:lnTo>
                  <a:lnTo>
                    <a:pt x="89" y="0"/>
                  </a:lnTo>
                  <a:lnTo>
                    <a:pt x="931" y="0"/>
                  </a:lnTo>
                  <a:lnTo>
                    <a:pt x="842" y="157"/>
                  </a:lnTo>
                  <a:close/>
                </a:path>
              </a:pathLst>
            </a:custGeom>
            <a:solidFill>
              <a:srgbClr val="9C9C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14" name="Line 98">
              <a:extLst>
                <a:ext uri="{FF2B5EF4-FFF2-40B4-BE49-F238E27FC236}">
                  <a16:creationId xmlns:a16="http://schemas.microsoft.com/office/drawing/2014/main" id="{C07218CE-3507-2730-AF81-7381B46D6E75}"/>
                </a:ext>
              </a:extLst>
            </p:cNvPr>
            <p:cNvSpPr>
              <a:spLocks noChangeAspect="1" noChangeShapeType="1"/>
            </p:cNvSpPr>
            <p:nvPr/>
          </p:nvSpPr>
          <p:spPr bwMode="auto">
            <a:xfrm flipV="1">
              <a:off x="4843705" y="3069755"/>
              <a:ext cx="87266" cy="188776"/>
            </a:xfrm>
            <a:prstGeom prst="line">
              <a:avLst/>
            </a:prstGeom>
            <a:noFill/>
            <a:ln w="1270">
              <a:solidFill>
                <a:srgbClr val="9C9C9C"/>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5" name="Freeform 97">
              <a:extLst>
                <a:ext uri="{FF2B5EF4-FFF2-40B4-BE49-F238E27FC236}">
                  <a16:creationId xmlns:a16="http://schemas.microsoft.com/office/drawing/2014/main" id="{E890CA98-8171-E74B-9A66-F9CA8346FA20}"/>
                </a:ext>
              </a:extLst>
            </p:cNvPr>
            <p:cNvSpPr>
              <a:spLocks noChangeAspect="1"/>
            </p:cNvSpPr>
            <p:nvPr/>
          </p:nvSpPr>
          <p:spPr bwMode="auto">
            <a:xfrm>
              <a:off x="4018212" y="3258531"/>
              <a:ext cx="829031" cy="47841"/>
            </a:xfrm>
            <a:custGeom>
              <a:avLst/>
              <a:gdLst>
                <a:gd name="T0" fmla="*/ 0 w 846"/>
                <a:gd name="T1" fmla="*/ 0 h 40"/>
                <a:gd name="T2" fmla="*/ 4 w 846"/>
                <a:gd name="T3" fmla="*/ 40 h 40"/>
                <a:gd name="T4" fmla="*/ 846 w 846"/>
                <a:gd name="T5" fmla="*/ 40 h 40"/>
                <a:gd name="T6" fmla="*/ 842 w 846"/>
                <a:gd name="T7" fmla="*/ 0 h 40"/>
                <a:gd name="T8" fmla="*/ 0 w 846"/>
                <a:gd name="T9" fmla="*/ 0 h 40"/>
              </a:gdLst>
              <a:ahLst/>
              <a:cxnLst>
                <a:cxn ang="0">
                  <a:pos x="T0" y="T1"/>
                </a:cxn>
                <a:cxn ang="0">
                  <a:pos x="T2" y="T3"/>
                </a:cxn>
                <a:cxn ang="0">
                  <a:pos x="T4" y="T5"/>
                </a:cxn>
                <a:cxn ang="0">
                  <a:pos x="T6" y="T7"/>
                </a:cxn>
                <a:cxn ang="0">
                  <a:pos x="T8" y="T9"/>
                </a:cxn>
              </a:cxnLst>
              <a:rect l="0" t="0" r="r" b="b"/>
              <a:pathLst>
                <a:path w="846" h="40">
                  <a:moveTo>
                    <a:pt x="0" y="0"/>
                  </a:moveTo>
                  <a:lnTo>
                    <a:pt x="4" y="40"/>
                  </a:lnTo>
                  <a:lnTo>
                    <a:pt x="846" y="40"/>
                  </a:lnTo>
                  <a:lnTo>
                    <a:pt x="842" y="0"/>
                  </a:lnTo>
                  <a:lnTo>
                    <a:pt x="0" y="0"/>
                  </a:lnTo>
                  <a:close/>
                </a:path>
              </a:pathLst>
            </a:custGeom>
            <a:solidFill>
              <a:srgbClr val="7B7B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16" name="Line 96">
              <a:extLst>
                <a:ext uri="{FF2B5EF4-FFF2-40B4-BE49-F238E27FC236}">
                  <a16:creationId xmlns:a16="http://schemas.microsoft.com/office/drawing/2014/main" id="{C212B480-91CF-C67F-A7EC-877DB8E980AA}"/>
                </a:ext>
              </a:extLst>
            </p:cNvPr>
            <p:cNvSpPr>
              <a:spLocks noChangeAspect="1" noChangeShapeType="1"/>
            </p:cNvSpPr>
            <p:nvPr/>
          </p:nvSpPr>
          <p:spPr bwMode="auto">
            <a:xfrm>
              <a:off x="4018212" y="3258531"/>
              <a:ext cx="3538" cy="47841"/>
            </a:xfrm>
            <a:prstGeom prst="line">
              <a:avLst/>
            </a:prstGeom>
            <a:noFill/>
            <a:ln w="10795">
              <a:solidFill>
                <a:srgbClr val="414141"/>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 name="Line 95">
              <a:extLst>
                <a:ext uri="{FF2B5EF4-FFF2-40B4-BE49-F238E27FC236}">
                  <a16:creationId xmlns:a16="http://schemas.microsoft.com/office/drawing/2014/main" id="{5D23D520-32AF-02B7-C820-28122CE8FC84}"/>
                </a:ext>
              </a:extLst>
            </p:cNvPr>
            <p:cNvSpPr>
              <a:spLocks noChangeAspect="1" noChangeShapeType="1"/>
            </p:cNvSpPr>
            <p:nvPr/>
          </p:nvSpPr>
          <p:spPr bwMode="auto">
            <a:xfrm>
              <a:off x="4021750" y="3306372"/>
              <a:ext cx="825493" cy="1293"/>
            </a:xfrm>
            <a:prstGeom prst="line">
              <a:avLst/>
            </a:prstGeom>
            <a:noFill/>
            <a:ln w="10795">
              <a:solidFill>
                <a:srgbClr val="60606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22" name="Line 94">
              <a:extLst>
                <a:ext uri="{FF2B5EF4-FFF2-40B4-BE49-F238E27FC236}">
                  <a16:creationId xmlns:a16="http://schemas.microsoft.com/office/drawing/2014/main" id="{AAFA6359-BB45-8FC7-723C-EB2F1E4C0D6D}"/>
                </a:ext>
              </a:extLst>
            </p:cNvPr>
            <p:cNvSpPr>
              <a:spLocks noChangeAspect="1" noChangeShapeType="1"/>
            </p:cNvSpPr>
            <p:nvPr/>
          </p:nvSpPr>
          <p:spPr bwMode="auto">
            <a:xfrm flipH="1" flipV="1">
              <a:off x="4843705" y="3258531"/>
              <a:ext cx="3538" cy="47841"/>
            </a:xfrm>
            <a:prstGeom prst="line">
              <a:avLst/>
            </a:prstGeom>
            <a:noFill/>
            <a:ln w="10795">
              <a:solidFill>
                <a:srgbClr val="414141"/>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23" name="Line 93">
              <a:extLst>
                <a:ext uri="{FF2B5EF4-FFF2-40B4-BE49-F238E27FC236}">
                  <a16:creationId xmlns:a16="http://schemas.microsoft.com/office/drawing/2014/main" id="{CEADAFFE-9FBD-C3A6-67D0-459E1FA0F1AE}"/>
                </a:ext>
              </a:extLst>
            </p:cNvPr>
            <p:cNvSpPr>
              <a:spLocks noChangeAspect="1" noChangeShapeType="1"/>
            </p:cNvSpPr>
            <p:nvPr/>
          </p:nvSpPr>
          <p:spPr bwMode="auto">
            <a:xfrm flipH="1">
              <a:off x="4018212" y="3258531"/>
              <a:ext cx="825493" cy="1293"/>
            </a:xfrm>
            <a:prstGeom prst="line">
              <a:avLst/>
            </a:prstGeom>
            <a:noFill/>
            <a:ln w="10795">
              <a:solidFill>
                <a:srgbClr val="FFFFFF"/>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24" name="WordArt 92">
              <a:extLst>
                <a:ext uri="{FF2B5EF4-FFF2-40B4-BE49-F238E27FC236}">
                  <a16:creationId xmlns:a16="http://schemas.microsoft.com/office/drawing/2014/main" id="{32EE085C-0253-3193-465D-3857015E844F}"/>
                </a:ext>
              </a:extLst>
            </p:cNvPr>
            <p:cNvSpPr>
              <a:spLocks noChangeAspect="1"/>
            </p:cNvSpPr>
            <p:nvPr/>
          </p:nvSpPr>
          <p:spPr bwMode="auto">
            <a:xfrm>
              <a:off x="4367808" y="2394929"/>
              <a:ext cx="361688" cy="385999"/>
            </a:xfrm>
            <a:prstGeom prst="rect">
              <a:avLst/>
            </a:prstGeom>
            <a:extLst>
              <a:ext uri="{AF507438-7753-43E0-B8FC-AC1667EBCBE1}">
                <a14:hiddenEffects xmlns:a14="http://schemas.microsoft.com/office/drawing/2010/main">
                  <a:effectLst/>
                </a14:hiddenEffects>
              </a:ext>
            </a:extLst>
          </p:spPr>
          <p:txBody>
            <a:bodyPr wrap="none" lIns="450000" rIns="360000" fromWordArt="1">
              <a:prstTxWarp prst="textCanDown">
                <a:avLst>
                  <a:gd name="adj" fmla="val 0"/>
                </a:avLst>
              </a:prstTxWarp>
            </a:bodyPr>
            <a:lstStyle/>
            <a:p>
              <a:pPr algn="ctr" rtl="0">
                <a:buNone/>
              </a:pPr>
              <a:r>
                <a:rPr lang="it-IT" sz="900" kern="10" spc="-50" dirty="0">
                  <a:ln w="9525">
                    <a:solidFill>
                      <a:srgbClr val="333333"/>
                    </a:solidFill>
                    <a:round/>
                    <a:headEnd/>
                    <a:tailEnd/>
                  </a:ln>
                  <a:solidFill>
                    <a:srgbClr val="333333"/>
                  </a:solidFill>
                  <a:latin typeface="Tahoma" panose="020B0604030504040204" pitchFamily="34" charset="0"/>
                  <a:ea typeface="Tahoma" panose="020B0604030504040204" pitchFamily="34" charset="0"/>
                  <a:cs typeface="Tahoma" panose="020B0604030504040204" pitchFamily="34" charset="0"/>
                </a:rPr>
                <a:t>pc1</a:t>
              </a:r>
              <a:endParaRPr lang="it-IT" sz="700" kern="10" spc="-50" dirty="0">
                <a:ln w="9525">
                  <a:solidFill>
                    <a:srgbClr val="333333"/>
                  </a:solidFill>
                  <a:round/>
                  <a:headEnd/>
                  <a:tailEnd/>
                </a:ln>
                <a:solidFill>
                  <a:srgbClr val="333333"/>
                </a:solidFill>
                <a:effectLst/>
                <a:latin typeface="Tahoma" panose="020B0604030504040204" pitchFamily="34" charset="0"/>
                <a:ea typeface="Tahoma" panose="020B0604030504040204" pitchFamily="34" charset="0"/>
                <a:cs typeface="Tahoma" panose="020B0604030504040204" pitchFamily="34" charset="0"/>
              </a:endParaRPr>
            </a:p>
          </p:txBody>
        </p:sp>
      </p:grpSp>
      <p:grpSp>
        <p:nvGrpSpPr>
          <p:cNvPr id="45" name="Group 44">
            <a:extLst>
              <a:ext uri="{FF2B5EF4-FFF2-40B4-BE49-F238E27FC236}">
                <a16:creationId xmlns:a16="http://schemas.microsoft.com/office/drawing/2014/main" id="{6803AF9F-D68A-D2A4-3B7C-AFEBA585019C}"/>
              </a:ext>
            </a:extLst>
          </p:cNvPr>
          <p:cNvGrpSpPr/>
          <p:nvPr/>
        </p:nvGrpSpPr>
        <p:grpSpPr>
          <a:xfrm>
            <a:off x="1556168" y="3865612"/>
            <a:ext cx="997668" cy="1142999"/>
            <a:chOff x="4018212" y="2164666"/>
            <a:chExt cx="997668" cy="1142999"/>
          </a:xfrm>
        </p:grpSpPr>
        <p:grpSp>
          <p:nvGrpSpPr>
            <p:cNvPr id="46" name="Group 115">
              <a:extLst>
                <a:ext uri="{FF2B5EF4-FFF2-40B4-BE49-F238E27FC236}">
                  <a16:creationId xmlns:a16="http://schemas.microsoft.com/office/drawing/2014/main" id="{DDA05D8B-072C-9C75-F3BB-9C3D503BDECB}"/>
                </a:ext>
              </a:extLst>
            </p:cNvPr>
            <p:cNvGrpSpPr>
              <a:grpSpLocks noChangeAspect="1"/>
            </p:cNvGrpSpPr>
            <p:nvPr/>
          </p:nvGrpSpPr>
          <p:grpSpPr bwMode="auto">
            <a:xfrm>
              <a:off x="4156188" y="2667637"/>
              <a:ext cx="859692" cy="457718"/>
              <a:chOff x="152" y="612"/>
              <a:chExt cx="879" cy="382"/>
            </a:xfrm>
          </p:grpSpPr>
          <p:sp>
            <p:nvSpPr>
              <p:cNvPr id="18444" name="Freeform 124">
                <a:extLst>
                  <a:ext uri="{FF2B5EF4-FFF2-40B4-BE49-F238E27FC236}">
                    <a16:creationId xmlns:a16="http://schemas.microsoft.com/office/drawing/2014/main" id="{21395434-FFC4-060B-763A-DE909539F216}"/>
                  </a:ext>
                </a:extLst>
              </p:cNvPr>
              <p:cNvSpPr>
                <a:spLocks noChangeAspect="1"/>
              </p:cNvSpPr>
              <p:nvPr/>
            </p:nvSpPr>
            <p:spPr bwMode="auto">
              <a:xfrm>
                <a:off x="869" y="612"/>
                <a:ext cx="162" cy="381"/>
              </a:xfrm>
              <a:custGeom>
                <a:avLst/>
                <a:gdLst>
                  <a:gd name="T0" fmla="*/ 10 w 162"/>
                  <a:gd name="T1" fmla="*/ 381 h 381"/>
                  <a:gd name="T2" fmla="*/ 0 w 162"/>
                  <a:gd name="T3" fmla="*/ 228 h 381"/>
                  <a:gd name="T4" fmla="*/ 152 w 162"/>
                  <a:gd name="T5" fmla="*/ 0 h 381"/>
                  <a:gd name="T6" fmla="*/ 162 w 162"/>
                  <a:gd name="T7" fmla="*/ 154 h 381"/>
                  <a:gd name="T8" fmla="*/ 10 w 162"/>
                  <a:gd name="T9" fmla="*/ 381 h 381"/>
                </a:gdLst>
                <a:ahLst/>
                <a:cxnLst>
                  <a:cxn ang="0">
                    <a:pos x="T0" y="T1"/>
                  </a:cxn>
                  <a:cxn ang="0">
                    <a:pos x="T2" y="T3"/>
                  </a:cxn>
                  <a:cxn ang="0">
                    <a:pos x="T4" y="T5"/>
                  </a:cxn>
                  <a:cxn ang="0">
                    <a:pos x="T6" y="T7"/>
                  </a:cxn>
                  <a:cxn ang="0">
                    <a:pos x="T8" y="T9"/>
                  </a:cxn>
                </a:cxnLst>
                <a:rect l="0" t="0" r="r" b="b"/>
                <a:pathLst>
                  <a:path w="162" h="381">
                    <a:moveTo>
                      <a:pt x="10" y="381"/>
                    </a:moveTo>
                    <a:lnTo>
                      <a:pt x="0" y="228"/>
                    </a:lnTo>
                    <a:lnTo>
                      <a:pt x="152" y="0"/>
                    </a:lnTo>
                    <a:lnTo>
                      <a:pt x="162" y="154"/>
                    </a:lnTo>
                    <a:lnTo>
                      <a:pt x="10" y="381"/>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18447" name="Line 123">
                <a:extLst>
                  <a:ext uri="{FF2B5EF4-FFF2-40B4-BE49-F238E27FC236}">
                    <a16:creationId xmlns:a16="http://schemas.microsoft.com/office/drawing/2014/main" id="{7E113765-0B6A-BCD4-72BA-D4D1AAE8A9F1}"/>
                  </a:ext>
                </a:extLst>
              </p:cNvPr>
              <p:cNvSpPr>
                <a:spLocks noChangeAspect="1" noChangeShapeType="1"/>
              </p:cNvSpPr>
              <p:nvPr/>
            </p:nvSpPr>
            <p:spPr bwMode="auto">
              <a:xfrm flipV="1">
                <a:off x="879" y="766"/>
                <a:ext cx="152" cy="227"/>
              </a:xfrm>
              <a:prstGeom prst="line">
                <a:avLst/>
              </a:prstGeom>
              <a:noFill/>
              <a:ln w="1270">
                <a:solidFill>
                  <a:srgbClr val="969696"/>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457" name="Freeform 122">
                <a:extLst>
                  <a:ext uri="{FF2B5EF4-FFF2-40B4-BE49-F238E27FC236}">
                    <a16:creationId xmlns:a16="http://schemas.microsoft.com/office/drawing/2014/main" id="{82880C0B-24FD-8A27-41B9-FC0BD610C741}"/>
                  </a:ext>
                </a:extLst>
              </p:cNvPr>
              <p:cNvSpPr>
                <a:spLocks noChangeAspect="1"/>
              </p:cNvSpPr>
              <p:nvPr/>
            </p:nvSpPr>
            <p:spPr bwMode="auto">
              <a:xfrm>
                <a:off x="152" y="612"/>
                <a:ext cx="869" cy="228"/>
              </a:xfrm>
              <a:custGeom>
                <a:avLst/>
                <a:gdLst>
                  <a:gd name="T0" fmla="*/ 717 w 869"/>
                  <a:gd name="T1" fmla="*/ 228 h 228"/>
                  <a:gd name="T2" fmla="*/ 0 w 869"/>
                  <a:gd name="T3" fmla="*/ 228 h 228"/>
                  <a:gd name="T4" fmla="*/ 152 w 869"/>
                  <a:gd name="T5" fmla="*/ 0 h 228"/>
                  <a:gd name="T6" fmla="*/ 869 w 869"/>
                  <a:gd name="T7" fmla="*/ 0 h 228"/>
                  <a:gd name="T8" fmla="*/ 717 w 869"/>
                  <a:gd name="T9" fmla="*/ 228 h 228"/>
                </a:gdLst>
                <a:ahLst/>
                <a:cxnLst>
                  <a:cxn ang="0">
                    <a:pos x="T0" y="T1"/>
                  </a:cxn>
                  <a:cxn ang="0">
                    <a:pos x="T2" y="T3"/>
                  </a:cxn>
                  <a:cxn ang="0">
                    <a:pos x="T4" y="T5"/>
                  </a:cxn>
                  <a:cxn ang="0">
                    <a:pos x="T6" y="T7"/>
                  </a:cxn>
                  <a:cxn ang="0">
                    <a:pos x="T8" y="T9"/>
                  </a:cxn>
                </a:cxnLst>
                <a:rect l="0" t="0" r="r" b="b"/>
                <a:pathLst>
                  <a:path w="869" h="228">
                    <a:moveTo>
                      <a:pt x="717" y="228"/>
                    </a:moveTo>
                    <a:lnTo>
                      <a:pt x="0" y="228"/>
                    </a:lnTo>
                    <a:lnTo>
                      <a:pt x="152" y="0"/>
                    </a:lnTo>
                    <a:lnTo>
                      <a:pt x="869" y="0"/>
                    </a:lnTo>
                    <a:lnTo>
                      <a:pt x="717" y="228"/>
                    </a:lnTo>
                    <a:close/>
                  </a:path>
                </a:pathLst>
              </a:custGeom>
              <a:solidFill>
                <a:srgbClr val="ADAD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18458" name="Line 121">
                <a:extLst>
                  <a:ext uri="{FF2B5EF4-FFF2-40B4-BE49-F238E27FC236}">
                    <a16:creationId xmlns:a16="http://schemas.microsoft.com/office/drawing/2014/main" id="{6CD8FE4A-3CBE-0162-9F32-2541995A4277}"/>
                  </a:ext>
                </a:extLst>
              </p:cNvPr>
              <p:cNvSpPr>
                <a:spLocks noChangeAspect="1" noChangeShapeType="1"/>
              </p:cNvSpPr>
              <p:nvPr/>
            </p:nvSpPr>
            <p:spPr bwMode="auto">
              <a:xfrm flipV="1">
                <a:off x="869" y="612"/>
                <a:ext cx="152" cy="228"/>
              </a:xfrm>
              <a:prstGeom prst="line">
                <a:avLst/>
              </a:prstGeom>
              <a:noFill/>
              <a:ln w="1270">
                <a:solidFill>
                  <a:srgbClr val="ADADAD"/>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459" name="Freeform 120">
                <a:extLst>
                  <a:ext uri="{FF2B5EF4-FFF2-40B4-BE49-F238E27FC236}">
                    <a16:creationId xmlns:a16="http://schemas.microsoft.com/office/drawing/2014/main" id="{7BF00EC5-C9F9-FFAD-32A7-94AC539517EB}"/>
                  </a:ext>
                </a:extLst>
              </p:cNvPr>
              <p:cNvSpPr>
                <a:spLocks noChangeAspect="1"/>
              </p:cNvSpPr>
              <p:nvPr/>
            </p:nvSpPr>
            <p:spPr bwMode="auto">
              <a:xfrm>
                <a:off x="152" y="840"/>
                <a:ext cx="727" cy="153"/>
              </a:xfrm>
              <a:custGeom>
                <a:avLst/>
                <a:gdLst>
                  <a:gd name="T0" fmla="*/ 0 w 727"/>
                  <a:gd name="T1" fmla="*/ 0 h 153"/>
                  <a:gd name="T2" fmla="*/ 10 w 727"/>
                  <a:gd name="T3" fmla="*/ 153 h 153"/>
                  <a:gd name="T4" fmla="*/ 727 w 727"/>
                  <a:gd name="T5" fmla="*/ 153 h 153"/>
                  <a:gd name="T6" fmla="*/ 717 w 727"/>
                  <a:gd name="T7" fmla="*/ 0 h 153"/>
                  <a:gd name="T8" fmla="*/ 0 w 727"/>
                  <a:gd name="T9" fmla="*/ 0 h 153"/>
                </a:gdLst>
                <a:ahLst/>
                <a:cxnLst>
                  <a:cxn ang="0">
                    <a:pos x="T0" y="T1"/>
                  </a:cxn>
                  <a:cxn ang="0">
                    <a:pos x="T2" y="T3"/>
                  </a:cxn>
                  <a:cxn ang="0">
                    <a:pos x="T4" y="T5"/>
                  </a:cxn>
                  <a:cxn ang="0">
                    <a:pos x="T6" y="T7"/>
                  </a:cxn>
                  <a:cxn ang="0">
                    <a:pos x="T8" y="T9"/>
                  </a:cxn>
                </a:cxnLst>
                <a:rect l="0" t="0" r="r" b="b"/>
                <a:pathLst>
                  <a:path w="727" h="153">
                    <a:moveTo>
                      <a:pt x="0" y="0"/>
                    </a:moveTo>
                    <a:lnTo>
                      <a:pt x="10" y="153"/>
                    </a:lnTo>
                    <a:lnTo>
                      <a:pt x="727" y="153"/>
                    </a:lnTo>
                    <a:lnTo>
                      <a:pt x="717" y="0"/>
                    </a:lnTo>
                    <a:lnTo>
                      <a:pt x="0" y="0"/>
                    </a:lnTo>
                    <a:close/>
                  </a:path>
                </a:pathLst>
              </a:custGeom>
              <a:solidFill>
                <a:srgbClr val="70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18460" name="Line 119">
                <a:extLst>
                  <a:ext uri="{FF2B5EF4-FFF2-40B4-BE49-F238E27FC236}">
                    <a16:creationId xmlns:a16="http://schemas.microsoft.com/office/drawing/2014/main" id="{81FC3F43-12F1-2976-BF18-74245A3BE53D}"/>
                  </a:ext>
                </a:extLst>
              </p:cNvPr>
              <p:cNvSpPr>
                <a:spLocks noChangeAspect="1" noChangeShapeType="1"/>
              </p:cNvSpPr>
              <p:nvPr/>
            </p:nvSpPr>
            <p:spPr bwMode="auto">
              <a:xfrm>
                <a:off x="152" y="840"/>
                <a:ext cx="10" cy="153"/>
              </a:xfrm>
              <a:prstGeom prst="line">
                <a:avLst/>
              </a:prstGeom>
              <a:noFill/>
              <a:ln w="10795">
                <a:solidFill>
                  <a:srgbClr val="484848"/>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461" name="Line 118">
                <a:extLst>
                  <a:ext uri="{FF2B5EF4-FFF2-40B4-BE49-F238E27FC236}">
                    <a16:creationId xmlns:a16="http://schemas.microsoft.com/office/drawing/2014/main" id="{A391E5D8-9325-236E-D614-727BF4422DD3}"/>
                  </a:ext>
                </a:extLst>
              </p:cNvPr>
              <p:cNvSpPr>
                <a:spLocks noChangeAspect="1" noChangeShapeType="1"/>
              </p:cNvSpPr>
              <p:nvPr/>
            </p:nvSpPr>
            <p:spPr bwMode="auto">
              <a:xfrm>
                <a:off x="162" y="993"/>
                <a:ext cx="717" cy="1"/>
              </a:xfrm>
              <a:prstGeom prst="line">
                <a:avLst/>
              </a:prstGeom>
              <a:noFill/>
              <a:ln w="10795">
                <a:solidFill>
                  <a:srgbClr val="373737"/>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462" name="Line 117">
                <a:extLst>
                  <a:ext uri="{FF2B5EF4-FFF2-40B4-BE49-F238E27FC236}">
                    <a16:creationId xmlns:a16="http://schemas.microsoft.com/office/drawing/2014/main" id="{E44EBE85-84F6-8688-2FF3-0E39914A5996}"/>
                  </a:ext>
                </a:extLst>
              </p:cNvPr>
              <p:cNvSpPr>
                <a:spLocks noChangeAspect="1" noChangeShapeType="1"/>
              </p:cNvSpPr>
              <p:nvPr/>
            </p:nvSpPr>
            <p:spPr bwMode="auto">
              <a:xfrm flipH="1" flipV="1">
                <a:off x="869" y="840"/>
                <a:ext cx="10" cy="153"/>
              </a:xfrm>
              <a:prstGeom prst="line">
                <a:avLst/>
              </a:prstGeom>
              <a:noFill/>
              <a:ln w="10795">
                <a:solidFill>
                  <a:srgbClr val="5A5A5A"/>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463" name="Line 116">
                <a:extLst>
                  <a:ext uri="{FF2B5EF4-FFF2-40B4-BE49-F238E27FC236}">
                    <a16:creationId xmlns:a16="http://schemas.microsoft.com/office/drawing/2014/main" id="{D45B8C93-617E-1356-CE82-A167A7395545}"/>
                  </a:ext>
                </a:extLst>
              </p:cNvPr>
              <p:cNvSpPr>
                <a:spLocks noChangeAspect="1" noChangeShapeType="1"/>
              </p:cNvSpPr>
              <p:nvPr/>
            </p:nvSpPr>
            <p:spPr bwMode="auto">
              <a:xfrm flipH="1">
                <a:off x="152" y="840"/>
                <a:ext cx="717" cy="1"/>
              </a:xfrm>
              <a:prstGeom prst="line">
                <a:avLst/>
              </a:prstGeom>
              <a:noFill/>
              <a:ln w="10795">
                <a:solidFill>
                  <a:srgbClr val="6F6F6F"/>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grpSp>
        <p:grpSp>
          <p:nvGrpSpPr>
            <p:cNvPr id="47" name="Group 105">
              <a:extLst>
                <a:ext uri="{FF2B5EF4-FFF2-40B4-BE49-F238E27FC236}">
                  <a16:creationId xmlns:a16="http://schemas.microsoft.com/office/drawing/2014/main" id="{9A174D83-1BE1-682A-21A1-A99029A869B0}"/>
                </a:ext>
              </a:extLst>
            </p:cNvPr>
            <p:cNvGrpSpPr>
              <a:grpSpLocks noChangeAspect="1"/>
            </p:cNvGrpSpPr>
            <p:nvPr/>
          </p:nvGrpSpPr>
          <p:grpSpPr bwMode="auto">
            <a:xfrm>
              <a:off x="4219867" y="2164666"/>
              <a:ext cx="709924" cy="720193"/>
              <a:chOff x="217" y="193"/>
              <a:chExt cx="726" cy="600"/>
            </a:xfrm>
          </p:grpSpPr>
          <p:sp>
            <p:nvSpPr>
              <p:cNvPr id="61" name="Freeform 114">
                <a:extLst>
                  <a:ext uri="{FF2B5EF4-FFF2-40B4-BE49-F238E27FC236}">
                    <a16:creationId xmlns:a16="http://schemas.microsoft.com/office/drawing/2014/main" id="{FA1357F1-0B60-AA16-26D8-88A5EC08E3D3}"/>
                  </a:ext>
                </a:extLst>
              </p:cNvPr>
              <p:cNvSpPr>
                <a:spLocks noChangeAspect="1"/>
              </p:cNvSpPr>
              <p:nvPr/>
            </p:nvSpPr>
            <p:spPr bwMode="auto">
              <a:xfrm>
                <a:off x="847" y="195"/>
                <a:ext cx="96" cy="598"/>
              </a:xfrm>
              <a:custGeom>
                <a:avLst/>
                <a:gdLst>
                  <a:gd name="T0" fmla="*/ 1 w 96"/>
                  <a:gd name="T1" fmla="*/ 598 h 598"/>
                  <a:gd name="T2" fmla="*/ 0 w 96"/>
                  <a:gd name="T3" fmla="*/ 78 h 598"/>
                  <a:gd name="T4" fmla="*/ 95 w 96"/>
                  <a:gd name="T5" fmla="*/ 0 h 598"/>
                  <a:gd name="T6" fmla="*/ 96 w 96"/>
                  <a:gd name="T7" fmla="*/ 456 h 598"/>
                  <a:gd name="T8" fmla="*/ 1 w 96"/>
                  <a:gd name="T9" fmla="*/ 598 h 598"/>
                </a:gdLst>
                <a:ahLst/>
                <a:cxnLst>
                  <a:cxn ang="0">
                    <a:pos x="T0" y="T1"/>
                  </a:cxn>
                  <a:cxn ang="0">
                    <a:pos x="T2" y="T3"/>
                  </a:cxn>
                  <a:cxn ang="0">
                    <a:pos x="T4" y="T5"/>
                  </a:cxn>
                  <a:cxn ang="0">
                    <a:pos x="T6" y="T7"/>
                  </a:cxn>
                  <a:cxn ang="0">
                    <a:pos x="T8" y="T9"/>
                  </a:cxn>
                </a:cxnLst>
                <a:rect l="0" t="0" r="r" b="b"/>
                <a:pathLst>
                  <a:path w="96" h="598">
                    <a:moveTo>
                      <a:pt x="1" y="598"/>
                    </a:moveTo>
                    <a:lnTo>
                      <a:pt x="0" y="78"/>
                    </a:lnTo>
                    <a:lnTo>
                      <a:pt x="95" y="0"/>
                    </a:lnTo>
                    <a:lnTo>
                      <a:pt x="96" y="456"/>
                    </a:lnTo>
                    <a:lnTo>
                      <a:pt x="1" y="598"/>
                    </a:lnTo>
                    <a:close/>
                  </a:path>
                </a:pathLst>
              </a:custGeom>
              <a:solidFill>
                <a:srgbClr val="7C7C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62" name="Line 113">
                <a:extLst>
                  <a:ext uri="{FF2B5EF4-FFF2-40B4-BE49-F238E27FC236}">
                    <a16:creationId xmlns:a16="http://schemas.microsoft.com/office/drawing/2014/main" id="{D4295772-ED0E-9CAF-A938-A260CF128E78}"/>
                  </a:ext>
                </a:extLst>
              </p:cNvPr>
              <p:cNvSpPr>
                <a:spLocks noChangeAspect="1" noChangeShapeType="1"/>
              </p:cNvSpPr>
              <p:nvPr/>
            </p:nvSpPr>
            <p:spPr bwMode="auto">
              <a:xfrm flipV="1">
                <a:off x="848" y="651"/>
                <a:ext cx="95" cy="142"/>
              </a:xfrm>
              <a:prstGeom prst="line">
                <a:avLst/>
              </a:prstGeom>
              <a:noFill/>
              <a:ln w="1270">
                <a:solidFill>
                  <a:srgbClr val="7C7C7C"/>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63" name="Freeform 112">
                <a:extLst>
                  <a:ext uri="{FF2B5EF4-FFF2-40B4-BE49-F238E27FC236}">
                    <a16:creationId xmlns:a16="http://schemas.microsoft.com/office/drawing/2014/main" id="{69A7F710-7680-B39B-738C-ED8FE61C77C4}"/>
                  </a:ext>
                </a:extLst>
              </p:cNvPr>
              <p:cNvSpPr>
                <a:spLocks noChangeAspect="1"/>
              </p:cNvSpPr>
              <p:nvPr/>
            </p:nvSpPr>
            <p:spPr bwMode="auto">
              <a:xfrm>
                <a:off x="218" y="193"/>
                <a:ext cx="724" cy="80"/>
              </a:xfrm>
              <a:custGeom>
                <a:avLst/>
                <a:gdLst>
                  <a:gd name="T0" fmla="*/ 629 w 724"/>
                  <a:gd name="T1" fmla="*/ 80 h 80"/>
                  <a:gd name="T2" fmla="*/ 0 w 724"/>
                  <a:gd name="T3" fmla="*/ 78 h 80"/>
                  <a:gd name="T4" fmla="*/ 172 w 724"/>
                  <a:gd name="T5" fmla="*/ 0 h 80"/>
                  <a:gd name="T6" fmla="*/ 724 w 724"/>
                  <a:gd name="T7" fmla="*/ 2 h 80"/>
                  <a:gd name="T8" fmla="*/ 629 w 724"/>
                  <a:gd name="T9" fmla="*/ 80 h 80"/>
                </a:gdLst>
                <a:ahLst/>
                <a:cxnLst>
                  <a:cxn ang="0">
                    <a:pos x="T0" y="T1"/>
                  </a:cxn>
                  <a:cxn ang="0">
                    <a:pos x="T2" y="T3"/>
                  </a:cxn>
                  <a:cxn ang="0">
                    <a:pos x="T4" y="T5"/>
                  </a:cxn>
                  <a:cxn ang="0">
                    <a:pos x="T6" y="T7"/>
                  </a:cxn>
                  <a:cxn ang="0">
                    <a:pos x="T8" y="T9"/>
                  </a:cxn>
                </a:cxnLst>
                <a:rect l="0" t="0" r="r" b="b"/>
                <a:pathLst>
                  <a:path w="724" h="80">
                    <a:moveTo>
                      <a:pt x="629" y="80"/>
                    </a:moveTo>
                    <a:lnTo>
                      <a:pt x="0" y="78"/>
                    </a:lnTo>
                    <a:lnTo>
                      <a:pt x="172" y="0"/>
                    </a:lnTo>
                    <a:lnTo>
                      <a:pt x="724" y="2"/>
                    </a:lnTo>
                    <a:lnTo>
                      <a:pt x="629" y="80"/>
                    </a:lnTo>
                    <a:close/>
                  </a:path>
                </a:pathLst>
              </a:custGeom>
              <a:solidFill>
                <a:srgbClr val="A8A8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18432" name="Line 111">
                <a:extLst>
                  <a:ext uri="{FF2B5EF4-FFF2-40B4-BE49-F238E27FC236}">
                    <a16:creationId xmlns:a16="http://schemas.microsoft.com/office/drawing/2014/main" id="{247829AD-087E-6E10-FAD0-D2448450A755}"/>
                  </a:ext>
                </a:extLst>
              </p:cNvPr>
              <p:cNvSpPr>
                <a:spLocks noChangeAspect="1" noChangeShapeType="1"/>
              </p:cNvSpPr>
              <p:nvPr/>
            </p:nvSpPr>
            <p:spPr bwMode="auto">
              <a:xfrm flipV="1">
                <a:off x="847" y="195"/>
                <a:ext cx="95" cy="78"/>
              </a:xfrm>
              <a:prstGeom prst="line">
                <a:avLst/>
              </a:prstGeom>
              <a:noFill/>
              <a:ln w="1270">
                <a:solidFill>
                  <a:srgbClr val="A8A8A8"/>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433" name="Freeform 110">
                <a:extLst>
                  <a:ext uri="{FF2B5EF4-FFF2-40B4-BE49-F238E27FC236}">
                    <a16:creationId xmlns:a16="http://schemas.microsoft.com/office/drawing/2014/main" id="{7EA99623-C37B-DB5F-5C58-4D4D442EF23E}"/>
                  </a:ext>
                </a:extLst>
              </p:cNvPr>
              <p:cNvSpPr>
                <a:spLocks noChangeAspect="1"/>
              </p:cNvSpPr>
              <p:nvPr/>
            </p:nvSpPr>
            <p:spPr bwMode="auto">
              <a:xfrm>
                <a:off x="217" y="271"/>
                <a:ext cx="631" cy="522"/>
              </a:xfrm>
              <a:custGeom>
                <a:avLst/>
                <a:gdLst>
                  <a:gd name="T0" fmla="*/ 1 w 631"/>
                  <a:gd name="T1" fmla="*/ 0 h 522"/>
                  <a:gd name="T2" fmla="*/ 0 w 631"/>
                  <a:gd name="T3" fmla="*/ 517 h 522"/>
                  <a:gd name="T4" fmla="*/ 631 w 631"/>
                  <a:gd name="T5" fmla="*/ 522 h 522"/>
                  <a:gd name="T6" fmla="*/ 630 w 631"/>
                  <a:gd name="T7" fmla="*/ 2 h 522"/>
                  <a:gd name="T8" fmla="*/ 1 w 631"/>
                  <a:gd name="T9" fmla="*/ 0 h 522"/>
                </a:gdLst>
                <a:ahLst/>
                <a:cxnLst>
                  <a:cxn ang="0">
                    <a:pos x="T0" y="T1"/>
                  </a:cxn>
                  <a:cxn ang="0">
                    <a:pos x="T2" y="T3"/>
                  </a:cxn>
                  <a:cxn ang="0">
                    <a:pos x="T4" y="T5"/>
                  </a:cxn>
                  <a:cxn ang="0">
                    <a:pos x="T6" y="T7"/>
                  </a:cxn>
                  <a:cxn ang="0">
                    <a:pos x="T8" y="T9"/>
                  </a:cxn>
                </a:cxnLst>
                <a:rect l="0" t="0" r="r" b="b"/>
                <a:pathLst>
                  <a:path w="631" h="522">
                    <a:moveTo>
                      <a:pt x="1" y="0"/>
                    </a:moveTo>
                    <a:lnTo>
                      <a:pt x="0" y="517"/>
                    </a:lnTo>
                    <a:lnTo>
                      <a:pt x="631" y="522"/>
                    </a:lnTo>
                    <a:lnTo>
                      <a:pt x="630" y="2"/>
                    </a:lnTo>
                    <a:lnTo>
                      <a:pt x="1" y="0"/>
                    </a:lnTo>
                    <a:close/>
                  </a:path>
                </a:pathLst>
              </a:custGeom>
              <a:solidFill>
                <a:srgbClr val="8181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18434" name="Line 109">
                <a:extLst>
                  <a:ext uri="{FF2B5EF4-FFF2-40B4-BE49-F238E27FC236}">
                    <a16:creationId xmlns:a16="http://schemas.microsoft.com/office/drawing/2014/main" id="{A15D6652-7C48-2309-13C0-D8A9F8A29ABA}"/>
                  </a:ext>
                </a:extLst>
              </p:cNvPr>
              <p:cNvSpPr>
                <a:spLocks noChangeAspect="1" noChangeShapeType="1"/>
              </p:cNvSpPr>
              <p:nvPr/>
            </p:nvSpPr>
            <p:spPr bwMode="auto">
              <a:xfrm flipH="1">
                <a:off x="217" y="271"/>
                <a:ext cx="1" cy="517"/>
              </a:xfrm>
              <a:prstGeom prst="line">
                <a:avLst/>
              </a:prstGeom>
              <a:noFill/>
              <a:ln w="10795">
                <a:solidFill>
                  <a:srgbClr val="5E5E5E"/>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437" name="Line 108">
                <a:extLst>
                  <a:ext uri="{FF2B5EF4-FFF2-40B4-BE49-F238E27FC236}">
                    <a16:creationId xmlns:a16="http://schemas.microsoft.com/office/drawing/2014/main" id="{39723272-50BE-E3AA-052B-BDADB94EE424}"/>
                  </a:ext>
                </a:extLst>
              </p:cNvPr>
              <p:cNvSpPr>
                <a:spLocks noChangeAspect="1" noChangeShapeType="1"/>
              </p:cNvSpPr>
              <p:nvPr/>
            </p:nvSpPr>
            <p:spPr bwMode="auto">
              <a:xfrm>
                <a:off x="217" y="788"/>
                <a:ext cx="631" cy="5"/>
              </a:xfrm>
              <a:prstGeom prst="line">
                <a:avLst/>
              </a:prstGeom>
              <a:noFill/>
              <a:ln w="10795">
                <a:solidFill>
                  <a:srgbClr val="3C3C3C"/>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438" name="Line 107">
                <a:extLst>
                  <a:ext uri="{FF2B5EF4-FFF2-40B4-BE49-F238E27FC236}">
                    <a16:creationId xmlns:a16="http://schemas.microsoft.com/office/drawing/2014/main" id="{2673A54F-8FFE-ED0F-61DF-761D520F63A3}"/>
                  </a:ext>
                </a:extLst>
              </p:cNvPr>
              <p:cNvSpPr>
                <a:spLocks noChangeAspect="1" noChangeShapeType="1"/>
              </p:cNvSpPr>
              <p:nvPr/>
            </p:nvSpPr>
            <p:spPr bwMode="auto">
              <a:xfrm flipH="1" flipV="1">
                <a:off x="847" y="273"/>
                <a:ext cx="1" cy="520"/>
              </a:xfrm>
              <a:prstGeom prst="line">
                <a:avLst/>
              </a:prstGeom>
              <a:noFill/>
              <a:ln w="10795">
                <a:solidFill>
                  <a:srgbClr val="60606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443" name="Line 106">
                <a:extLst>
                  <a:ext uri="{FF2B5EF4-FFF2-40B4-BE49-F238E27FC236}">
                    <a16:creationId xmlns:a16="http://schemas.microsoft.com/office/drawing/2014/main" id="{2C42F7F0-1956-FE6D-1388-0AF4B9A1C387}"/>
                  </a:ext>
                </a:extLst>
              </p:cNvPr>
              <p:cNvSpPr>
                <a:spLocks noChangeAspect="1" noChangeShapeType="1"/>
              </p:cNvSpPr>
              <p:nvPr/>
            </p:nvSpPr>
            <p:spPr bwMode="auto">
              <a:xfrm flipH="1" flipV="1">
                <a:off x="218" y="271"/>
                <a:ext cx="629" cy="2"/>
              </a:xfrm>
              <a:prstGeom prst="line">
                <a:avLst/>
              </a:prstGeom>
              <a:noFill/>
              <a:ln w="10795">
                <a:solidFill>
                  <a:srgbClr val="757575"/>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grpSp>
        <p:grpSp>
          <p:nvGrpSpPr>
            <p:cNvPr id="48" name="Group 102">
              <a:extLst>
                <a:ext uri="{FF2B5EF4-FFF2-40B4-BE49-F238E27FC236}">
                  <a16:creationId xmlns:a16="http://schemas.microsoft.com/office/drawing/2014/main" id="{F74FDA7E-8AEA-063F-F321-5F200084C08B}"/>
                </a:ext>
              </a:extLst>
            </p:cNvPr>
            <p:cNvGrpSpPr>
              <a:grpSpLocks noChangeAspect="1"/>
            </p:cNvGrpSpPr>
            <p:nvPr/>
          </p:nvGrpSpPr>
          <p:grpSpPr bwMode="auto">
            <a:xfrm>
              <a:off x="4271757" y="2340511"/>
              <a:ext cx="497654" cy="474526"/>
              <a:chOff x="271" y="340"/>
              <a:chExt cx="509" cy="395"/>
            </a:xfrm>
          </p:grpSpPr>
          <p:sp>
            <p:nvSpPr>
              <p:cNvPr id="59" name="Rectangle 104">
                <a:extLst>
                  <a:ext uri="{FF2B5EF4-FFF2-40B4-BE49-F238E27FC236}">
                    <a16:creationId xmlns:a16="http://schemas.microsoft.com/office/drawing/2014/main" id="{78F54580-264C-1627-DD58-7F476540C7E5}"/>
                  </a:ext>
                </a:extLst>
              </p:cNvPr>
              <p:cNvSpPr>
                <a:spLocks noChangeAspect="1" noChangeArrowheads="1"/>
              </p:cNvSpPr>
              <p:nvPr/>
            </p:nvSpPr>
            <p:spPr bwMode="auto">
              <a:xfrm>
                <a:off x="271" y="340"/>
                <a:ext cx="509" cy="3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60" name="Rectangle 103">
                <a:extLst>
                  <a:ext uri="{FF2B5EF4-FFF2-40B4-BE49-F238E27FC236}">
                    <a16:creationId xmlns:a16="http://schemas.microsoft.com/office/drawing/2014/main" id="{F3A634A1-E25D-0D98-0DA9-99962D8C89B8}"/>
                  </a:ext>
                </a:extLst>
              </p:cNvPr>
              <p:cNvSpPr>
                <a:spLocks noChangeAspect="1" noChangeArrowheads="1"/>
              </p:cNvSpPr>
              <p:nvPr/>
            </p:nvSpPr>
            <p:spPr bwMode="auto">
              <a:xfrm>
                <a:off x="271" y="340"/>
                <a:ext cx="509" cy="395"/>
              </a:xfrm>
              <a:prstGeom prst="rect">
                <a:avLst/>
              </a:prstGeom>
              <a:noFill/>
              <a:ln w="4445"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sz="2400"/>
              </a:p>
            </p:txBody>
          </p:sp>
        </p:grpSp>
        <p:sp>
          <p:nvSpPr>
            <p:cNvPr id="49" name="Freeform 101">
              <a:extLst>
                <a:ext uri="{FF2B5EF4-FFF2-40B4-BE49-F238E27FC236}">
                  <a16:creationId xmlns:a16="http://schemas.microsoft.com/office/drawing/2014/main" id="{919013FE-F3F7-1327-1EE2-3D84B68131E2}"/>
                </a:ext>
              </a:extLst>
            </p:cNvPr>
            <p:cNvSpPr>
              <a:spLocks noChangeAspect="1"/>
            </p:cNvSpPr>
            <p:nvPr/>
          </p:nvSpPr>
          <p:spPr bwMode="auto">
            <a:xfrm>
              <a:off x="4843705" y="3069755"/>
              <a:ext cx="90803" cy="236617"/>
            </a:xfrm>
            <a:custGeom>
              <a:avLst/>
              <a:gdLst>
                <a:gd name="T0" fmla="*/ 4 w 93"/>
                <a:gd name="T1" fmla="*/ 197 h 197"/>
                <a:gd name="T2" fmla="*/ 0 w 93"/>
                <a:gd name="T3" fmla="*/ 157 h 197"/>
                <a:gd name="T4" fmla="*/ 89 w 93"/>
                <a:gd name="T5" fmla="*/ 0 h 197"/>
                <a:gd name="T6" fmla="*/ 93 w 93"/>
                <a:gd name="T7" fmla="*/ 40 h 197"/>
                <a:gd name="T8" fmla="*/ 4 w 93"/>
                <a:gd name="T9" fmla="*/ 197 h 197"/>
              </a:gdLst>
              <a:ahLst/>
              <a:cxnLst>
                <a:cxn ang="0">
                  <a:pos x="T0" y="T1"/>
                </a:cxn>
                <a:cxn ang="0">
                  <a:pos x="T2" y="T3"/>
                </a:cxn>
                <a:cxn ang="0">
                  <a:pos x="T4" y="T5"/>
                </a:cxn>
                <a:cxn ang="0">
                  <a:pos x="T6" y="T7"/>
                </a:cxn>
                <a:cxn ang="0">
                  <a:pos x="T8" y="T9"/>
                </a:cxn>
              </a:cxnLst>
              <a:rect l="0" t="0" r="r" b="b"/>
              <a:pathLst>
                <a:path w="93" h="197">
                  <a:moveTo>
                    <a:pt x="4" y="197"/>
                  </a:moveTo>
                  <a:lnTo>
                    <a:pt x="0" y="157"/>
                  </a:lnTo>
                  <a:lnTo>
                    <a:pt x="89" y="0"/>
                  </a:lnTo>
                  <a:lnTo>
                    <a:pt x="93" y="40"/>
                  </a:lnTo>
                  <a:lnTo>
                    <a:pt x="4" y="197"/>
                  </a:lnTo>
                  <a:close/>
                </a:path>
              </a:pathLst>
            </a:custGeom>
            <a:solidFill>
              <a:srgbClr val="6565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50" name="Line 100">
              <a:extLst>
                <a:ext uri="{FF2B5EF4-FFF2-40B4-BE49-F238E27FC236}">
                  <a16:creationId xmlns:a16="http://schemas.microsoft.com/office/drawing/2014/main" id="{E8008287-47F4-4B81-C68D-8D7D4CDF887A}"/>
                </a:ext>
              </a:extLst>
            </p:cNvPr>
            <p:cNvSpPr>
              <a:spLocks noChangeAspect="1" noChangeShapeType="1"/>
            </p:cNvSpPr>
            <p:nvPr/>
          </p:nvSpPr>
          <p:spPr bwMode="auto">
            <a:xfrm flipV="1">
              <a:off x="4847243" y="3117596"/>
              <a:ext cx="87266" cy="188776"/>
            </a:xfrm>
            <a:prstGeom prst="line">
              <a:avLst/>
            </a:prstGeom>
            <a:noFill/>
            <a:ln w="1270">
              <a:solidFill>
                <a:srgbClr val="656565"/>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51" name="Freeform 99">
              <a:extLst>
                <a:ext uri="{FF2B5EF4-FFF2-40B4-BE49-F238E27FC236}">
                  <a16:creationId xmlns:a16="http://schemas.microsoft.com/office/drawing/2014/main" id="{F854939E-25EE-7CEE-CC42-B5AF4EC7CEC4}"/>
                </a:ext>
              </a:extLst>
            </p:cNvPr>
            <p:cNvSpPr>
              <a:spLocks noChangeAspect="1"/>
            </p:cNvSpPr>
            <p:nvPr/>
          </p:nvSpPr>
          <p:spPr bwMode="auto">
            <a:xfrm>
              <a:off x="4018212" y="3069755"/>
              <a:ext cx="912759" cy="188776"/>
            </a:xfrm>
            <a:custGeom>
              <a:avLst/>
              <a:gdLst>
                <a:gd name="T0" fmla="*/ 842 w 931"/>
                <a:gd name="T1" fmla="*/ 157 h 157"/>
                <a:gd name="T2" fmla="*/ 0 w 931"/>
                <a:gd name="T3" fmla="*/ 157 h 157"/>
                <a:gd name="T4" fmla="*/ 89 w 931"/>
                <a:gd name="T5" fmla="*/ 0 h 157"/>
                <a:gd name="T6" fmla="*/ 931 w 931"/>
                <a:gd name="T7" fmla="*/ 0 h 157"/>
                <a:gd name="T8" fmla="*/ 842 w 931"/>
                <a:gd name="T9" fmla="*/ 157 h 157"/>
              </a:gdLst>
              <a:ahLst/>
              <a:cxnLst>
                <a:cxn ang="0">
                  <a:pos x="T0" y="T1"/>
                </a:cxn>
                <a:cxn ang="0">
                  <a:pos x="T2" y="T3"/>
                </a:cxn>
                <a:cxn ang="0">
                  <a:pos x="T4" y="T5"/>
                </a:cxn>
                <a:cxn ang="0">
                  <a:pos x="T6" y="T7"/>
                </a:cxn>
                <a:cxn ang="0">
                  <a:pos x="T8" y="T9"/>
                </a:cxn>
              </a:cxnLst>
              <a:rect l="0" t="0" r="r" b="b"/>
              <a:pathLst>
                <a:path w="931" h="157">
                  <a:moveTo>
                    <a:pt x="842" y="157"/>
                  </a:moveTo>
                  <a:lnTo>
                    <a:pt x="0" y="157"/>
                  </a:lnTo>
                  <a:lnTo>
                    <a:pt x="89" y="0"/>
                  </a:lnTo>
                  <a:lnTo>
                    <a:pt x="931" y="0"/>
                  </a:lnTo>
                  <a:lnTo>
                    <a:pt x="842" y="157"/>
                  </a:lnTo>
                  <a:close/>
                </a:path>
              </a:pathLst>
            </a:custGeom>
            <a:solidFill>
              <a:srgbClr val="9C9C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52" name="Line 98">
              <a:extLst>
                <a:ext uri="{FF2B5EF4-FFF2-40B4-BE49-F238E27FC236}">
                  <a16:creationId xmlns:a16="http://schemas.microsoft.com/office/drawing/2014/main" id="{145F511E-ADE4-AEF6-E2A0-420AA02EC899}"/>
                </a:ext>
              </a:extLst>
            </p:cNvPr>
            <p:cNvSpPr>
              <a:spLocks noChangeAspect="1" noChangeShapeType="1"/>
            </p:cNvSpPr>
            <p:nvPr/>
          </p:nvSpPr>
          <p:spPr bwMode="auto">
            <a:xfrm flipV="1">
              <a:off x="4843705" y="3069755"/>
              <a:ext cx="87266" cy="188776"/>
            </a:xfrm>
            <a:prstGeom prst="line">
              <a:avLst/>
            </a:prstGeom>
            <a:noFill/>
            <a:ln w="1270">
              <a:solidFill>
                <a:srgbClr val="9C9C9C"/>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53" name="Freeform 97">
              <a:extLst>
                <a:ext uri="{FF2B5EF4-FFF2-40B4-BE49-F238E27FC236}">
                  <a16:creationId xmlns:a16="http://schemas.microsoft.com/office/drawing/2014/main" id="{7851D22F-2271-9C8B-187D-C00A96845154}"/>
                </a:ext>
              </a:extLst>
            </p:cNvPr>
            <p:cNvSpPr>
              <a:spLocks noChangeAspect="1"/>
            </p:cNvSpPr>
            <p:nvPr/>
          </p:nvSpPr>
          <p:spPr bwMode="auto">
            <a:xfrm>
              <a:off x="4018212" y="3258531"/>
              <a:ext cx="829031" cy="47841"/>
            </a:xfrm>
            <a:custGeom>
              <a:avLst/>
              <a:gdLst>
                <a:gd name="T0" fmla="*/ 0 w 846"/>
                <a:gd name="T1" fmla="*/ 0 h 40"/>
                <a:gd name="T2" fmla="*/ 4 w 846"/>
                <a:gd name="T3" fmla="*/ 40 h 40"/>
                <a:gd name="T4" fmla="*/ 846 w 846"/>
                <a:gd name="T5" fmla="*/ 40 h 40"/>
                <a:gd name="T6" fmla="*/ 842 w 846"/>
                <a:gd name="T7" fmla="*/ 0 h 40"/>
                <a:gd name="T8" fmla="*/ 0 w 846"/>
                <a:gd name="T9" fmla="*/ 0 h 40"/>
              </a:gdLst>
              <a:ahLst/>
              <a:cxnLst>
                <a:cxn ang="0">
                  <a:pos x="T0" y="T1"/>
                </a:cxn>
                <a:cxn ang="0">
                  <a:pos x="T2" y="T3"/>
                </a:cxn>
                <a:cxn ang="0">
                  <a:pos x="T4" y="T5"/>
                </a:cxn>
                <a:cxn ang="0">
                  <a:pos x="T6" y="T7"/>
                </a:cxn>
                <a:cxn ang="0">
                  <a:pos x="T8" y="T9"/>
                </a:cxn>
              </a:cxnLst>
              <a:rect l="0" t="0" r="r" b="b"/>
              <a:pathLst>
                <a:path w="846" h="40">
                  <a:moveTo>
                    <a:pt x="0" y="0"/>
                  </a:moveTo>
                  <a:lnTo>
                    <a:pt x="4" y="40"/>
                  </a:lnTo>
                  <a:lnTo>
                    <a:pt x="846" y="40"/>
                  </a:lnTo>
                  <a:lnTo>
                    <a:pt x="842" y="0"/>
                  </a:lnTo>
                  <a:lnTo>
                    <a:pt x="0" y="0"/>
                  </a:lnTo>
                  <a:close/>
                </a:path>
              </a:pathLst>
            </a:custGeom>
            <a:solidFill>
              <a:srgbClr val="7B7B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54" name="Line 96">
              <a:extLst>
                <a:ext uri="{FF2B5EF4-FFF2-40B4-BE49-F238E27FC236}">
                  <a16:creationId xmlns:a16="http://schemas.microsoft.com/office/drawing/2014/main" id="{A7E61087-8377-9D09-E992-C20F59301B4E}"/>
                </a:ext>
              </a:extLst>
            </p:cNvPr>
            <p:cNvSpPr>
              <a:spLocks noChangeAspect="1" noChangeShapeType="1"/>
            </p:cNvSpPr>
            <p:nvPr/>
          </p:nvSpPr>
          <p:spPr bwMode="auto">
            <a:xfrm>
              <a:off x="4018212" y="3258531"/>
              <a:ext cx="3538" cy="47841"/>
            </a:xfrm>
            <a:prstGeom prst="line">
              <a:avLst/>
            </a:prstGeom>
            <a:noFill/>
            <a:ln w="10795">
              <a:solidFill>
                <a:srgbClr val="414141"/>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55" name="Line 95">
              <a:extLst>
                <a:ext uri="{FF2B5EF4-FFF2-40B4-BE49-F238E27FC236}">
                  <a16:creationId xmlns:a16="http://schemas.microsoft.com/office/drawing/2014/main" id="{FFC15782-CA99-1AFB-601F-A6365191C658}"/>
                </a:ext>
              </a:extLst>
            </p:cNvPr>
            <p:cNvSpPr>
              <a:spLocks noChangeAspect="1" noChangeShapeType="1"/>
            </p:cNvSpPr>
            <p:nvPr/>
          </p:nvSpPr>
          <p:spPr bwMode="auto">
            <a:xfrm>
              <a:off x="4021750" y="3306372"/>
              <a:ext cx="825493" cy="1293"/>
            </a:xfrm>
            <a:prstGeom prst="line">
              <a:avLst/>
            </a:prstGeom>
            <a:noFill/>
            <a:ln w="10795">
              <a:solidFill>
                <a:srgbClr val="60606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56" name="Line 94">
              <a:extLst>
                <a:ext uri="{FF2B5EF4-FFF2-40B4-BE49-F238E27FC236}">
                  <a16:creationId xmlns:a16="http://schemas.microsoft.com/office/drawing/2014/main" id="{D6936A77-69D7-A977-26B4-61FD4F0A9EB9}"/>
                </a:ext>
              </a:extLst>
            </p:cNvPr>
            <p:cNvSpPr>
              <a:spLocks noChangeAspect="1" noChangeShapeType="1"/>
            </p:cNvSpPr>
            <p:nvPr/>
          </p:nvSpPr>
          <p:spPr bwMode="auto">
            <a:xfrm flipH="1" flipV="1">
              <a:off x="4843705" y="3258531"/>
              <a:ext cx="3538" cy="47841"/>
            </a:xfrm>
            <a:prstGeom prst="line">
              <a:avLst/>
            </a:prstGeom>
            <a:noFill/>
            <a:ln w="10795">
              <a:solidFill>
                <a:srgbClr val="414141"/>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57" name="Line 93">
              <a:extLst>
                <a:ext uri="{FF2B5EF4-FFF2-40B4-BE49-F238E27FC236}">
                  <a16:creationId xmlns:a16="http://schemas.microsoft.com/office/drawing/2014/main" id="{1383E119-EABE-8D8B-633E-E1FCBFA3A0EF}"/>
                </a:ext>
              </a:extLst>
            </p:cNvPr>
            <p:cNvSpPr>
              <a:spLocks noChangeAspect="1" noChangeShapeType="1"/>
            </p:cNvSpPr>
            <p:nvPr/>
          </p:nvSpPr>
          <p:spPr bwMode="auto">
            <a:xfrm flipH="1">
              <a:off x="4018212" y="3258531"/>
              <a:ext cx="825493" cy="1293"/>
            </a:xfrm>
            <a:prstGeom prst="line">
              <a:avLst/>
            </a:prstGeom>
            <a:noFill/>
            <a:ln w="10795">
              <a:solidFill>
                <a:srgbClr val="FFFFFF"/>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58" name="WordArt 92">
              <a:extLst>
                <a:ext uri="{FF2B5EF4-FFF2-40B4-BE49-F238E27FC236}">
                  <a16:creationId xmlns:a16="http://schemas.microsoft.com/office/drawing/2014/main" id="{AED0299C-28A9-2392-0745-91E5EA2E9911}"/>
                </a:ext>
              </a:extLst>
            </p:cNvPr>
            <p:cNvSpPr>
              <a:spLocks noChangeAspect="1"/>
            </p:cNvSpPr>
            <p:nvPr/>
          </p:nvSpPr>
          <p:spPr bwMode="auto">
            <a:xfrm>
              <a:off x="4367808" y="2394929"/>
              <a:ext cx="361688" cy="385999"/>
            </a:xfrm>
            <a:prstGeom prst="rect">
              <a:avLst/>
            </a:prstGeom>
            <a:extLst>
              <a:ext uri="{AF507438-7753-43E0-B8FC-AC1667EBCBE1}">
                <a14:hiddenEffects xmlns:a14="http://schemas.microsoft.com/office/drawing/2010/main">
                  <a:effectLst/>
                </a14:hiddenEffects>
              </a:ext>
            </a:extLst>
          </p:spPr>
          <p:txBody>
            <a:bodyPr wrap="none" lIns="450000" rIns="360000" fromWordArt="1">
              <a:prstTxWarp prst="textCanDown">
                <a:avLst>
                  <a:gd name="adj" fmla="val 0"/>
                </a:avLst>
              </a:prstTxWarp>
            </a:bodyPr>
            <a:lstStyle/>
            <a:p>
              <a:pPr algn="ctr" rtl="0">
                <a:buNone/>
              </a:pPr>
              <a:r>
                <a:rPr lang="it-IT" sz="900" kern="10" spc="-50" dirty="0">
                  <a:ln w="9525">
                    <a:solidFill>
                      <a:srgbClr val="333333"/>
                    </a:solidFill>
                    <a:round/>
                    <a:headEnd/>
                    <a:tailEnd/>
                  </a:ln>
                  <a:solidFill>
                    <a:srgbClr val="333333"/>
                  </a:solidFill>
                  <a:latin typeface="Tahoma" panose="020B0604030504040204" pitchFamily="34" charset="0"/>
                  <a:ea typeface="Tahoma" panose="020B0604030504040204" pitchFamily="34" charset="0"/>
                  <a:cs typeface="Tahoma" panose="020B0604030504040204" pitchFamily="34" charset="0"/>
                </a:rPr>
                <a:t>pc2</a:t>
              </a:r>
              <a:endParaRPr lang="it-IT" sz="700" kern="10" spc="-50" dirty="0">
                <a:ln w="9525">
                  <a:solidFill>
                    <a:srgbClr val="333333"/>
                  </a:solidFill>
                  <a:round/>
                  <a:headEnd/>
                  <a:tailEnd/>
                </a:ln>
                <a:solidFill>
                  <a:srgbClr val="333333"/>
                </a:solidFill>
                <a:effectLst/>
                <a:latin typeface="Tahoma" panose="020B0604030504040204" pitchFamily="34" charset="0"/>
                <a:ea typeface="Tahoma" panose="020B0604030504040204" pitchFamily="34" charset="0"/>
                <a:cs typeface="Tahoma" panose="020B0604030504040204" pitchFamily="34" charset="0"/>
              </a:endParaRPr>
            </a:p>
          </p:txBody>
        </p:sp>
      </p:grpSp>
      <p:grpSp>
        <p:nvGrpSpPr>
          <p:cNvPr id="18464" name="Group 18463">
            <a:extLst>
              <a:ext uri="{FF2B5EF4-FFF2-40B4-BE49-F238E27FC236}">
                <a16:creationId xmlns:a16="http://schemas.microsoft.com/office/drawing/2014/main" id="{9E84C4EA-13ED-1574-C389-05CCFDECF0FD}"/>
              </a:ext>
            </a:extLst>
          </p:cNvPr>
          <p:cNvGrpSpPr/>
          <p:nvPr/>
        </p:nvGrpSpPr>
        <p:grpSpPr>
          <a:xfrm>
            <a:off x="9840416" y="1756934"/>
            <a:ext cx="997668" cy="1142999"/>
            <a:chOff x="4018212" y="2164666"/>
            <a:chExt cx="997668" cy="1142999"/>
          </a:xfrm>
        </p:grpSpPr>
        <p:grpSp>
          <p:nvGrpSpPr>
            <p:cNvPr id="18465" name="Group 115">
              <a:extLst>
                <a:ext uri="{FF2B5EF4-FFF2-40B4-BE49-F238E27FC236}">
                  <a16:creationId xmlns:a16="http://schemas.microsoft.com/office/drawing/2014/main" id="{C55250DD-5209-5EE3-2B75-3A6969F1B748}"/>
                </a:ext>
              </a:extLst>
            </p:cNvPr>
            <p:cNvGrpSpPr>
              <a:grpSpLocks noChangeAspect="1"/>
            </p:cNvGrpSpPr>
            <p:nvPr/>
          </p:nvGrpSpPr>
          <p:grpSpPr bwMode="auto">
            <a:xfrm>
              <a:off x="4156188" y="2667637"/>
              <a:ext cx="859692" cy="457718"/>
              <a:chOff x="152" y="612"/>
              <a:chExt cx="879" cy="382"/>
            </a:xfrm>
          </p:grpSpPr>
          <p:sp>
            <p:nvSpPr>
              <p:cNvPr id="18489" name="Freeform 124">
                <a:extLst>
                  <a:ext uri="{FF2B5EF4-FFF2-40B4-BE49-F238E27FC236}">
                    <a16:creationId xmlns:a16="http://schemas.microsoft.com/office/drawing/2014/main" id="{94F19BBC-4D51-5C81-1BB6-8DAFB3DDC872}"/>
                  </a:ext>
                </a:extLst>
              </p:cNvPr>
              <p:cNvSpPr>
                <a:spLocks noChangeAspect="1"/>
              </p:cNvSpPr>
              <p:nvPr/>
            </p:nvSpPr>
            <p:spPr bwMode="auto">
              <a:xfrm>
                <a:off x="869" y="612"/>
                <a:ext cx="162" cy="381"/>
              </a:xfrm>
              <a:custGeom>
                <a:avLst/>
                <a:gdLst>
                  <a:gd name="T0" fmla="*/ 10 w 162"/>
                  <a:gd name="T1" fmla="*/ 381 h 381"/>
                  <a:gd name="T2" fmla="*/ 0 w 162"/>
                  <a:gd name="T3" fmla="*/ 228 h 381"/>
                  <a:gd name="T4" fmla="*/ 152 w 162"/>
                  <a:gd name="T5" fmla="*/ 0 h 381"/>
                  <a:gd name="T6" fmla="*/ 162 w 162"/>
                  <a:gd name="T7" fmla="*/ 154 h 381"/>
                  <a:gd name="T8" fmla="*/ 10 w 162"/>
                  <a:gd name="T9" fmla="*/ 381 h 381"/>
                </a:gdLst>
                <a:ahLst/>
                <a:cxnLst>
                  <a:cxn ang="0">
                    <a:pos x="T0" y="T1"/>
                  </a:cxn>
                  <a:cxn ang="0">
                    <a:pos x="T2" y="T3"/>
                  </a:cxn>
                  <a:cxn ang="0">
                    <a:pos x="T4" y="T5"/>
                  </a:cxn>
                  <a:cxn ang="0">
                    <a:pos x="T6" y="T7"/>
                  </a:cxn>
                  <a:cxn ang="0">
                    <a:pos x="T8" y="T9"/>
                  </a:cxn>
                </a:cxnLst>
                <a:rect l="0" t="0" r="r" b="b"/>
                <a:pathLst>
                  <a:path w="162" h="381">
                    <a:moveTo>
                      <a:pt x="10" y="381"/>
                    </a:moveTo>
                    <a:lnTo>
                      <a:pt x="0" y="228"/>
                    </a:lnTo>
                    <a:lnTo>
                      <a:pt x="152" y="0"/>
                    </a:lnTo>
                    <a:lnTo>
                      <a:pt x="162" y="154"/>
                    </a:lnTo>
                    <a:lnTo>
                      <a:pt x="10" y="381"/>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18490" name="Line 123">
                <a:extLst>
                  <a:ext uri="{FF2B5EF4-FFF2-40B4-BE49-F238E27FC236}">
                    <a16:creationId xmlns:a16="http://schemas.microsoft.com/office/drawing/2014/main" id="{D3A339F7-BB98-AE54-DC24-91DB29873515}"/>
                  </a:ext>
                </a:extLst>
              </p:cNvPr>
              <p:cNvSpPr>
                <a:spLocks noChangeAspect="1" noChangeShapeType="1"/>
              </p:cNvSpPr>
              <p:nvPr/>
            </p:nvSpPr>
            <p:spPr bwMode="auto">
              <a:xfrm flipV="1">
                <a:off x="879" y="766"/>
                <a:ext cx="152" cy="227"/>
              </a:xfrm>
              <a:prstGeom prst="line">
                <a:avLst/>
              </a:prstGeom>
              <a:noFill/>
              <a:ln w="1270">
                <a:solidFill>
                  <a:srgbClr val="969696"/>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491" name="Freeform 122">
                <a:extLst>
                  <a:ext uri="{FF2B5EF4-FFF2-40B4-BE49-F238E27FC236}">
                    <a16:creationId xmlns:a16="http://schemas.microsoft.com/office/drawing/2014/main" id="{64E50BC4-AEAE-08F6-B014-DD92B50893D4}"/>
                  </a:ext>
                </a:extLst>
              </p:cNvPr>
              <p:cNvSpPr>
                <a:spLocks noChangeAspect="1"/>
              </p:cNvSpPr>
              <p:nvPr/>
            </p:nvSpPr>
            <p:spPr bwMode="auto">
              <a:xfrm>
                <a:off x="152" y="612"/>
                <a:ext cx="869" cy="228"/>
              </a:xfrm>
              <a:custGeom>
                <a:avLst/>
                <a:gdLst>
                  <a:gd name="T0" fmla="*/ 717 w 869"/>
                  <a:gd name="T1" fmla="*/ 228 h 228"/>
                  <a:gd name="T2" fmla="*/ 0 w 869"/>
                  <a:gd name="T3" fmla="*/ 228 h 228"/>
                  <a:gd name="T4" fmla="*/ 152 w 869"/>
                  <a:gd name="T5" fmla="*/ 0 h 228"/>
                  <a:gd name="T6" fmla="*/ 869 w 869"/>
                  <a:gd name="T7" fmla="*/ 0 h 228"/>
                  <a:gd name="T8" fmla="*/ 717 w 869"/>
                  <a:gd name="T9" fmla="*/ 228 h 228"/>
                </a:gdLst>
                <a:ahLst/>
                <a:cxnLst>
                  <a:cxn ang="0">
                    <a:pos x="T0" y="T1"/>
                  </a:cxn>
                  <a:cxn ang="0">
                    <a:pos x="T2" y="T3"/>
                  </a:cxn>
                  <a:cxn ang="0">
                    <a:pos x="T4" y="T5"/>
                  </a:cxn>
                  <a:cxn ang="0">
                    <a:pos x="T6" y="T7"/>
                  </a:cxn>
                  <a:cxn ang="0">
                    <a:pos x="T8" y="T9"/>
                  </a:cxn>
                </a:cxnLst>
                <a:rect l="0" t="0" r="r" b="b"/>
                <a:pathLst>
                  <a:path w="869" h="228">
                    <a:moveTo>
                      <a:pt x="717" y="228"/>
                    </a:moveTo>
                    <a:lnTo>
                      <a:pt x="0" y="228"/>
                    </a:lnTo>
                    <a:lnTo>
                      <a:pt x="152" y="0"/>
                    </a:lnTo>
                    <a:lnTo>
                      <a:pt x="869" y="0"/>
                    </a:lnTo>
                    <a:lnTo>
                      <a:pt x="717" y="228"/>
                    </a:lnTo>
                    <a:close/>
                  </a:path>
                </a:pathLst>
              </a:custGeom>
              <a:solidFill>
                <a:srgbClr val="ADAD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18492" name="Line 121">
                <a:extLst>
                  <a:ext uri="{FF2B5EF4-FFF2-40B4-BE49-F238E27FC236}">
                    <a16:creationId xmlns:a16="http://schemas.microsoft.com/office/drawing/2014/main" id="{C0697239-CBCF-B349-1FBF-A2EA093B7590}"/>
                  </a:ext>
                </a:extLst>
              </p:cNvPr>
              <p:cNvSpPr>
                <a:spLocks noChangeAspect="1" noChangeShapeType="1"/>
              </p:cNvSpPr>
              <p:nvPr/>
            </p:nvSpPr>
            <p:spPr bwMode="auto">
              <a:xfrm flipV="1">
                <a:off x="869" y="612"/>
                <a:ext cx="152" cy="228"/>
              </a:xfrm>
              <a:prstGeom prst="line">
                <a:avLst/>
              </a:prstGeom>
              <a:noFill/>
              <a:ln w="1270">
                <a:solidFill>
                  <a:srgbClr val="ADADAD"/>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493" name="Freeform 120">
                <a:extLst>
                  <a:ext uri="{FF2B5EF4-FFF2-40B4-BE49-F238E27FC236}">
                    <a16:creationId xmlns:a16="http://schemas.microsoft.com/office/drawing/2014/main" id="{8D569734-07A7-B7BF-669A-23C5DEF2E1FE}"/>
                  </a:ext>
                </a:extLst>
              </p:cNvPr>
              <p:cNvSpPr>
                <a:spLocks noChangeAspect="1"/>
              </p:cNvSpPr>
              <p:nvPr/>
            </p:nvSpPr>
            <p:spPr bwMode="auto">
              <a:xfrm>
                <a:off x="152" y="840"/>
                <a:ext cx="727" cy="153"/>
              </a:xfrm>
              <a:custGeom>
                <a:avLst/>
                <a:gdLst>
                  <a:gd name="T0" fmla="*/ 0 w 727"/>
                  <a:gd name="T1" fmla="*/ 0 h 153"/>
                  <a:gd name="T2" fmla="*/ 10 w 727"/>
                  <a:gd name="T3" fmla="*/ 153 h 153"/>
                  <a:gd name="T4" fmla="*/ 727 w 727"/>
                  <a:gd name="T5" fmla="*/ 153 h 153"/>
                  <a:gd name="T6" fmla="*/ 717 w 727"/>
                  <a:gd name="T7" fmla="*/ 0 h 153"/>
                  <a:gd name="T8" fmla="*/ 0 w 727"/>
                  <a:gd name="T9" fmla="*/ 0 h 153"/>
                </a:gdLst>
                <a:ahLst/>
                <a:cxnLst>
                  <a:cxn ang="0">
                    <a:pos x="T0" y="T1"/>
                  </a:cxn>
                  <a:cxn ang="0">
                    <a:pos x="T2" y="T3"/>
                  </a:cxn>
                  <a:cxn ang="0">
                    <a:pos x="T4" y="T5"/>
                  </a:cxn>
                  <a:cxn ang="0">
                    <a:pos x="T6" y="T7"/>
                  </a:cxn>
                  <a:cxn ang="0">
                    <a:pos x="T8" y="T9"/>
                  </a:cxn>
                </a:cxnLst>
                <a:rect l="0" t="0" r="r" b="b"/>
                <a:pathLst>
                  <a:path w="727" h="153">
                    <a:moveTo>
                      <a:pt x="0" y="0"/>
                    </a:moveTo>
                    <a:lnTo>
                      <a:pt x="10" y="153"/>
                    </a:lnTo>
                    <a:lnTo>
                      <a:pt x="727" y="153"/>
                    </a:lnTo>
                    <a:lnTo>
                      <a:pt x="717" y="0"/>
                    </a:lnTo>
                    <a:lnTo>
                      <a:pt x="0" y="0"/>
                    </a:lnTo>
                    <a:close/>
                  </a:path>
                </a:pathLst>
              </a:custGeom>
              <a:solidFill>
                <a:srgbClr val="70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18494" name="Line 119">
                <a:extLst>
                  <a:ext uri="{FF2B5EF4-FFF2-40B4-BE49-F238E27FC236}">
                    <a16:creationId xmlns:a16="http://schemas.microsoft.com/office/drawing/2014/main" id="{96C4C2EF-F60F-4C34-842F-FB964B991585}"/>
                  </a:ext>
                </a:extLst>
              </p:cNvPr>
              <p:cNvSpPr>
                <a:spLocks noChangeAspect="1" noChangeShapeType="1"/>
              </p:cNvSpPr>
              <p:nvPr/>
            </p:nvSpPr>
            <p:spPr bwMode="auto">
              <a:xfrm>
                <a:off x="152" y="840"/>
                <a:ext cx="10" cy="153"/>
              </a:xfrm>
              <a:prstGeom prst="line">
                <a:avLst/>
              </a:prstGeom>
              <a:noFill/>
              <a:ln w="10795">
                <a:solidFill>
                  <a:srgbClr val="484848"/>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495" name="Line 118">
                <a:extLst>
                  <a:ext uri="{FF2B5EF4-FFF2-40B4-BE49-F238E27FC236}">
                    <a16:creationId xmlns:a16="http://schemas.microsoft.com/office/drawing/2014/main" id="{F5B3E2C6-6267-67BF-B4DB-18C7527AE688}"/>
                  </a:ext>
                </a:extLst>
              </p:cNvPr>
              <p:cNvSpPr>
                <a:spLocks noChangeAspect="1" noChangeShapeType="1"/>
              </p:cNvSpPr>
              <p:nvPr/>
            </p:nvSpPr>
            <p:spPr bwMode="auto">
              <a:xfrm>
                <a:off x="162" y="993"/>
                <a:ext cx="717" cy="1"/>
              </a:xfrm>
              <a:prstGeom prst="line">
                <a:avLst/>
              </a:prstGeom>
              <a:noFill/>
              <a:ln w="10795">
                <a:solidFill>
                  <a:srgbClr val="373737"/>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496" name="Line 117">
                <a:extLst>
                  <a:ext uri="{FF2B5EF4-FFF2-40B4-BE49-F238E27FC236}">
                    <a16:creationId xmlns:a16="http://schemas.microsoft.com/office/drawing/2014/main" id="{F1F10794-7F0A-55A6-9B45-6DA16F9CD576}"/>
                  </a:ext>
                </a:extLst>
              </p:cNvPr>
              <p:cNvSpPr>
                <a:spLocks noChangeAspect="1" noChangeShapeType="1"/>
              </p:cNvSpPr>
              <p:nvPr/>
            </p:nvSpPr>
            <p:spPr bwMode="auto">
              <a:xfrm flipH="1" flipV="1">
                <a:off x="869" y="840"/>
                <a:ext cx="10" cy="153"/>
              </a:xfrm>
              <a:prstGeom prst="line">
                <a:avLst/>
              </a:prstGeom>
              <a:noFill/>
              <a:ln w="10795">
                <a:solidFill>
                  <a:srgbClr val="5A5A5A"/>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497" name="Line 116">
                <a:extLst>
                  <a:ext uri="{FF2B5EF4-FFF2-40B4-BE49-F238E27FC236}">
                    <a16:creationId xmlns:a16="http://schemas.microsoft.com/office/drawing/2014/main" id="{E9E4419F-DC00-54EB-55C8-4F18E5349B3D}"/>
                  </a:ext>
                </a:extLst>
              </p:cNvPr>
              <p:cNvSpPr>
                <a:spLocks noChangeAspect="1" noChangeShapeType="1"/>
              </p:cNvSpPr>
              <p:nvPr/>
            </p:nvSpPr>
            <p:spPr bwMode="auto">
              <a:xfrm flipH="1">
                <a:off x="152" y="840"/>
                <a:ext cx="717" cy="1"/>
              </a:xfrm>
              <a:prstGeom prst="line">
                <a:avLst/>
              </a:prstGeom>
              <a:noFill/>
              <a:ln w="10795">
                <a:solidFill>
                  <a:srgbClr val="6F6F6F"/>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grpSp>
        <p:grpSp>
          <p:nvGrpSpPr>
            <p:cNvPr id="18466" name="Group 105">
              <a:extLst>
                <a:ext uri="{FF2B5EF4-FFF2-40B4-BE49-F238E27FC236}">
                  <a16:creationId xmlns:a16="http://schemas.microsoft.com/office/drawing/2014/main" id="{BD97EB7C-B338-D7D4-F0FD-88BC0C47DE30}"/>
                </a:ext>
              </a:extLst>
            </p:cNvPr>
            <p:cNvGrpSpPr>
              <a:grpSpLocks noChangeAspect="1"/>
            </p:cNvGrpSpPr>
            <p:nvPr/>
          </p:nvGrpSpPr>
          <p:grpSpPr bwMode="auto">
            <a:xfrm>
              <a:off x="4219867" y="2164666"/>
              <a:ext cx="709924" cy="720193"/>
              <a:chOff x="217" y="193"/>
              <a:chExt cx="726" cy="600"/>
            </a:xfrm>
          </p:grpSpPr>
          <p:sp>
            <p:nvSpPr>
              <p:cNvPr id="18480" name="Freeform 114">
                <a:extLst>
                  <a:ext uri="{FF2B5EF4-FFF2-40B4-BE49-F238E27FC236}">
                    <a16:creationId xmlns:a16="http://schemas.microsoft.com/office/drawing/2014/main" id="{59097B13-290E-D3C1-0CAD-1AC6C46E4C49}"/>
                  </a:ext>
                </a:extLst>
              </p:cNvPr>
              <p:cNvSpPr>
                <a:spLocks noChangeAspect="1"/>
              </p:cNvSpPr>
              <p:nvPr/>
            </p:nvSpPr>
            <p:spPr bwMode="auto">
              <a:xfrm>
                <a:off x="847" y="195"/>
                <a:ext cx="96" cy="598"/>
              </a:xfrm>
              <a:custGeom>
                <a:avLst/>
                <a:gdLst>
                  <a:gd name="T0" fmla="*/ 1 w 96"/>
                  <a:gd name="T1" fmla="*/ 598 h 598"/>
                  <a:gd name="T2" fmla="*/ 0 w 96"/>
                  <a:gd name="T3" fmla="*/ 78 h 598"/>
                  <a:gd name="T4" fmla="*/ 95 w 96"/>
                  <a:gd name="T5" fmla="*/ 0 h 598"/>
                  <a:gd name="T6" fmla="*/ 96 w 96"/>
                  <a:gd name="T7" fmla="*/ 456 h 598"/>
                  <a:gd name="T8" fmla="*/ 1 w 96"/>
                  <a:gd name="T9" fmla="*/ 598 h 598"/>
                </a:gdLst>
                <a:ahLst/>
                <a:cxnLst>
                  <a:cxn ang="0">
                    <a:pos x="T0" y="T1"/>
                  </a:cxn>
                  <a:cxn ang="0">
                    <a:pos x="T2" y="T3"/>
                  </a:cxn>
                  <a:cxn ang="0">
                    <a:pos x="T4" y="T5"/>
                  </a:cxn>
                  <a:cxn ang="0">
                    <a:pos x="T6" y="T7"/>
                  </a:cxn>
                  <a:cxn ang="0">
                    <a:pos x="T8" y="T9"/>
                  </a:cxn>
                </a:cxnLst>
                <a:rect l="0" t="0" r="r" b="b"/>
                <a:pathLst>
                  <a:path w="96" h="598">
                    <a:moveTo>
                      <a:pt x="1" y="598"/>
                    </a:moveTo>
                    <a:lnTo>
                      <a:pt x="0" y="78"/>
                    </a:lnTo>
                    <a:lnTo>
                      <a:pt x="95" y="0"/>
                    </a:lnTo>
                    <a:lnTo>
                      <a:pt x="96" y="456"/>
                    </a:lnTo>
                    <a:lnTo>
                      <a:pt x="1" y="598"/>
                    </a:lnTo>
                    <a:close/>
                  </a:path>
                </a:pathLst>
              </a:custGeom>
              <a:solidFill>
                <a:srgbClr val="7C7C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18481" name="Line 113">
                <a:extLst>
                  <a:ext uri="{FF2B5EF4-FFF2-40B4-BE49-F238E27FC236}">
                    <a16:creationId xmlns:a16="http://schemas.microsoft.com/office/drawing/2014/main" id="{312230B8-1EED-DB10-410F-CED5B123FEED}"/>
                  </a:ext>
                </a:extLst>
              </p:cNvPr>
              <p:cNvSpPr>
                <a:spLocks noChangeAspect="1" noChangeShapeType="1"/>
              </p:cNvSpPr>
              <p:nvPr/>
            </p:nvSpPr>
            <p:spPr bwMode="auto">
              <a:xfrm flipV="1">
                <a:off x="848" y="651"/>
                <a:ext cx="95" cy="142"/>
              </a:xfrm>
              <a:prstGeom prst="line">
                <a:avLst/>
              </a:prstGeom>
              <a:noFill/>
              <a:ln w="1270">
                <a:solidFill>
                  <a:srgbClr val="7C7C7C"/>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482" name="Freeform 112">
                <a:extLst>
                  <a:ext uri="{FF2B5EF4-FFF2-40B4-BE49-F238E27FC236}">
                    <a16:creationId xmlns:a16="http://schemas.microsoft.com/office/drawing/2014/main" id="{4B9C27AA-B8DE-D642-D8DF-1E04A0CBF607}"/>
                  </a:ext>
                </a:extLst>
              </p:cNvPr>
              <p:cNvSpPr>
                <a:spLocks noChangeAspect="1"/>
              </p:cNvSpPr>
              <p:nvPr/>
            </p:nvSpPr>
            <p:spPr bwMode="auto">
              <a:xfrm>
                <a:off x="218" y="193"/>
                <a:ext cx="724" cy="80"/>
              </a:xfrm>
              <a:custGeom>
                <a:avLst/>
                <a:gdLst>
                  <a:gd name="T0" fmla="*/ 629 w 724"/>
                  <a:gd name="T1" fmla="*/ 80 h 80"/>
                  <a:gd name="T2" fmla="*/ 0 w 724"/>
                  <a:gd name="T3" fmla="*/ 78 h 80"/>
                  <a:gd name="T4" fmla="*/ 172 w 724"/>
                  <a:gd name="T5" fmla="*/ 0 h 80"/>
                  <a:gd name="T6" fmla="*/ 724 w 724"/>
                  <a:gd name="T7" fmla="*/ 2 h 80"/>
                  <a:gd name="T8" fmla="*/ 629 w 724"/>
                  <a:gd name="T9" fmla="*/ 80 h 80"/>
                </a:gdLst>
                <a:ahLst/>
                <a:cxnLst>
                  <a:cxn ang="0">
                    <a:pos x="T0" y="T1"/>
                  </a:cxn>
                  <a:cxn ang="0">
                    <a:pos x="T2" y="T3"/>
                  </a:cxn>
                  <a:cxn ang="0">
                    <a:pos x="T4" y="T5"/>
                  </a:cxn>
                  <a:cxn ang="0">
                    <a:pos x="T6" y="T7"/>
                  </a:cxn>
                  <a:cxn ang="0">
                    <a:pos x="T8" y="T9"/>
                  </a:cxn>
                </a:cxnLst>
                <a:rect l="0" t="0" r="r" b="b"/>
                <a:pathLst>
                  <a:path w="724" h="80">
                    <a:moveTo>
                      <a:pt x="629" y="80"/>
                    </a:moveTo>
                    <a:lnTo>
                      <a:pt x="0" y="78"/>
                    </a:lnTo>
                    <a:lnTo>
                      <a:pt x="172" y="0"/>
                    </a:lnTo>
                    <a:lnTo>
                      <a:pt x="724" y="2"/>
                    </a:lnTo>
                    <a:lnTo>
                      <a:pt x="629" y="80"/>
                    </a:lnTo>
                    <a:close/>
                  </a:path>
                </a:pathLst>
              </a:custGeom>
              <a:solidFill>
                <a:srgbClr val="A8A8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18483" name="Line 111">
                <a:extLst>
                  <a:ext uri="{FF2B5EF4-FFF2-40B4-BE49-F238E27FC236}">
                    <a16:creationId xmlns:a16="http://schemas.microsoft.com/office/drawing/2014/main" id="{33D6412D-6E41-AC07-622D-22C7D2165E4D}"/>
                  </a:ext>
                </a:extLst>
              </p:cNvPr>
              <p:cNvSpPr>
                <a:spLocks noChangeAspect="1" noChangeShapeType="1"/>
              </p:cNvSpPr>
              <p:nvPr/>
            </p:nvSpPr>
            <p:spPr bwMode="auto">
              <a:xfrm flipV="1">
                <a:off x="847" y="195"/>
                <a:ext cx="95" cy="78"/>
              </a:xfrm>
              <a:prstGeom prst="line">
                <a:avLst/>
              </a:prstGeom>
              <a:noFill/>
              <a:ln w="1270">
                <a:solidFill>
                  <a:srgbClr val="A8A8A8"/>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484" name="Freeform 110">
                <a:extLst>
                  <a:ext uri="{FF2B5EF4-FFF2-40B4-BE49-F238E27FC236}">
                    <a16:creationId xmlns:a16="http://schemas.microsoft.com/office/drawing/2014/main" id="{5DAFC858-6A77-1649-8ECB-6EDB2035632C}"/>
                  </a:ext>
                </a:extLst>
              </p:cNvPr>
              <p:cNvSpPr>
                <a:spLocks noChangeAspect="1"/>
              </p:cNvSpPr>
              <p:nvPr/>
            </p:nvSpPr>
            <p:spPr bwMode="auto">
              <a:xfrm>
                <a:off x="217" y="271"/>
                <a:ext cx="631" cy="522"/>
              </a:xfrm>
              <a:custGeom>
                <a:avLst/>
                <a:gdLst>
                  <a:gd name="T0" fmla="*/ 1 w 631"/>
                  <a:gd name="T1" fmla="*/ 0 h 522"/>
                  <a:gd name="T2" fmla="*/ 0 w 631"/>
                  <a:gd name="T3" fmla="*/ 517 h 522"/>
                  <a:gd name="T4" fmla="*/ 631 w 631"/>
                  <a:gd name="T5" fmla="*/ 522 h 522"/>
                  <a:gd name="T6" fmla="*/ 630 w 631"/>
                  <a:gd name="T7" fmla="*/ 2 h 522"/>
                  <a:gd name="T8" fmla="*/ 1 w 631"/>
                  <a:gd name="T9" fmla="*/ 0 h 522"/>
                </a:gdLst>
                <a:ahLst/>
                <a:cxnLst>
                  <a:cxn ang="0">
                    <a:pos x="T0" y="T1"/>
                  </a:cxn>
                  <a:cxn ang="0">
                    <a:pos x="T2" y="T3"/>
                  </a:cxn>
                  <a:cxn ang="0">
                    <a:pos x="T4" y="T5"/>
                  </a:cxn>
                  <a:cxn ang="0">
                    <a:pos x="T6" y="T7"/>
                  </a:cxn>
                  <a:cxn ang="0">
                    <a:pos x="T8" y="T9"/>
                  </a:cxn>
                </a:cxnLst>
                <a:rect l="0" t="0" r="r" b="b"/>
                <a:pathLst>
                  <a:path w="631" h="522">
                    <a:moveTo>
                      <a:pt x="1" y="0"/>
                    </a:moveTo>
                    <a:lnTo>
                      <a:pt x="0" y="517"/>
                    </a:lnTo>
                    <a:lnTo>
                      <a:pt x="631" y="522"/>
                    </a:lnTo>
                    <a:lnTo>
                      <a:pt x="630" y="2"/>
                    </a:lnTo>
                    <a:lnTo>
                      <a:pt x="1" y="0"/>
                    </a:lnTo>
                    <a:close/>
                  </a:path>
                </a:pathLst>
              </a:custGeom>
              <a:solidFill>
                <a:srgbClr val="8181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18485" name="Line 109">
                <a:extLst>
                  <a:ext uri="{FF2B5EF4-FFF2-40B4-BE49-F238E27FC236}">
                    <a16:creationId xmlns:a16="http://schemas.microsoft.com/office/drawing/2014/main" id="{85DD605D-F364-E8F8-5BF8-2E882CBC20E9}"/>
                  </a:ext>
                </a:extLst>
              </p:cNvPr>
              <p:cNvSpPr>
                <a:spLocks noChangeAspect="1" noChangeShapeType="1"/>
              </p:cNvSpPr>
              <p:nvPr/>
            </p:nvSpPr>
            <p:spPr bwMode="auto">
              <a:xfrm flipH="1">
                <a:off x="217" y="271"/>
                <a:ext cx="1" cy="517"/>
              </a:xfrm>
              <a:prstGeom prst="line">
                <a:avLst/>
              </a:prstGeom>
              <a:noFill/>
              <a:ln w="10795">
                <a:solidFill>
                  <a:srgbClr val="5E5E5E"/>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486" name="Line 108">
                <a:extLst>
                  <a:ext uri="{FF2B5EF4-FFF2-40B4-BE49-F238E27FC236}">
                    <a16:creationId xmlns:a16="http://schemas.microsoft.com/office/drawing/2014/main" id="{D62EEF2C-E737-6125-D298-84062A8CEBD2}"/>
                  </a:ext>
                </a:extLst>
              </p:cNvPr>
              <p:cNvSpPr>
                <a:spLocks noChangeAspect="1" noChangeShapeType="1"/>
              </p:cNvSpPr>
              <p:nvPr/>
            </p:nvSpPr>
            <p:spPr bwMode="auto">
              <a:xfrm>
                <a:off x="217" y="788"/>
                <a:ext cx="631" cy="5"/>
              </a:xfrm>
              <a:prstGeom prst="line">
                <a:avLst/>
              </a:prstGeom>
              <a:noFill/>
              <a:ln w="10795">
                <a:solidFill>
                  <a:srgbClr val="3C3C3C"/>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487" name="Line 107">
                <a:extLst>
                  <a:ext uri="{FF2B5EF4-FFF2-40B4-BE49-F238E27FC236}">
                    <a16:creationId xmlns:a16="http://schemas.microsoft.com/office/drawing/2014/main" id="{C75A3888-795A-59B2-AE6F-2E80FBF4E220}"/>
                  </a:ext>
                </a:extLst>
              </p:cNvPr>
              <p:cNvSpPr>
                <a:spLocks noChangeAspect="1" noChangeShapeType="1"/>
              </p:cNvSpPr>
              <p:nvPr/>
            </p:nvSpPr>
            <p:spPr bwMode="auto">
              <a:xfrm flipH="1" flipV="1">
                <a:off x="847" y="273"/>
                <a:ext cx="1" cy="520"/>
              </a:xfrm>
              <a:prstGeom prst="line">
                <a:avLst/>
              </a:prstGeom>
              <a:noFill/>
              <a:ln w="10795">
                <a:solidFill>
                  <a:srgbClr val="60606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488" name="Line 106">
                <a:extLst>
                  <a:ext uri="{FF2B5EF4-FFF2-40B4-BE49-F238E27FC236}">
                    <a16:creationId xmlns:a16="http://schemas.microsoft.com/office/drawing/2014/main" id="{F423B356-5E2D-5FF4-2207-8ABCB1CCAB01}"/>
                  </a:ext>
                </a:extLst>
              </p:cNvPr>
              <p:cNvSpPr>
                <a:spLocks noChangeAspect="1" noChangeShapeType="1"/>
              </p:cNvSpPr>
              <p:nvPr/>
            </p:nvSpPr>
            <p:spPr bwMode="auto">
              <a:xfrm flipH="1" flipV="1">
                <a:off x="218" y="271"/>
                <a:ext cx="629" cy="2"/>
              </a:xfrm>
              <a:prstGeom prst="line">
                <a:avLst/>
              </a:prstGeom>
              <a:noFill/>
              <a:ln w="10795">
                <a:solidFill>
                  <a:srgbClr val="757575"/>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grpSp>
        <p:grpSp>
          <p:nvGrpSpPr>
            <p:cNvPr id="18467" name="Group 102">
              <a:extLst>
                <a:ext uri="{FF2B5EF4-FFF2-40B4-BE49-F238E27FC236}">
                  <a16:creationId xmlns:a16="http://schemas.microsoft.com/office/drawing/2014/main" id="{E9AAEF73-733D-853B-DA17-B7A91540CFEF}"/>
                </a:ext>
              </a:extLst>
            </p:cNvPr>
            <p:cNvGrpSpPr>
              <a:grpSpLocks noChangeAspect="1"/>
            </p:cNvGrpSpPr>
            <p:nvPr/>
          </p:nvGrpSpPr>
          <p:grpSpPr bwMode="auto">
            <a:xfrm>
              <a:off x="4271757" y="2340511"/>
              <a:ext cx="497654" cy="474526"/>
              <a:chOff x="271" y="340"/>
              <a:chExt cx="509" cy="395"/>
            </a:xfrm>
          </p:grpSpPr>
          <p:sp>
            <p:nvSpPr>
              <p:cNvPr id="18478" name="Rectangle 104">
                <a:extLst>
                  <a:ext uri="{FF2B5EF4-FFF2-40B4-BE49-F238E27FC236}">
                    <a16:creationId xmlns:a16="http://schemas.microsoft.com/office/drawing/2014/main" id="{6985F185-E3AE-8D23-9F09-37B5995EA2DD}"/>
                  </a:ext>
                </a:extLst>
              </p:cNvPr>
              <p:cNvSpPr>
                <a:spLocks noChangeAspect="1" noChangeArrowheads="1"/>
              </p:cNvSpPr>
              <p:nvPr/>
            </p:nvSpPr>
            <p:spPr bwMode="auto">
              <a:xfrm>
                <a:off x="271" y="340"/>
                <a:ext cx="509" cy="3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18479" name="Rectangle 103">
                <a:extLst>
                  <a:ext uri="{FF2B5EF4-FFF2-40B4-BE49-F238E27FC236}">
                    <a16:creationId xmlns:a16="http://schemas.microsoft.com/office/drawing/2014/main" id="{A7E094AA-9EDE-4F7F-5B1E-E1B5A5D9C328}"/>
                  </a:ext>
                </a:extLst>
              </p:cNvPr>
              <p:cNvSpPr>
                <a:spLocks noChangeAspect="1" noChangeArrowheads="1"/>
              </p:cNvSpPr>
              <p:nvPr/>
            </p:nvSpPr>
            <p:spPr bwMode="auto">
              <a:xfrm>
                <a:off x="271" y="340"/>
                <a:ext cx="509" cy="395"/>
              </a:xfrm>
              <a:prstGeom prst="rect">
                <a:avLst/>
              </a:prstGeom>
              <a:noFill/>
              <a:ln w="4445"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sz="2400"/>
              </a:p>
            </p:txBody>
          </p:sp>
        </p:grpSp>
        <p:sp>
          <p:nvSpPr>
            <p:cNvPr id="18468" name="Freeform 101">
              <a:extLst>
                <a:ext uri="{FF2B5EF4-FFF2-40B4-BE49-F238E27FC236}">
                  <a16:creationId xmlns:a16="http://schemas.microsoft.com/office/drawing/2014/main" id="{764D1D2B-10C5-ECC9-F536-684A98B708C5}"/>
                </a:ext>
              </a:extLst>
            </p:cNvPr>
            <p:cNvSpPr>
              <a:spLocks noChangeAspect="1"/>
            </p:cNvSpPr>
            <p:nvPr/>
          </p:nvSpPr>
          <p:spPr bwMode="auto">
            <a:xfrm>
              <a:off x="4843705" y="3069755"/>
              <a:ext cx="90803" cy="236617"/>
            </a:xfrm>
            <a:custGeom>
              <a:avLst/>
              <a:gdLst>
                <a:gd name="T0" fmla="*/ 4 w 93"/>
                <a:gd name="T1" fmla="*/ 197 h 197"/>
                <a:gd name="T2" fmla="*/ 0 w 93"/>
                <a:gd name="T3" fmla="*/ 157 h 197"/>
                <a:gd name="T4" fmla="*/ 89 w 93"/>
                <a:gd name="T5" fmla="*/ 0 h 197"/>
                <a:gd name="T6" fmla="*/ 93 w 93"/>
                <a:gd name="T7" fmla="*/ 40 h 197"/>
                <a:gd name="T8" fmla="*/ 4 w 93"/>
                <a:gd name="T9" fmla="*/ 197 h 197"/>
              </a:gdLst>
              <a:ahLst/>
              <a:cxnLst>
                <a:cxn ang="0">
                  <a:pos x="T0" y="T1"/>
                </a:cxn>
                <a:cxn ang="0">
                  <a:pos x="T2" y="T3"/>
                </a:cxn>
                <a:cxn ang="0">
                  <a:pos x="T4" y="T5"/>
                </a:cxn>
                <a:cxn ang="0">
                  <a:pos x="T6" y="T7"/>
                </a:cxn>
                <a:cxn ang="0">
                  <a:pos x="T8" y="T9"/>
                </a:cxn>
              </a:cxnLst>
              <a:rect l="0" t="0" r="r" b="b"/>
              <a:pathLst>
                <a:path w="93" h="197">
                  <a:moveTo>
                    <a:pt x="4" y="197"/>
                  </a:moveTo>
                  <a:lnTo>
                    <a:pt x="0" y="157"/>
                  </a:lnTo>
                  <a:lnTo>
                    <a:pt x="89" y="0"/>
                  </a:lnTo>
                  <a:lnTo>
                    <a:pt x="93" y="40"/>
                  </a:lnTo>
                  <a:lnTo>
                    <a:pt x="4" y="197"/>
                  </a:lnTo>
                  <a:close/>
                </a:path>
              </a:pathLst>
            </a:custGeom>
            <a:solidFill>
              <a:srgbClr val="6565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18469" name="Line 100">
              <a:extLst>
                <a:ext uri="{FF2B5EF4-FFF2-40B4-BE49-F238E27FC236}">
                  <a16:creationId xmlns:a16="http://schemas.microsoft.com/office/drawing/2014/main" id="{D6EC9397-E8EC-1CFF-0B2E-E56FBBA50D7A}"/>
                </a:ext>
              </a:extLst>
            </p:cNvPr>
            <p:cNvSpPr>
              <a:spLocks noChangeAspect="1" noChangeShapeType="1"/>
            </p:cNvSpPr>
            <p:nvPr/>
          </p:nvSpPr>
          <p:spPr bwMode="auto">
            <a:xfrm flipV="1">
              <a:off x="4847243" y="3117596"/>
              <a:ext cx="87266" cy="188776"/>
            </a:xfrm>
            <a:prstGeom prst="line">
              <a:avLst/>
            </a:prstGeom>
            <a:noFill/>
            <a:ln w="1270">
              <a:solidFill>
                <a:srgbClr val="656565"/>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470" name="Freeform 99">
              <a:extLst>
                <a:ext uri="{FF2B5EF4-FFF2-40B4-BE49-F238E27FC236}">
                  <a16:creationId xmlns:a16="http://schemas.microsoft.com/office/drawing/2014/main" id="{B44E6B43-B382-FA32-C34C-2DC33004A0BD}"/>
                </a:ext>
              </a:extLst>
            </p:cNvPr>
            <p:cNvSpPr>
              <a:spLocks noChangeAspect="1"/>
            </p:cNvSpPr>
            <p:nvPr/>
          </p:nvSpPr>
          <p:spPr bwMode="auto">
            <a:xfrm>
              <a:off x="4018212" y="3069755"/>
              <a:ext cx="912759" cy="188776"/>
            </a:xfrm>
            <a:custGeom>
              <a:avLst/>
              <a:gdLst>
                <a:gd name="T0" fmla="*/ 842 w 931"/>
                <a:gd name="T1" fmla="*/ 157 h 157"/>
                <a:gd name="T2" fmla="*/ 0 w 931"/>
                <a:gd name="T3" fmla="*/ 157 h 157"/>
                <a:gd name="T4" fmla="*/ 89 w 931"/>
                <a:gd name="T5" fmla="*/ 0 h 157"/>
                <a:gd name="T6" fmla="*/ 931 w 931"/>
                <a:gd name="T7" fmla="*/ 0 h 157"/>
                <a:gd name="T8" fmla="*/ 842 w 931"/>
                <a:gd name="T9" fmla="*/ 157 h 157"/>
              </a:gdLst>
              <a:ahLst/>
              <a:cxnLst>
                <a:cxn ang="0">
                  <a:pos x="T0" y="T1"/>
                </a:cxn>
                <a:cxn ang="0">
                  <a:pos x="T2" y="T3"/>
                </a:cxn>
                <a:cxn ang="0">
                  <a:pos x="T4" y="T5"/>
                </a:cxn>
                <a:cxn ang="0">
                  <a:pos x="T6" y="T7"/>
                </a:cxn>
                <a:cxn ang="0">
                  <a:pos x="T8" y="T9"/>
                </a:cxn>
              </a:cxnLst>
              <a:rect l="0" t="0" r="r" b="b"/>
              <a:pathLst>
                <a:path w="931" h="157">
                  <a:moveTo>
                    <a:pt x="842" y="157"/>
                  </a:moveTo>
                  <a:lnTo>
                    <a:pt x="0" y="157"/>
                  </a:lnTo>
                  <a:lnTo>
                    <a:pt x="89" y="0"/>
                  </a:lnTo>
                  <a:lnTo>
                    <a:pt x="931" y="0"/>
                  </a:lnTo>
                  <a:lnTo>
                    <a:pt x="842" y="157"/>
                  </a:lnTo>
                  <a:close/>
                </a:path>
              </a:pathLst>
            </a:custGeom>
            <a:solidFill>
              <a:srgbClr val="9C9C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18471" name="Line 98">
              <a:extLst>
                <a:ext uri="{FF2B5EF4-FFF2-40B4-BE49-F238E27FC236}">
                  <a16:creationId xmlns:a16="http://schemas.microsoft.com/office/drawing/2014/main" id="{8FE85299-3352-D6A2-17C0-ADC13BB05914}"/>
                </a:ext>
              </a:extLst>
            </p:cNvPr>
            <p:cNvSpPr>
              <a:spLocks noChangeAspect="1" noChangeShapeType="1"/>
            </p:cNvSpPr>
            <p:nvPr/>
          </p:nvSpPr>
          <p:spPr bwMode="auto">
            <a:xfrm flipV="1">
              <a:off x="4843705" y="3069755"/>
              <a:ext cx="87266" cy="188776"/>
            </a:xfrm>
            <a:prstGeom prst="line">
              <a:avLst/>
            </a:prstGeom>
            <a:noFill/>
            <a:ln w="1270">
              <a:solidFill>
                <a:srgbClr val="9C9C9C"/>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472" name="Freeform 97">
              <a:extLst>
                <a:ext uri="{FF2B5EF4-FFF2-40B4-BE49-F238E27FC236}">
                  <a16:creationId xmlns:a16="http://schemas.microsoft.com/office/drawing/2014/main" id="{417E759B-28BA-CBE0-60F1-26722860724A}"/>
                </a:ext>
              </a:extLst>
            </p:cNvPr>
            <p:cNvSpPr>
              <a:spLocks noChangeAspect="1"/>
            </p:cNvSpPr>
            <p:nvPr/>
          </p:nvSpPr>
          <p:spPr bwMode="auto">
            <a:xfrm>
              <a:off x="4018212" y="3258531"/>
              <a:ext cx="829031" cy="47841"/>
            </a:xfrm>
            <a:custGeom>
              <a:avLst/>
              <a:gdLst>
                <a:gd name="T0" fmla="*/ 0 w 846"/>
                <a:gd name="T1" fmla="*/ 0 h 40"/>
                <a:gd name="T2" fmla="*/ 4 w 846"/>
                <a:gd name="T3" fmla="*/ 40 h 40"/>
                <a:gd name="T4" fmla="*/ 846 w 846"/>
                <a:gd name="T5" fmla="*/ 40 h 40"/>
                <a:gd name="T6" fmla="*/ 842 w 846"/>
                <a:gd name="T7" fmla="*/ 0 h 40"/>
                <a:gd name="T8" fmla="*/ 0 w 846"/>
                <a:gd name="T9" fmla="*/ 0 h 40"/>
              </a:gdLst>
              <a:ahLst/>
              <a:cxnLst>
                <a:cxn ang="0">
                  <a:pos x="T0" y="T1"/>
                </a:cxn>
                <a:cxn ang="0">
                  <a:pos x="T2" y="T3"/>
                </a:cxn>
                <a:cxn ang="0">
                  <a:pos x="T4" y="T5"/>
                </a:cxn>
                <a:cxn ang="0">
                  <a:pos x="T6" y="T7"/>
                </a:cxn>
                <a:cxn ang="0">
                  <a:pos x="T8" y="T9"/>
                </a:cxn>
              </a:cxnLst>
              <a:rect l="0" t="0" r="r" b="b"/>
              <a:pathLst>
                <a:path w="846" h="40">
                  <a:moveTo>
                    <a:pt x="0" y="0"/>
                  </a:moveTo>
                  <a:lnTo>
                    <a:pt x="4" y="40"/>
                  </a:lnTo>
                  <a:lnTo>
                    <a:pt x="846" y="40"/>
                  </a:lnTo>
                  <a:lnTo>
                    <a:pt x="842" y="0"/>
                  </a:lnTo>
                  <a:lnTo>
                    <a:pt x="0" y="0"/>
                  </a:lnTo>
                  <a:close/>
                </a:path>
              </a:pathLst>
            </a:custGeom>
            <a:solidFill>
              <a:srgbClr val="7B7B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18473" name="Line 96">
              <a:extLst>
                <a:ext uri="{FF2B5EF4-FFF2-40B4-BE49-F238E27FC236}">
                  <a16:creationId xmlns:a16="http://schemas.microsoft.com/office/drawing/2014/main" id="{73C9B477-3A91-4B4D-7460-635D1B1E3DDD}"/>
                </a:ext>
              </a:extLst>
            </p:cNvPr>
            <p:cNvSpPr>
              <a:spLocks noChangeAspect="1" noChangeShapeType="1"/>
            </p:cNvSpPr>
            <p:nvPr/>
          </p:nvSpPr>
          <p:spPr bwMode="auto">
            <a:xfrm>
              <a:off x="4018212" y="3258531"/>
              <a:ext cx="3538" cy="47841"/>
            </a:xfrm>
            <a:prstGeom prst="line">
              <a:avLst/>
            </a:prstGeom>
            <a:noFill/>
            <a:ln w="10795">
              <a:solidFill>
                <a:srgbClr val="414141"/>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474" name="Line 95">
              <a:extLst>
                <a:ext uri="{FF2B5EF4-FFF2-40B4-BE49-F238E27FC236}">
                  <a16:creationId xmlns:a16="http://schemas.microsoft.com/office/drawing/2014/main" id="{966D439E-E702-A92E-745A-14293565BFC1}"/>
                </a:ext>
              </a:extLst>
            </p:cNvPr>
            <p:cNvSpPr>
              <a:spLocks noChangeAspect="1" noChangeShapeType="1"/>
            </p:cNvSpPr>
            <p:nvPr/>
          </p:nvSpPr>
          <p:spPr bwMode="auto">
            <a:xfrm>
              <a:off x="4021750" y="3306372"/>
              <a:ext cx="825493" cy="1293"/>
            </a:xfrm>
            <a:prstGeom prst="line">
              <a:avLst/>
            </a:prstGeom>
            <a:noFill/>
            <a:ln w="10795">
              <a:solidFill>
                <a:srgbClr val="60606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475" name="Line 94">
              <a:extLst>
                <a:ext uri="{FF2B5EF4-FFF2-40B4-BE49-F238E27FC236}">
                  <a16:creationId xmlns:a16="http://schemas.microsoft.com/office/drawing/2014/main" id="{7FF25088-941D-3288-E191-F705C04B4F45}"/>
                </a:ext>
              </a:extLst>
            </p:cNvPr>
            <p:cNvSpPr>
              <a:spLocks noChangeAspect="1" noChangeShapeType="1"/>
            </p:cNvSpPr>
            <p:nvPr/>
          </p:nvSpPr>
          <p:spPr bwMode="auto">
            <a:xfrm flipH="1" flipV="1">
              <a:off x="4843705" y="3258531"/>
              <a:ext cx="3538" cy="47841"/>
            </a:xfrm>
            <a:prstGeom prst="line">
              <a:avLst/>
            </a:prstGeom>
            <a:noFill/>
            <a:ln w="10795">
              <a:solidFill>
                <a:srgbClr val="414141"/>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476" name="Line 93">
              <a:extLst>
                <a:ext uri="{FF2B5EF4-FFF2-40B4-BE49-F238E27FC236}">
                  <a16:creationId xmlns:a16="http://schemas.microsoft.com/office/drawing/2014/main" id="{6052EE69-BB92-95A4-5017-E0EC1BF89C3B}"/>
                </a:ext>
              </a:extLst>
            </p:cNvPr>
            <p:cNvSpPr>
              <a:spLocks noChangeAspect="1" noChangeShapeType="1"/>
            </p:cNvSpPr>
            <p:nvPr/>
          </p:nvSpPr>
          <p:spPr bwMode="auto">
            <a:xfrm flipH="1">
              <a:off x="4018212" y="3258531"/>
              <a:ext cx="825493" cy="1293"/>
            </a:xfrm>
            <a:prstGeom prst="line">
              <a:avLst/>
            </a:prstGeom>
            <a:noFill/>
            <a:ln w="10795">
              <a:solidFill>
                <a:srgbClr val="FFFFFF"/>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477" name="WordArt 92">
              <a:extLst>
                <a:ext uri="{FF2B5EF4-FFF2-40B4-BE49-F238E27FC236}">
                  <a16:creationId xmlns:a16="http://schemas.microsoft.com/office/drawing/2014/main" id="{AFB5BA25-B709-BE04-30C7-534D5E37A0B8}"/>
                </a:ext>
              </a:extLst>
            </p:cNvPr>
            <p:cNvSpPr>
              <a:spLocks noChangeAspect="1"/>
            </p:cNvSpPr>
            <p:nvPr/>
          </p:nvSpPr>
          <p:spPr bwMode="auto">
            <a:xfrm>
              <a:off x="4367808" y="2394929"/>
              <a:ext cx="361688" cy="385999"/>
            </a:xfrm>
            <a:prstGeom prst="rect">
              <a:avLst/>
            </a:prstGeom>
            <a:extLst>
              <a:ext uri="{AF507438-7753-43E0-B8FC-AC1667EBCBE1}">
                <a14:hiddenEffects xmlns:a14="http://schemas.microsoft.com/office/drawing/2010/main">
                  <a:effectLst/>
                </a14:hiddenEffects>
              </a:ext>
            </a:extLst>
          </p:spPr>
          <p:txBody>
            <a:bodyPr wrap="none" lIns="450000" rIns="360000" fromWordArt="1">
              <a:prstTxWarp prst="textCanDown">
                <a:avLst>
                  <a:gd name="adj" fmla="val 0"/>
                </a:avLst>
              </a:prstTxWarp>
            </a:bodyPr>
            <a:lstStyle/>
            <a:p>
              <a:pPr algn="ctr" rtl="0">
                <a:buNone/>
              </a:pPr>
              <a:r>
                <a:rPr lang="it-IT" sz="900" kern="10" spc="-50" dirty="0">
                  <a:ln w="9525">
                    <a:solidFill>
                      <a:srgbClr val="333333"/>
                    </a:solidFill>
                    <a:round/>
                    <a:headEnd/>
                    <a:tailEnd/>
                  </a:ln>
                  <a:solidFill>
                    <a:srgbClr val="333333"/>
                  </a:solidFill>
                  <a:latin typeface="Tahoma" panose="020B0604030504040204" pitchFamily="34" charset="0"/>
                  <a:ea typeface="Tahoma" panose="020B0604030504040204" pitchFamily="34" charset="0"/>
                  <a:cs typeface="Tahoma" panose="020B0604030504040204" pitchFamily="34" charset="0"/>
                </a:rPr>
                <a:t>pc4</a:t>
              </a:r>
              <a:endParaRPr lang="it-IT" sz="700" kern="10" spc="-50" dirty="0">
                <a:ln w="9525">
                  <a:solidFill>
                    <a:srgbClr val="333333"/>
                  </a:solidFill>
                  <a:round/>
                  <a:headEnd/>
                  <a:tailEnd/>
                </a:ln>
                <a:solidFill>
                  <a:srgbClr val="333333"/>
                </a:solidFill>
                <a:effectLst/>
                <a:latin typeface="Tahoma" panose="020B0604030504040204" pitchFamily="34" charset="0"/>
                <a:ea typeface="Tahoma" panose="020B0604030504040204" pitchFamily="34" charset="0"/>
                <a:cs typeface="Tahoma" panose="020B0604030504040204" pitchFamily="34" charset="0"/>
              </a:endParaRPr>
            </a:p>
          </p:txBody>
        </p:sp>
      </p:grpSp>
      <p:grpSp>
        <p:nvGrpSpPr>
          <p:cNvPr id="18498" name="Group 18497">
            <a:extLst>
              <a:ext uri="{FF2B5EF4-FFF2-40B4-BE49-F238E27FC236}">
                <a16:creationId xmlns:a16="http://schemas.microsoft.com/office/drawing/2014/main" id="{6CC953A7-8D1B-491B-0522-82DCF258F41F}"/>
              </a:ext>
            </a:extLst>
          </p:cNvPr>
          <p:cNvGrpSpPr/>
          <p:nvPr/>
        </p:nvGrpSpPr>
        <p:grpSpPr>
          <a:xfrm>
            <a:off x="9872022" y="3867278"/>
            <a:ext cx="997668" cy="1142999"/>
            <a:chOff x="4018212" y="2164666"/>
            <a:chExt cx="997668" cy="1142999"/>
          </a:xfrm>
        </p:grpSpPr>
        <p:grpSp>
          <p:nvGrpSpPr>
            <p:cNvPr id="18499" name="Group 115">
              <a:extLst>
                <a:ext uri="{FF2B5EF4-FFF2-40B4-BE49-F238E27FC236}">
                  <a16:creationId xmlns:a16="http://schemas.microsoft.com/office/drawing/2014/main" id="{EAA94E72-348C-0F20-06D2-F5A2E948F5E4}"/>
                </a:ext>
              </a:extLst>
            </p:cNvPr>
            <p:cNvGrpSpPr>
              <a:grpSpLocks noChangeAspect="1"/>
            </p:cNvGrpSpPr>
            <p:nvPr/>
          </p:nvGrpSpPr>
          <p:grpSpPr bwMode="auto">
            <a:xfrm>
              <a:off x="4156188" y="2667637"/>
              <a:ext cx="859692" cy="457718"/>
              <a:chOff x="152" y="612"/>
              <a:chExt cx="879" cy="382"/>
            </a:xfrm>
          </p:grpSpPr>
          <p:sp>
            <p:nvSpPr>
              <p:cNvPr id="18523" name="Freeform 124">
                <a:extLst>
                  <a:ext uri="{FF2B5EF4-FFF2-40B4-BE49-F238E27FC236}">
                    <a16:creationId xmlns:a16="http://schemas.microsoft.com/office/drawing/2014/main" id="{5B38B956-A97A-9D5B-F2E7-4C64FB118AC3}"/>
                  </a:ext>
                </a:extLst>
              </p:cNvPr>
              <p:cNvSpPr>
                <a:spLocks noChangeAspect="1"/>
              </p:cNvSpPr>
              <p:nvPr/>
            </p:nvSpPr>
            <p:spPr bwMode="auto">
              <a:xfrm>
                <a:off x="869" y="612"/>
                <a:ext cx="162" cy="381"/>
              </a:xfrm>
              <a:custGeom>
                <a:avLst/>
                <a:gdLst>
                  <a:gd name="T0" fmla="*/ 10 w 162"/>
                  <a:gd name="T1" fmla="*/ 381 h 381"/>
                  <a:gd name="T2" fmla="*/ 0 w 162"/>
                  <a:gd name="T3" fmla="*/ 228 h 381"/>
                  <a:gd name="T4" fmla="*/ 152 w 162"/>
                  <a:gd name="T5" fmla="*/ 0 h 381"/>
                  <a:gd name="T6" fmla="*/ 162 w 162"/>
                  <a:gd name="T7" fmla="*/ 154 h 381"/>
                  <a:gd name="T8" fmla="*/ 10 w 162"/>
                  <a:gd name="T9" fmla="*/ 381 h 381"/>
                </a:gdLst>
                <a:ahLst/>
                <a:cxnLst>
                  <a:cxn ang="0">
                    <a:pos x="T0" y="T1"/>
                  </a:cxn>
                  <a:cxn ang="0">
                    <a:pos x="T2" y="T3"/>
                  </a:cxn>
                  <a:cxn ang="0">
                    <a:pos x="T4" y="T5"/>
                  </a:cxn>
                  <a:cxn ang="0">
                    <a:pos x="T6" y="T7"/>
                  </a:cxn>
                  <a:cxn ang="0">
                    <a:pos x="T8" y="T9"/>
                  </a:cxn>
                </a:cxnLst>
                <a:rect l="0" t="0" r="r" b="b"/>
                <a:pathLst>
                  <a:path w="162" h="381">
                    <a:moveTo>
                      <a:pt x="10" y="381"/>
                    </a:moveTo>
                    <a:lnTo>
                      <a:pt x="0" y="228"/>
                    </a:lnTo>
                    <a:lnTo>
                      <a:pt x="152" y="0"/>
                    </a:lnTo>
                    <a:lnTo>
                      <a:pt x="162" y="154"/>
                    </a:lnTo>
                    <a:lnTo>
                      <a:pt x="10" y="381"/>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18524" name="Line 123">
                <a:extLst>
                  <a:ext uri="{FF2B5EF4-FFF2-40B4-BE49-F238E27FC236}">
                    <a16:creationId xmlns:a16="http://schemas.microsoft.com/office/drawing/2014/main" id="{1ADF2D30-ED29-0BA3-5E0F-9A39525C1A0D}"/>
                  </a:ext>
                </a:extLst>
              </p:cNvPr>
              <p:cNvSpPr>
                <a:spLocks noChangeAspect="1" noChangeShapeType="1"/>
              </p:cNvSpPr>
              <p:nvPr/>
            </p:nvSpPr>
            <p:spPr bwMode="auto">
              <a:xfrm flipV="1">
                <a:off x="879" y="766"/>
                <a:ext cx="152" cy="227"/>
              </a:xfrm>
              <a:prstGeom prst="line">
                <a:avLst/>
              </a:prstGeom>
              <a:noFill/>
              <a:ln w="1270">
                <a:solidFill>
                  <a:srgbClr val="969696"/>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525" name="Freeform 122">
                <a:extLst>
                  <a:ext uri="{FF2B5EF4-FFF2-40B4-BE49-F238E27FC236}">
                    <a16:creationId xmlns:a16="http://schemas.microsoft.com/office/drawing/2014/main" id="{7E0FE7B6-3F46-04BF-E2B0-1895A7E0343B}"/>
                  </a:ext>
                </a:extLst>
              </p:cNvPr>
              <p:cNvSpPr>
                <a:spLocks noChangeAspect="1"/>
              </p:cNvSpPr>
              <p:nvPr/>
            </p:nvSpPr>
            <p:spPr bwMode="auto">
              <a:xfrm>
                <a:off x="152" y="612"/>
                <a:ext cx="869" cy="228"/>
              </a:xfrm>
              <a:custGeom>
                <a:avLst/>
                <a:gdLst>
                  <a:gd name="T0" fmla="*/ 717 w 869"/>
                  <a:gd name="T1" fmla="*/ 228 h 228"/>
                  <a:gd name="T2" fmla="*/ 0 w 869"/>
                  <a:gd name="T3" fmla="*/ 228 h 228"/>
                  <a:gd name="T4" fmla="*/ 152 w 869"/>
                  <a:gd name="T5" fmla="*/ 0 h 228"/>
                  <a:gd name="T6" fmla="*/ 869 w 869"/>
                  <a:gd name="T7" fmla="*/ 0 h 228"/>
                  <a:gd name="T8" fmla="*/ 717 w 869"/>
                  <a:gd name="T9" fmla="*/ 228 h 228"/>
                </a:gdLst>
                <a:ahLst/>
                <a:cxnLst>
                  <a:cxn ang="0">
                    <a:pos x="T0" y="T1"/>
                  </a:cxn>
                  <a:cxn ang="0">
                    <a:pos x="T2" y="T3"/>
                  </a:cxn>
                  <a:cxn ang="0">
                    <a:pos x="T4" y="T5"/>
                  </a:cxn>
                  <a:cxn ang="0">
                    <a:pos x="T6" y="T7"/>
                  </a:cxn>
                  <a:cxn ang="0">
                    <a:pos x="T8" y="T9"/>
                  </a:cxn>
                </a:cxnLst>
                <a:rect l="0" t="0" r="r" b="b"/>
                <a:pathLst>
                  <a:path w="869" h="228">
                    <a:moveTo>
                      <a:pt x="717" y="228"/>
                    </a:moveTo>
                    <a:lnTo>
                      <a:pt x="0" y="228"/>
                    </a:lnTo>
                    <a:lnTo>
                      <a:pt x="152" y="0"/>
                    </a:lnTo>
                    <a:lnTo>
                      <a:pt x="869" y="0"/>
                    </a:lnTo>
                    <a:lnTo>
                      <a:pt x="717" y="228"/>
                    </a:lnTo>
                    <a:close/>
                  </a:path>
                </a:pathLst>
              </a:custGeom>
              <a:solidFill>
                <a:srgbClr val="ADAD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18526" name="Line 121">
                <a:extLst>
                  <a:ext uri="{FF2B5EF4-FFF2-40B4-BE49-F238E27FC236}">
                    <a16:creationId xmlns:a16="http://schemas.microsoft.com/office/drawing/2014/main" id="{C0368DA9-C869-0DF7-9754-9235F7E8B49C}"/>
                  </a:ext>
                </a:extLst>
              </p:cNvPr>
              <p:cNvSpPr>
                <a:spLocks noChangeAspect="1" noChangeShapeType="1"/>
              </p:cNvSpPr>
              <p:nvPr/>
            </p:nvSpPr>
            <p:spPr bwMode="auto">
              <a:xfrm flipV="1">
                <a:off x="869" y="612"/>
                <a:ext cx="152" cy="228"/>
              </a:xfrm>
              <a:prstGeom prst="line">
                <a:avLst/>
              </a:prstGeom>
              <a:noFill/>
              <a:ln w="1270">
                <a:solidFill>
                  <a:srgbClr val="ADADAD"/>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527" name="Freeform 120">
                <a:extLst>
                  <a:ext uri="{FF2B5EF4-FFF2-40B4-BE49-F238E27FC236}">
                    <a16:creationId xmlns:a16="http://schemas.microsoft.com/office/drawing/2014/main" id="{5E21C459-EA17-67A0-6DB8-B779167EEDB3}"/>
                  </a:ext>
                </a:extLst>
              </p:cNvPr>
              <p:cNvSpPr>
                <a:spLocks noChangeAspect="1"/>
              </p:cNvSpPr>
              <p:nvPr/>
            </p:nvSpPr>
            <p:spPr bwMode="auto">
              <a:xfrm>
                <a:off x="152" y="840"/>
                <a:ext cx="727" cy="153"/>
              </a:xfrm>
              <a:custGeom>
                <a:avLst/>
                <a:gdLst>
                  <a:gd name="T0" fmla="*/ 0 w 727"/>
                  <a:gd name="T1" fmla="*/ 0 h 153"/>
                  <a:gd name="T2" fmla="*/ 10 w 727"/>
                  <a:gd name="T3" fmla="*/ 153 h 153"/>
                  <a:gd name="T4" fmla="*/ 727 w 727"/>
                  <a:gd name="T5" fmla="*/ 153 h 153"/>
                  <a:gd name="T6" fmla="*/ 717 w 727"/>
                  <a:gd name="T7" fmla="*/ 0 h 153"/>
                  <a:gd name="T8" fmla="*/ 0 w 727"/>
                  <a:gd name="T9" fmla="*/ 0 h 153"/>
                </a:gdLst>
                <a:ahLst/>
                <a:cxnLst>
                  <a:cxn ang="0">
                    <a:pos x="T0" y="T1"/>
                  </a:cxn>
                  <a:cxn ang="0">
                    <a:pos x="T2" y="T3"/>
                  </a:cxn>
                  <a:cxn ang="0">
                    <a:pos x="T4" y="T5"/>
                  </a:cxn>
                  <a:cxn ang="0">
                    <a:pos x="T6" y="T7"/>
                  </a:cxn>
                  <a:cxn ang="0">
                    <a:pos x="T8" y="T9"/>
                  </a:cxn>
                </a:cxnLst>
                <a:rect l="0" t="0" r="r" b="b"/>
                <a:pathLst>
                  <a:path w="727" h="153">
                    <a:moveTo>
                      <a:pt x="0" y="0"/>
                    </a:moveTo>
                    <a:lnTo>
                      <a:pt x="10" y="153"/>
                    </a:lnTo>
                    <a:lnTo>
                      <a:pt x="727" y="153"/>
                    </a:lnTo>
                    <a:lnTo>
                      <a:pt x="717" y="0"/>
                    </a:lnTo>
                    <a:lnTo>
                      <a:pt x="0" y="0"/>
                    </a:lnTo>
                    <a:close/>
                  </a:path>
                </a:pathLst>
              </a:custGeom>
              <a:solidFill>
                <a:srgbClr val="70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18528" name="Line 119">
                <a:extLst>
                  <a:ext uri="{FF2B5EF4-FFF2-40B4-BE49-F238E27FC236}">
                    <a16:creationId xmlns:a16="http://schemas.microsoft.com/office/drawing/2014/main" id="{8E7BD266-6487-5E3B-317F-804246825DD3}"/>
                  </a:ext>
                </a:extLst>
              </p:cNvPr>
              <p:cNvSpPr>
                <a:spLocks noChangeAspect="1" noChangeShapeType="1"/>
              </p:cNvSpPr>
              <p:nvPr/>
            </p:nvSpPr>
            <p:spPr bwMode="auto">
              <a:xfrm>
                <a:off x="152" y="840"/>
                <a:ext cx="10" cy="153"/>
              </a:xfrm>
              <a:prstGeom prst="line">
                <a:avLst/>
              </a:prstGeom>
              <a:noFill/>
              <a:ln w="10795">
                <a:solidFill>
                  <a:srgbClr val="484848"/>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529" name="Line 118">
                <a:extLst>
                  <a:ext uri="{FF2B5EF4-FFF2-40B4-BE49-F238E27FC236}">
                    <a16:creationId xmlns:a16="http://schemas.microsoft.com/office/drawing/2014/main" id="{0C0C4648-2EFA-FFF8-F282-6010384A754F}"/>
                  </a:ext>
                </a:extLst>
              </p:cNvPr>
              <p:cNvSpPr>
                <a:spLocks noChangeAspect="1" noChangeShapeType="1"/>
              </p:cNvSpPr>
              <p:nvPr/>
            </p:nvSpPr>
            <p:spPr bwMode="auto">
              <a:xfrm>
                <a:off x="162" y="993"/>
                <a:ext cx="717" cy="1"/>
              </a:xfrm>
              <a:prstGeom prst="line">
                <a:avLst/>
              </a:prstGeom>
              <a:noFill/>
              <a:ln w="10795">
                <a:solidFill>
                  <a:srgbClr val="373737"/>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530" name="Line 117">
                <a:extLst>
                  <a:ext uri="{FF2B5EF4-FFF2-40B4-BE49-F238E27FC236}">
                    <a16:creationId xmlns:a16="http://schemas.microsoft.com/office/drawing/2014/main" id="{2B2F3C74-C1C1-4029-3A02-FD6D8B786B6D}"/>
                  </a:ext>
                </a:extLst>
              </p:cNvPr>
              <p:cNvSpPr>
                <a:spLocks noChangeAspect="1" noChangeShapeType="1"/>
              </p:cNvSpPr>
              <p:nvPr/>
            </p:nvSpPr>
            <p:spPr bwMode="auto">
              <a:xfrm flipH="1" flipV="1">
                <a:off x="869" y="840"/>
                <a:ext cx="10" cy="153"/>
              </a:xfrm>
              <a:prstGeom prst="line">
                <a:avLst/>
              </a:prstGeom>
              <a:noFill/>
              <a:ln w="10795">
                <a:solidFill>
                  <a:srgbClr val="5A5A5A"/>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531" name="Line 116">
                <a:extLst>
                  <a:ext uri="{FF2B5EF4-FFF2-40B4-BE49-F238E27FC236}">
                    <a16:creationId xmlns:a16="http://schemas.microsoft.com/office/drawing/2014/main" id="{872F243B-0FB3-5973-DB2E-1A015378E16B}"/>
                  </a:ext>
                </a:extLst>
              </p:cNvPr>
              <p:cNvSpPr>
                <a:spLocks noChangeAspect="1" noChangeShapeType="1"/>
              </p:cNvSpPr>
              <p:nvPr/>
            </p:nvSpPr>
            <p:spPr bwMode="auto">
              <a:xfrm flipH="1">
                <a:off x="152" y="840"/>
                <a:ext cx="717" cy="1"/>
              </a:xfrm>
              <a:prstGeom prst="line">
                <a:avLst/>
              </a:prstGeom>
              <a:noFill/>
              <a:ln w="10795">
                <a:solidFill>
                  <a:srgbClr val="6F6F6F"/>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grpSp>
        <p:grpSp>
          <p:nvGrpSpPr>
            <p:cNvPr id="18500" name="Group 105">
              <a:extLst>
                <a:ext uri="{FF2B5EF4-FFF2-40B4-BE49-F238E27FC236}">
                  <a16:creationId xmlns:a16="http://schemas.microsoft.com/office/drawing/2014/main" id="{08D7A2AD-81E8-7DB6-74F9-57080E374FB8}"/>
                </a:ext>
              </a:extLst>
            </p:cNvPr>
            <p:cNvGrpSpPr>
              <a:grpSpLocks noChangeAspect="1"/>
            </p:cNvGrpSpPr>
            <p:nvPr/>
          </p:nvGrpSpPr>
          <p:grpSpPr bwMode="auto">
            <a:xfrm>
              <a:off x="4219867" y="2164666"/>
              <a:ext cx="709924" cy="720193"/>
              <a:chOff x="217" y="193"/>
              <a:chExt cx="726" cy="600"/>
            </a:xfrm>
          </p:grpSpPr>
          <p:sp>
            <p:nvSpPr>
              <p:cNvPr id="18514" name="Freeform 114">
                <a:extLst>
                  <a:ext uri="{FF2B5EF4-FFF2-40B4-BE49-F238E27FC236}">
                    <a16:creationId xmlns:a16="http://schemas.microsoft.com/office/drawing/2014/main" id="{685AC9DE-1DF5-27A5-E1A5-63C131527E83}"/>
                  </a:ext>
                </a:extLst>
              </p:cNvPr>
              <p:cNvSpPr>
                <a:spLocks noChangeAspect="1"/>
              </p:cNvSpPr>
              <p:nvPr/>
            </p:nvSpPr>
            <p:spPr bwMode="auto">
              <a:xfrm>
                <a:off x="847" y="195"/>
                <a:ext cx="96" cy="598"/>
              </a:xfrm>
              <a:custGeom>
                <a:avLst/>
                <a:gdLst>
                  <a:gd name="T0" fmla="*/ 1 w 96"/>
                  <a:gd name="T1" fmla="*/ 598 h 598"/>
                  <a:gd name="T2" fmla="*/ 0 w 96"/>
                  <a:gd name="T3" fmla="*/ 78 h 598"/>
                  <a:gd name="T4" fmla="*/ 95 w 96"/>
                  <a:gd name="T5" fmla="*/ 0 h 598"/>
                  <a:gd name="T6" fmla="*/ 96 w 96"/>
                  <a:gd name="T7" fmla="*/ 456 h 598"/>
                  <a:gd name="T8" fmla="*/ 1 w 96"/>
                  <a:gd name="T9" fmla="*/ 598 h 598"/>
                </a:gdLst>
                <a:ahLst/>
                <a:cxnLst>
                  <a:cxn ang="0">
                    <a:pos x="T0" y="T1"/>
                  </a:cxn>
                  <a:cxn ang="0">
                    <a:pos x="T2" y="T3"/>
                  </a:cxn>
                  <a:cxn ang="0">
                    <a:pos x="T4" y="T5"/>
                  </a:cxn>
                  <a:cxn ang="0">
                    <a:pos x="T6" y="T7"/>
                  </a:cxn>
                  <a:cxn ang="0">
                    <a:pos x="T8" y="T9"/>
                  </a:cxn>
                </a:cxnLst>
                <a:rect l="0" t="0" r="r" b="b"/>
                <a:pathLst>
                  <a:path w="96" h="598">
                    <a:moveTo>
                      <a:pt x="1" y="598"/>
                    </a:moveTo>
                    <a:lnTo>
                      <a:pt x="0" y="78"/>
                    </a:lnTo>
                    <a:lnTo>
                      <a:pt x="95" y="0"/>
                    </a:lnTo>
                    <a:lnTo>
                      <a:pt x="96" y="456"/>
                    </a:lnTo>
                    <a:lnTo>
                      <a:pt x="1" y="598"/>
                    </a:lnTo>
                    <a:close/>
                  </a:path>
                </a:pathLst>
              </a:custGeom>
              <a:solidFill>
                <a:srgbClr val="7C7C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18515" name="Line 113">
                <a:extLst>
                  <a:ext uri="{FF2B5EF4-FFF2-40B4-BE49-F238E27FC236}">
                    <a16:creationId xmlns:a16="http://schemas.microsoft.com/office/drawing/2014/main" id="{8D3F68E8-8D72-E6C8-E4B2-A3EAE9C8091A}"/>
                  </a:ext>
                </a:extLst>
              </p:cNvPr>
              <p:cNvSpPr>
                <a:spLocks noChangeAspect="1" noChangeShapeType="1"/>
              </p:cNvSpPr>
              <p:nvPr/>
            </p:nvSpPr>
            <p:spPr bwMode="auto">
              <a:xfrm flipV="1">
                <a:off x="848" y="651"/>
                <a:ext cx="95" cy="142"/>
              </a:xfrm>
              <a:prstGeom prst="line">
                <a:avLst/>
              </a:prstGeom>
              <a:noFill/>
              <a:ln w="1270">
                <a:solidFill>
                  <a:srgbClr val="7C7C7C"/>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516" name="Freeform 112">
                <a:extLst>
                  <a:ext uri="{FF2B5EF4-FFF2-40B4-BE49-F238E27FC236}">
                    <a16:creationId xmlns:a16="http://schemas.microsoft.com/office/drawing/2014/main" id="{9B0D03AF-1602-ADEC-6474-0A9C97ACAB37}"/>
                  </a:ext>
                </a:extLst>
              </p:cNvPr>
              <p:cNvSpPr>
                <a:spLocks noChangeAspect="1"/>
              </p:cNvSpPr>
              <p:nvPr/>
            </p:nvSpPr>
            <p:spPr bwMode="auto">
              <a:xfrm>
                <a:off x="218" y="193"/>
                <a:ext cx="724" cy="80"/>
              </a:xfrm>
              <a:custGeom>
                <a:avLst/>
                <a:gdLst>
                  <a:gd name="T0" fmla="*/ 629 w 724"/>
                  <a:gd name="T1" fmla="*/ 80 h 80"/>
                  <a:gd name="T2" fmla="*/ 0 w 724"/>
                  <a:gd name="T3" fmla="*/ 78 h 80"/>
                  <a:gd name="T4" fmla="*/ 172 w 724"/>
                  <a:gd name="T5" fmla="*/ 0 h 80"/>
                  <a:gd name="T6" fmla="*/ 724 w 724"/>
                  <a:gd name="T7" fmla="*/ 2 h 80"/>
                  <a:gd name="T8" fmla="*/ 629 w 724"/>
                  <a:gd name="T9" fmla="*/ 80 h 80"/>
                </a:gdLst>
                <a:ahLst/>
                <a:cxnLst>
                  <a:cxn ang="0">
                    <a:pos x="T0" y="T1"/>
                  </a:cxn>
                  <a:cxn ang="0">
                    <a:pos x="T2" y="T3"/>
                  </a:cxn>
                  <a:cxn ang="0">
                    <a:pos x="T4" y="T5"/>
                  </a:cxn>
                  <a:cxn ang="0">
                    <a:pos x="T6" y="T7"/>
                  </a:cxn>
                  <a:cxn ang="0">
                    <a:pos x="T8" y="T9"/>
                  </a:cxn>
                </a:cxnLst>
                <a:rect l="0" t="0" r="r" b="b"/>
                <a:pathLst>
                  <a:path w="724" h="80">
                    <a:moveTo>
                      <a:pt x="629" y="80"/>
                    </a:moveTo>
                    <a:lnTo>
                      <a:pt x="0" y="78"/>
                    </a:lnTo>
                    <a:lnTo>
                      <a:pt x="172" y="0"/>
                    </a:lnTo>
                    <a:lnTo>
                      <a:pt x="724" y="2"/>
                    </a:lnTo>
                    <a:lnTo>
                      <a:pt x="629" y="80"/>
                    </a:lnTo>
                    <a:close/>
                  </a:path>
                </a:pathLst>
              </a:custGeom>
              <a:solidFill>
                <a:srgbClr val="A8A8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18517" name="Line 111">
                <a:extLst>
                  <a:ext uri="{FF2B5EF4-FFF2-40B4-BE49-F238E27FC236}">
                    <a16:creationId xmlns:a16="http://schemas.microsoft.com/office/drawing/2014/main" id="{2C47DF5B-8E2F-D701-2E51-A92F135F5437}"/>
                  </a:ext>
                </a:extLst>
              </p:cNvPr>
              <p:cNvSpPr>
                <a:spLocks noChangeAspect="1" noChangeShapeType="1"/>
              </p:cNvSpPr>
              <p:nvPr/>
            </p:nvSpPr>
            <p:spPr bwMode="auto">
              <a:xfrm flipV="1">
                <a:off x="847" y="195"/>
                <a:ext cx="95" cy="78"/>
              </a:xfrm>
              <a:prstGeom prst="line">
                <a:avLst/>
              </a:prstGeom>
              <a:noFill/>
              <a:ln w="1270">
                <a:solidFill>
                  <a:srgbClr val="A8A8A8"/>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518" name="Freeform 110">
                <a:extLst>
                  <a:ext uri="{FF2B5EF4-FFF2-40B4-BE49-F238E27FC236}">
                    <a16:creationId xmlns:a16="http://schemas.microsoft.com/office/drawing/2014/main" id="{F8CE0F23-6527-5779-98FE-55601F006BF0}"/>
                  </a:ext>
                </a:extLst>
              </p:cNvPr>
              <p:cNvSpPr>
                <a:spLocks noChangeAspect="1"/>
              </p:cNvSpPr>
              <p:nvPr/>
            </p:nvSpPr>
            <p:spPr bwMode="auto">
              <a:xfrm>
                <a:off x="217" y="271"/>
                <a:ext cx="631" cy="522"/>
              </a:xfrm>
              <a:custGeom>
                <a:avLst/>
                <a:gdLst>
                  <a:gd name="T0" fmla="*/ 1 w 631"/>
                  <a:gd name="T1" fmla="*/ 0 h 522"/>
                  <a:gd name="T2" fmla="*/ 0 w 631"/>
                  <a:gd name="T3" fmla="*/ 517 h 522"/>
                  <a:gd name="T4" fmla="*/ 631 w 631"/>
                  <a:gd name="T5" fmla="*/ 522 h 522"/>
                  <a:gd name="T6" fmla="*/ 630 w 631"/>
                  <a:gd name="T7" fmla="*/ 2 h 522"/>
                  <a:gd name="T8" fmla="*/ 1 w 631"/>
                  <a:gd name="T9" fmla="*/ 0 h 522"/>
                </a:gdLst>
                <a:ahLst/>
                <a:cxnLst>
                  <a:cxn ang="0">
                    <a:pos x="T0" y="T1"/>
                  </a:cxn>
                  <a:cxn ang="0">
                    <a:pos x="T2" y="T3"/>
                  </a:cxn>
                  <a:cxn ang="0">
                    <a:pos x="T4" y="T5"/>
                  </a:cxn>
                  <a:cxn ang="0">
                    <a:pos x="T6" y="T7"/>
                  </a:cxn>
                  <a:cxn ang="0">
                    <a:pos x="T8" y="T9"/>
                  </a:cxn>
                </a:cxnLst>
                <a:rect l="0" t="0" r="r" b="b"/>
                <a:pathLst>
                  <a:path w="631" h="522">
                    <a:moveTo>
                      <a:pt x="1" y="0"/>
                    </a:moveTo>
                    <a:lnTo>
                      <a:pt x="0" y="517"/>
                    </a:lnTo>
                    <a:lnTo>
                      <a:pt x="631" y="522"/>
                    </a:lnTo>
                    <a:lnTo>
                      <a:pt x="630" y="2"/>
                    </a:lnTo>
                    <a:lnTo>
                      <a:pt x="1" y="0"/>
                    </a:lnTo>
                    <a:close/>
                  </a:path>
                </a:pathLst>
              </a:custGeom>
              <a:solidFill>
                <a:srgbClr val="8181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18519" name="Line 109">
                <a:extLst>
                  <a:ext uri="{FF2B5EF4-FFF2-40B4-BE49-F238E27FC236}">
                    <a16:creationId xmlns:a16="http://schemas.microsoft.com/office/drawing/2014/main" id="{8E4AE8CC-E4EB-E2C4-BEA5-54201C39F199}"/>
                  </a:ext>
                </a:extLst>
              </p:cNvPr>
              <p:cNvSpPr>
                <a:spLocks noChangeAspect="1" noChangeShapeType="1"/>
              </p:cNvSpPr>
              <p:nvPr/>
            </p:nvSpPr>
            <p:spPr bwMode="auto">
              <a:xfrm flipH="1">
                <a:off x="217" y="271"/>
                <a:ext cx="1" cy="517"/>
              </a:xfrm>
              <a:prstGeom prst="line">
                <a:avLst/>
              </a:prstGeom>
              <a:noFill/>
              <a:ln w="10795">
                <a:solidFill>
                  <a:srgbClr val="5E5E5E"/>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520" name="Line 108">
                <a:extLst>
                  <a:ext uri="{FF2B5EF4-FFF2-40B4-BE49-F238E27FC236}">
                    <a16:creationId xmlns:a16="http://schemas.microsoft.com/office/drawing/2014/main" id="{8D86FCF2-7EC5-35A6-4A4E-43D61EC0ADB3}"/>
                  </a:ext>
                </a:extLst>
              </p:cNvPr>
              <p:cNvSpPr>
                <a:spLocks noChangeAspect="1" noChangeShapeType="1"/>
              </p:cNvSpPr>
              <p:nvPr/>
            </p:nvSpPr>
            <p:spPr bwMode="auto">
              <a:xfrm>
                <a:off x="217" y="788"/>
                <a:ext cx="631" cy="5"/>
              </a:xfrm>
              <a:prstGeom prst="line">
                <a:avLst/>
              </a:prstGeom>
              <a:noFill/>
              <a:ln w="10795">
                <a:solidFill>
                  <a:srgbClr val="3C3C3C"/>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521" name="Line 107">
                <a:extLst>
                  <a:ext uri="{FF2B5EF4-FFF2-40B4-BE49-F238E27FC236}">
                    <a16:creationId xmlns:a16="http://schemas.microsoft.com/office/drawing/2014/main" id="{B8EDB986-68BC-9654-8167-B34A6541A3EB}"/>
                  </a:ext>
                </a:extLst>
              </p:cNvPr>
              <p:cNvSpPr>
                <a:spLocks noChangeAspect="1" noChangeShapeType="1"/>
              </p:cNvSpPr>
              <p:nvPr/>
            </p:nvSpPr>
            <p:spPr bwMode="auto">
              <a:xfrm flipH="1" flipV="1">
                <a:off x="847" y="273"/>
                <a:ext cx="1" cy="520"/>
              </a:xfrm>
              <a:prstGeom prst="line">
                <a:avLst/>
              </a:prstGeom>
              <a:noFill/>
              <a:ln w="10795">
                <a:solidFill>
                  <a:srgbClr val="60606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522" name="Line 106">
                <a:extLst>
                  <a:ext uri="{FF2B5EF4-FFF2-40B4-BE49-F238E27FC236}">
                    <a16:creationId xmlns:a16="http://schemas.microsoft.com/office/drawing/2014/main" id="{0831A83C-F358-3590-C543-D6E299CAA857}"/>
                  </a:ext>
                </a:extLst>
              </p:cNvPr>
              <p:cNvSpPr>
                <a:spLocks noChangeAspect="1" noChangeShapeType="1"/>
              </p:cNvSpPr>
              <p:nvPr/>
            </p:nvSpPr>
            <p:spPr bwMode="auto">
              <a:xfrm flipH="1" flipV="1">
                <a:off x="218" y="271"/>
                <a:ext cx="629" cy="2"/>
              </a:xfrm>
              <a:prstGeom prst="line">
                <a:avLst/>
              </a:prstGeom>
              <a:noFill/>
              <a:ln w="10795">
                <a:solidFill>
                  <a:srgbClr val="757575"/>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grpSp>
        <p:grpSp>
          <p:nvGrpSpPr>
            <p:cNvPr id="18501" name="Group 102">
              <a:extLst>
                <a:ext uri="{FF2B5EF4-FFF2-40B4-BE49-F238E27FC236}">
                  <a16:creationId xmlns:a16="http://schemas.microsoft.com/office/drawing/2014/main" id="{36713C61-11BA-C694-CB45-D2FC5EB3FE12}"/>
                </a:ext>
              </a:extLst>
            </p:cNvPr>
            <p:cNvGrpSpPr>
              <a:grpSpLocks noChangeAspect="1"/>
            </p:cNvGrpSpPr>
            <p:nvPr/>
          </p:nvGrpSpPr>
          <p:grpSpPr bwMode="auto">
            <a:xfrm>
              <a:off x="4271757" y="2340511"/>
              <a:ext cx="497654" cy="474526"/>
              <a:chOff x="271" y="340"/>
              <a:chExt cx="509" cy="395"/>
            </a:xfrm>
          </p:grpSpPr>
          <p:sp>
            <p:nvSpPr>
              <p:cNvPr id="18512" name="Rectangle 104">
                <a:extLst>
                  <a:ext uri="{FF2B5EF4-FFF2-40B4-BE49-F238E27FC236}">
                    <a16:creationId xmlns:a16="http://schemas.microsoft.com/office/drawing/2014/main" id="{42940899-17F6-66C3-C704-BB19BC789316}"/>
                  </a:ext>
                </a:extLst>
              </p:cNvPr>
              <p:cNvSpPr>
                <a:spLocks noChangeAspect="1" noChangeArrowheads="1"/>
              </p:cNvSpPr>
              <p:nvPr/>
            </p:nvSpPr>
            <p:spPr bwMode="auto">
              <a:xfrm>
                <a:off x="271" y="340"/>
                <a:ext cx="509" cy="3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18513" name="Rectangle 103">
                <a:extLst>
                  <a:ext uri="{FF2B5EF4-FFF2-40B4-BE49-F238E27FC236}">
                    <a16:creationId xmlns:a16="http://schemas.microsoft.com/office/drawing/2014/main" id="{822187FE-6A56-3405-8403-2D067801B4D5}"/>
                  </a:ext>
                </a:extLst>
              </p:cNvPr>
              <p:cNvSpPr>
                <a:spLocks noChangeAspect="1" noChangeArrowheads="1"/>
              </p:cNvSpPr>
              <p:nvPr/>
            </p:nvSpPr>
            <p:spPr bwMode="auto">
              <a:xfrm>
                <a:off x="271" y="340"/>
                <a:ext cx="509" cy="395"/>
              </a:xfrm>
              <a:prstGeom prst="rect">
                <a:avLst/>
              </a:prstGeom>
              <a:noFill/>
              <a:ln w="4445"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sz="2400"/>
              </a:p>
            </p:txBody>
          </p:sp>
        </p:grpSp>
        <p:sp>
          <p:nvSpPr>
            <p:cNvPr id="18502" name="Freeform 101">
              <a:extLst>
                <a:ext uri="{FF2B5EF4-FFF2-40B4-BE49-F238E27FC236}">
                  <a16:creationId xmlns:a16="http://schemas.microsoft.com/office/drawing/2014/main" id="{AC31546A-CC7C-95FE-2D34-4E16A072B489}"/>
                </a:ext>
              </a:extLst>
            </p:cNvPr>
            <p:cNvSpPr>
              <a:spLocks noChangeAspect="1"/>
            </p:cNvSpPr>
            <p:nvPr/>
          </p:nvSpPr>
          <p:spPr bwMode="auto">
            <a:xfrm>
              <a:off x="4843705" y="3069755"/>
              <a:ext cx="90803" cy="236617"/>
            </a:xfrm>
            <a:custGeom>
              <a:avLst/>
              <a:gdLst>
                <a:gd name="T0" fmla="*/ 4 w 93"/>
                <a:gd name="T1" fmla="*/ 197 h 197"/>
                <a:gd name="T2" fmla="*/ 0 w 93"/>
                <a:gd name="T3" fmla="*/ 157 h 197"/>
                <a:gd name="T4" fmla="*/ 89 w 93"/>
                <a:gd name="T5" fmla="*/ 0 h 197"/>
                <a:gd name="T6" fmla="*/ 93 w 93"/>
                <a:gd name="T7" fmla="*/ 40 h 197"/>
                <a:gd name="T8" fmla="*/ 4 w 93"/>
                <a:gd name="T9" fmla="*/ 197 h 197"/>
              </a:gdLst>
              <a:ahLst/>
              <a:cxnLst>
                <a:cxn ang="0">
                  <a:pos x="T0" y="T1"/>
                </a:cxn>
                <a:cxn ang="0">
                  <a:pos x="T2" y="T3"/>
                </a:cxn>
                <a:cxn ang="0">
                  <a:pos x="T4" y="T5"/>
                </a:cxn>
                <a:cxn ang="0">
                  <a:pos x="T6" y="T7"/>
                </a:cxn>
                <a:cxn ang="0">
                  <a:pos x="T8" y="T9"/>
                </a:cxn>
              </a:cxnLst>
              <a:rect l="0" t="0" r="r" b="b"/>
              <a:pathLst>
                <a:path w="93" h="197">
                  <a:moveTo>
                    <a:pt x="4" y="197"/>
                  </a:moveTo>
                  <a:lnTo>
                    <a:pt x="0" y="157"/>
                  </a:lnTo>
                  <a:lnTo>
                    <a:pt x="89" y="0"/>
                  </a:lnTo>
                  <a:lnTo>
                    <a:pt x="93" y="40"/>
                  </a:lnTo>
                  <a:lnTo>
                    <a:pt x="4" y="197"/>
                  </a:lnTo>
                  <a:close/>
                </a:path>
              </a:pathLst>
            </a:custGeom>
            <a:solidFill>
              <a:srgbClr val="6565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18503" name="Line 100">
              <a:extLst>
                <a:ext uri="{FF2B5EF4-FFF2-40B4-BE49-F238E27FC236}">
                  <a16:creationId xmlns:a16="http://schemas.microsoft.com/office/drawing/2014/main" id="{0E65884B-C254-FD61-64BF-5924FEABB9F2}"/>
                </a:ext>
              </a:extLst>
            </p:cNvPr>
            <p:cNvSpPr>
              <a:spLocks noChangeAspect="1" noChangeShapeType="1"/>
            </p:cNvSpPr>
            <p:nvPr/>
          </p:nvSpPr>
          <p:spPr bwMode="auto">
            <a:xfrm flipV="1">
              <a:off x="4847243" y="3117596"/>
              <a:ext cx="87266" cy="188776"/>
            </a:xfrm>
            <a:prstGeom prst="line">
              <a:avLst/>
            </a:prstGeom>
            <a:noFill/>
            <a:ln w="1270">
              <a:solidFill>
                <a:srgbClr val="656565"/>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504" name="Freeform 99">
              <a:extLst>
                <a:ext uri="{FF2B5EF4-FFF2-40B4-BE49-F238E27FC236}">
                  <a16:creationId xmlns:a16="http://schemas.microsoft.com/office/drawing/2014/main" id="{7161385C-6F4C-25EA-140F-FF9D3CD876A7}"/>
                </a:ext>
              </a:extLst>
            </p:cNvPr>
            <p:cNvSpPr>
              <a:spLocks noChangeAspect="1"/>
            </p:cNvSpPr>
            <p:nvPr/>
          </p:nvSpPr>
          <p:spPr bwMode="auto">
            <a:xfrm>
              <a:off x="4018212" y="3069755"/>
              <a:ext cx="912759" cy="188776"/>
            </a:xfrm>
            <a:custGeom>
              <a:avLst/>
              <a:gdLst>
                <a:gd name="T0" fmla="*/ 842 w 931"/>
                <a:gd name="T1" fmla="*/ 157 h 157"/>
                <a:gd name="T2" fmla="*/ 0 w 931"/>
                <a:gd name="T3" fmla="*/ 157 h 157"/>
                <a:gd name="T4" fmla="*/ 89 w 931"/>
                <a:gd name="T5" fmla="*/ 0 h 157"/>
                <a:gd name="T6" fmla="*/ 931 w 931"/>
                <a:gd name="T7" fmla="*/ 0 h 157"/>
                <a:gd name="T8" fmla="*/ 842 w 931"/>
                <a:gd name="T9" fmla="*/ 157 h 157"/>
              </a:gdLst>
              <a:ahLst/>
              <a:cxnLst>
                <a:cxn ang="0">
                  <a:pos x="T0" y="T1"/>
                </a:cxn>
                <a:cxn ang="0">
                  <a:pos x="T2" y="T3"/>
                </a:cxn>
                <a:cxn ang="0">
                  <a:pos x="T4" y="T5"/>
                </a:cxn>
                <a:cxn ang="0">
                  <a:pos x="T6" y="T7"/>
                </a:cxn>
                <a:cxn ang="0">
                  <a:pos x="T8" y="T9"/>
                </a:cxn>
              </a:cxnLst>
              <a:rect l="0" t="0" r="r" b="b"/>
              <a:pathLst>
                <a:path w="931" h="157">
                  <a:moveTo>
                    <a:pt x="842" y="157"/>
                  </a:moveTo>
                  <a:lnTo>
                    <a:pt x="0" y="157"/>
                  </a:lnTo>
                  <a:lnTo>
                    <a:pt x="89" y="0"/>
                  </a:lnTo>
                  <a:lnTo>
                    <a:pt x="931" y="0"/>
                  </a:lnTo>
                  <a:lnTo>
                    <a:pt x="842" y="157"/>
                  </a:lnTo>
                  <a:close/>
                </a:path>
              </a:pathLst>
            </a:custGeom>
            <a:solidFill>
              <a:srgbClr val="9C9C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18505" name="Line 98">
              <a:extLst>
                <a:ext uri="{FF2B5EF4-FFF2-40B4-BE49-F238E27FC236}">
                  <a16:creationId xmlns:a16="http://schemas.microsoft.com/office/drawing/2014/main" id="{058055B5-E00D-7C15-496E-76F846CF6D56}"/>
                </a:ext>
              </a:extLst>
            </p:cNvPr>
            <p:cNvSpPr>
              <a:spLocks noChangeAspect="1" noChangeShapeType="1"/>
            </p:cNvSpPr>
            <p:nvPr/>
          </p:nvSpPr>
          <p:spPr bwMode="auto">
            <a:xfrm flipV="1">
              <a:off x="4843705" y="3069755"/>
              <a:ext cx="87266" cy="188776"/>
            </a:xfrm>
            <a:prstGeom prst="line">
              <a:avLst/>
            </a:prstGeom>
            <a:noFill/>
            <a:ln w="1270">
              <a:solidFill>
                <a:srgbClr val="9C9C9C"/>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506" name="Freeform 97">
              <a:extLst>
                <a:ext uri="{FF2B5EF4-FFF2-40B4-BE49-F238E27FC236}">
                  <a16:creationId xmlns:a16="http://schemas.microsoft.com/office/drawing/2014/main" id="{84EEBAD4-F712-A8AF-70F5-3A53860752A5}"/>
                </a:ext>
              </a:extLst>
            </p:cNvPr>
            <p:cNvSpPr>
              <a:spLocks noChangeAspect="1"/>
            </p:cNvSpPr>
            <p:nvPr/>
          </p:nvSpPr>
          <p:spPr bwMode="auto">
            <a:xfrm>
              <a:off x="4018212" y="3258531"/>
              <a:ext cx="829031" cy="47841"/>
            </a:xfrm>
            <a:custGeom>
              <a:avLst/>
              <a:gdLst>
                <a:gd name="T0" fmla="*/ 0 w 846"/>
                <a:gd name="T1" fmla="*/ 0 h 40"/>
                <a:gd name="T2" fmla="*/ 4 w 846"/>
                <a:gd name="T3" fmla="*/ 40 h 40"/>
                <a:gd name="T4" fmla="*/ 846 w 846"/>
                <a:gd name="T5" fmla="*/ 40 h 40"/>
                <a:gd name="T6" fmla="*/ 842 w 846"/>
                <a:gd name="T7" fmla="*/ 0 h 40"/>
                <a:gd name="T8" fmla="*/ 0 w 846"/>
                <a:gd name="T9" fmla="*/ 0 h 40"/>
              </a:gdLst>
              <a:ahLst/>
              <a:cxnLst>
                <a:cxn ang="0">
                  <a:pos x="T0" y="T1"/>
                </a:cxn>
                <a:cxn ang="0">
                  <a:pos x="T2" y="T3"/>
                </a:cxn>
                <a:cxn ang="0">
                  <a:pos x="T4" y="T5"/>
                </a:cxn>
                <a:cxn ang="0">
                  <a:pos x="T6" y="T7"/>
                </a:cxn>
                <a:cxn ang="0">
                  <a:pos x="T8" y="T9"/>
                </a:cxn>
              </a:cxnLst>
              <a:rect l="0" t="0" r="r" b="b"/>
              <a:pathLst>
                <a:path w="846" h="40">
                  <a:moveTo>
                    <a:pt x="0" y="0"/>
                  </a:moveTo>
                  <a:lnTo>
                    <a:pt x="4" y="40"/>
                  </a:lnTo>
                  <a:lnTo>
                    <a:pt x="846" y="40"/>
                  </a:lnTo>
                  <a:lnTo>
                    <a:pt x="842" y="0"/>
                  </a:lnTo>
                  <a:lnTo>
                    <a:pt x="0" y="0"/>
                  </a:lnTo>
                  <a:close/>
                </a:path>
              </a:pathLst>
            </a:custGeom>
            <a:solidFill>
              <a:srgbClr val="7B7B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18507" name="Line 96">
              <a:extLst>
                <a:ext uri="{FF2B5EF4-FFF2-40B4-BE49-F238E27FC236}">
                  <a16:creationId xmlns:a16="http://schemas.microsoft.com/office/drawing/2014/main" id="{C28AC303-E68A-10C9-A245-69DCF49D245D}"/>
                </a:ext>
              </a:extLst>
            </p:cNvPr>
            <p:cNvSpPr>
              <a:spLocks noChangeAspect="1" noChangeShapeType="1"/>
            </p:cNvSpPr>
            <p:nvPr/>
          </p:nvSpPr>
          <p:spPr bwMode="auto">
            <a:xfrm>
              <a:off x="4018212" y="3258531"/>
              <a:ext cx="3538" cy="47841"/>
            </a:xfrm>
            <a:prstGeom prst="line">
              <a:avLst/>
            </a:prstGeom>
            <a:noFill/>
            <a:ln w="10795">
              <a:solidFill>
                <a:srgbClr val="414141"/>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508" name="Line 95">
              <a:extLst>
                <a:ext uri="{FF2B5EF4-FFF2-40B4-BE49-F238E27FC236}">
                  <a16:creationId xmlns:a16="http://schemas.microsoft.com/office/drawing/2014/main" id="{90B5C70D-11BE-EB83-BCA2-0878A68CB1F1}"/>
                </a:ext>
              </a:extLst>
            </p:cNvPr>
            <p:cNvSpPr>
              <a:spLocks noChangeAspect="1" noChangeShapeType="1"/>
            </p:cNvSpPr>
            <p:nvPr/>
          </p:nvSpPr>
          <p:spPr bwMode="auto">
            <a:xfrm>
              <a:off x="4021750" y="3306372"/>
              <a:ext cx="825493" cy="1293"/>
            </a:xfrm>
            <a:prstGeom prst="line">
              <a:avLst/>
            </a:prstGeom>
            <a:noFill/>
            <a:ln w="10795">
              <a:solidFill>
                <a:srgbClr val="60606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509" name="Line 94">
              <a:extLst>
                <a:ext uri="{FF2B5EF4-FFF2-40B4-BE49-F238E27FC236}">
                  <a16:creationId xmlns:a16="http://schemas.microsoft.com/office/drawing/2014/main" id="{D360157B-F6AB-D00B-A25F-4C290E81FB1E}"/>
                </a:ext>
              </a:extLst>
            </p:cNvPr>
            <p:cNvSpPr>
              <a:spLocks noChangeAspect="1" noChangeShapeType="1"/>
            </p:cNvSpPr>
            <p:nvPr/>
          </p:nvSpPr>
          <p:spPr bwMode="auto">
            <a:xfrm flipH="1" flipV="1">
              <a:off x="4843705" y="3258531"/>
              <a:ext cx="3538" cy="47841"/>
            </a:xfrm>
            <a:prstGeom prst="line">
              <a:avLst/>
            </a:prstGeom>
            <a:noFill/>
            <a:ln w="10795">
              <a:solidFill>
                <a:srgbClr val="414141"/>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510" name="Line 93">
              <a:extLst>
                <a:ext uri="{FF2B5EF4-FFF2-40B4-BE49-F238E27FC236}">
                  <a16:creationId xmlns:a16="http://schemas.microsoft.com/office/drawing/2014/main" id="{382FDFE1-6F79-E1E9-354F-FCFD2EF14D6F}"/>
                </a:ext>
              </a:extLst>
            </p:cNvPr>
            <p:cNvSpPr>
              <a:spLocks noChangeAspect="1" noChangeShapeType="1"/>
            </p:cNvSpPr>
            <p:nvPr/>
          </p:nvSpPr>
          <p:spPr bwMode="auto">
            <a:xfrm flipH="1">
              <a:off x="4018212" y="3258531"/>
              <a:ext cx="825493" cy="1293"/>
            </a:xfrm>
            <a:prstGeom prst="line">
              <a:avLst/>
            </a:prstGeom>
            <a:noFill/>
            <a:ln w="10795">
              <a:solidFill>
                <a:srgbClr val="FFFFFF"/>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511" name="WordArt 92">
              <a:extLst>
                <a:ext uri="{FF2B5EF4-FFF2-40B4-BE49-F238E27FC236}">
                  <a16:creationId xmlns:a16="http://schemas.microsoft.com/office/drawing/2014/main" id="{16E7CF4E-F367-AC62-9B1F-2AFCCEA603EC}"/>
                </a:ext>
              </a:extLst>
            </p:cNvPr>
            <p:cNvSpPr>
              <a:spLocks noChangeAspect="1"/>
            </p:cNvSpPr>
            <p:nvPr/>
          </p:nvSpPr>
          <p:spPr bwMode="auto">
            <a:xfrm>
              <a:off x="4367808" y="2394929"/>
              <a:ext cx="361688" cy="385999"/>
            </a:xfrm>
            <a:prstGeom prst="rect">
              <a:avLst/>
            </a:prstGeom>
            <a:extLst>
              <a:ext uri="{AF507438-7753-43E0-B8FC-AC1667EBCBE1}">
                <a14:hiddenEffects xmlns:a14="http://schemas.microsoft.com/office/drawing/2010/main">
                  <a:effectLst/>
                </a14:hiddenEffects>
              </a:ext>
            </a:extLst>
          </p:spPr>
          <p:txBody>
            <a:bodyPr wrap="none" lIns="450000" rIns="360000" fromWordArt="1">
              <a:prstTxWarp prst="textCanDown">
                <a:avLst>
                  <a:gd name="adj" fmla="val 0"/>
                </a:avLst>
              </a:prstTxWarp>
            </a:bodyPr>
            <a:lstStyle/>
            <a:p>
              <a:pPr algn="ctr" rtl="0">
                <a:buNone/>
              </a:pPr>
              <a:r>
                <a:rPr lang="it-IT" sz="900" kern="10" spc="-50" dirty="0">
                  <a:ln w="9525">
                    <a:solidFill>
                      <a:srgbClr val="333333"/>
                    </a:solidFill>
                    <a:round/>
                    <a:headEnd/>
                    <a:tailEnd/>
                  </a:ln>
                  <a:solidFill>
                    <a:srgbClr val="333333"/>
                  </a:solidFill>
                  <a:latin typeface="Tahoma" panose="020B0604030504040204" pitchFamily="34" charset="0"/>
                  <a:ea typeface="Tahoma" panose="020B0604030504040204" pitchFamily="34" charset="0"/>
                  <a:cs typeface="Tahoma" panose="020B0604030504040204" pitchFamily="34" charset="0"/>
                </a:rPr>
                <a:t>pc3</a:t>
              </a:r>
              <a:endParaRPr lang="it-IT" sz="700" kern="10" spc="-50" dirty="0">
                <a:ln w="9525">
                  <a:solidFill>
                    <a:srgbClr val="333333"/>
                  </a:solidFill>
                  <a:round/>
                  <a:headEnd/>
                  <a:tailEnd/>
                </a:ln>
                <a:solidFill>
                  <a:srgbClr val="333333"/>
                </a:solidFill>
                <a:effectLst/>
                <a:latin typeface="Tahoma" panose="020B0604030504040204" pitchFamily="34" charset="0"/>
                <a:ea typeface="Tahoma" panose="020B0604030504040204" pitchFamily="34" charset="0"/>
                <a:cs typeface="Tahoma" panose="020B0604030504040204" pitchFamily="34" charset="0"/>
              </a:endParaRPr>
            </a:p>
          </p:txBody>
        </p:sp>
      </p:grpSp>
      <p:sp>
        <p:nvSpPr>
          <p:cNvPr id="18532" name="Text Box 32">
            <a:extLst>
              <a:ext uri="{FF2B5EF4-FFF2-40B4-BE49-F238E27FC236}">
                <a16:creationId xmlns:a16="http://schemas.microsoft.com/office/drawing/2014/main" id="{36985AB5-A595-5A59-E872-B9D2AFEA5FDE}"/>
              </a:ext>
            </a:extLst>
          </p:cNvPr>
          <p:cNvSpPr txBox="1">
            <a:spLocks noChangeArrowheads="1"/>
          </p:cNvSpPr>
          <p:nvPr/>
        </p:nvSpPr>
        <p:spPr bwMode="auto">
          <a:xfrm>
            <a:off x="2546803" y="2356551"/>
            <a:ext cx="287683" cy="223014"/>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defPPr>
              <a:defRPr lang="it-IT"/>
            </a:defPPr>
            <a:lvl1pPr marR="0" lvl="0" indent="0" algn="ctr" eaLnBrk="0" fontAlgn="base" hangingPunct="0">
              <a:lnSpc>
                <a:spcPct val="100000"/>
              </a:lnSpc>
              <a:spcBef>
                <a:spcPct val="0"/>
              </a:spcBef>
              <a:spcAft>
                <a:spcPct val="0"/>
              </a:spcAft>
              <a:buClrTx/>
              <a:buSzTx/>
              <a:buFontTx/>
              <a:buNone/>
              <a:tabLst/>
              <a:defRPr kumimoji="0" sz="1000" b="0" i="0" u="none" strike="noStrike" cap="none" normalizeH="0" baseline="0">
                <a:ln>
                  <a:noFill/>
                </a:ln>
                <a:effectLst/>
                <a:latin typeface="Arial" panose="020B0604020202020204" pitchFamily="34" charset="0"/>
                <a:ea typeface="Times New Roman" panose="02020603050405020304" pitchFamily="18" charset="0"/>
              </a:defRPr>
            </a:lvl1pPr>
          </a:lstStyle>
          <a:p>
            <a:r>
              <a:rPr lang="it-IT" altLang="it-IT" sz="1400" dirty="0"/>
              <a:t>0:1</a:t>
            </a:r>
          </a:p>
        </p:txBody>
      </p:sp>
      <p:sp>
        <p:nvSpPr>
          <p:cNvPr id="18533" name="Text Box 32">
            <a:extLst>
              <a:ext uri="{FF2B5EF4-FFF2-40B4-BE49-F238E27FC236}">
                <a16:creationId xmlns:a16="http://schemas.microsoft.com/office/drawing/2014/main" id="{40069469-FF15-FBF1-1F0B-A0CEC7064617}"/>
              </a:ext>
            </a:extLst>
          </p:cNvPr>
          <p:cNvSpPr txBox="1">
            <a:spLocks noChangeArrowheads="1"/>
          </p:cNvSpPr>
          <p:nvPr/>
        </p:nvSpPr>
        <p:spPr bwMode="auto">
          <a:xfrm>
            <a:off x="2655191" y="4400331"/>
            <a:ext cx="287683" cy="223014"/>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defPPr>
              <a:defRPr lang="it-IT"/>
            </a:defPPr>
            <a:lvl1pPr marR="0" lvl="0" indent="0" algn="ctr" eaLnBrk="0" fontAlgn="base" hangingPunct="0">
              <a:lnSpc>
                <a:spcPct val="100000"/>
              </a:lnSpc>
              <a:spcBef>
                <a:spcPct val="0"/>
              </a:spcBef>
              <a:spcAft>
                <a:spcPct val="0"/>
              </a:spcAft>
              <a:buClrTx/>
              <a:buSzTx/>
              <a:buFontTx/>
              <a:buNone/>
              <a:tabLst/>
              <a:defRPr kumimoji="0" sz="1000" b="0" i="0" u="none" strike="noStrike" cap="none" normalizeH="0" baseline="0">
                <a:ln>
                  <a:noFill/>
                </a:ln>
                <a:effectLst/>
                <a:latin typeface="Arial" panose="020B0604020202020204" pitchFamily="34" charset="0"/>
                <a:ea typeface="Times New Roman" panose="02020603050405020304" pitchFamily="18" charset="0"/>
              </a:defRPr>
            </a:lvl1pPr>
          </a:lstStyle>
          <a:p>
            <a:r>
              <a:rPr lang="it-IT" altLang="it-IT" sz="1400" dirty="0"/>
              <a:t>0:2</a:t>
            </a:r>
          </a:p>
        </p:txBody>
      </p:sp>
      <p:sp>
        <p:nvSpPr>
          <p:cNvPr id="18534" name="Text Box 32">
            <a:extLst>
              <a:ext uri="{FF2B5EF4-FFF2-40B4-BE49-F238E27FC236}">
                <a16:creationId xmlns:a16="http://schemas.microsoft.com/office/drawing/2014/main" id="{D268B4A2-A867-9F9C-561B-2F8610005139}"/>
              </a:ext>
            </a:extLst>
          </p:cNvPr>
          <p:cNvSpPr txBox="1">
            <a:spLocks noChangeArrowheads="1"/>
          </p:cNvSpPr>
          <p:nvPr/>
        </p:nvSpPr>
        <p:spPr bwMode="auto">
          <a:xfrm>
            <a:off x="9643131" y="4408463"/>
            <a:ext cx="287683" cy="223014"/>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defPPr>
              <a:defRPr lang="it-IT"/>
            </a:defPPr>
            <a:lvl1pPr marR="0" lvl="0" indent="0" algn="ctr" eaLnBrk="0" fontAlgn="base" hangingPunct="0">
              <a:lnSpc>
                <a:spcPct val="100000"/>
              </a:lnSpc>
              <a:spcBef>
                <a:spcPct val="0"/>
              </a:spcBef>
              <a:spcAft>
                <a:spcPct val="0"/>
              </a:spcAft>
              <a:buClrTx/>
              <a:buSzTx/>
              <a:buFontTx/>
              <a:buNone/>
              <a:tabLst/>
              <a:defRPr kumimoji="0" sz="1000" b="0" i="0" u="none" strike="noStrike" cap="none" normalizeH="0" baseline="0">
                <a:ln>
                  <a:noFill/>
                </a:ln>
                <a:effectLst/>
                <a:latin typeface="Arial" panose="020B0604020202020204" pitchFamily="34" charset="0"/>
                <a:ea typeface="Times New Roman" panose="02020603050405020304" pitchFamily="18" charset="0"/>
              </a:defRPr>
            </a:lvl1pPr>
          </a:lstStyle>
          <a:p>
            <a:r>
              <a:rPr lang="it-IT" altLang="it-IT" sz="1400" dirty="0"/>
              <a:t>0:3</a:t>
            </a:r>
          </a:p>
        </p:txBody>
      </p:sp>
      <p:sp>
        <p:nvSpPr>
          <p:cNvPr id="18535" name="Text Box 32">
            <a:extLst>
              <a:ext uri="{FF2B5EF4-FFF2-40B4-BE49-F238E27FC236}">
                <a16:creationId xmlns:a16="http://schemas.microsoft.com/office/drawing/2014/main" id="{8D437A41-F08B-5BB6-F71D-3001EC7EDAD2}"/>
              </a:ext>
            </a:extLst>
          </p:cNvPr>
          <p:cNvSpPr txBox="1">
            <a:spLocks noChangeArrowheads="1"/>
          </p:cNvSpPr>
          <p:nvPr/>
        </p:nvSpPr>
        <p:spPr bwMode="auto">
          <a:xfrm>
            <a:off x="9501355" y="2406705"/>
            <a:ext cx="287683" cy="223014"/>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defPPr>
              <a:defRPr lang="it-IT"/>
            </a:defPPr>
            <a:lvl1pPr marR="0" lvl="0" indent="0" algn="ctr" eaLnBrk="0" fontAlgn="base" hangingPunct="0">
              <a:lnSpc>
                <a:spcPct val="100000"/>
              </a:lnSpc>
              <a:spcBef>
                <a:spcPct val="0"/>
              </a:spcBef>
              <a:spcAft>
                <a:spcPct val="0"/>
              </a:spcAft>
              <a:buClrTx/>
              <a:buSzTx/>
              <a:buFontTx/>
              <a:buNone/>
              <a:tabLst/>
              <a:defRPr kumimoji="0" sz="1000" b="0" i="0" u="none" strike="noStrike" cap="none" normalizeH="0" baseline="0">
                <a:ln>
                  <a:noFill/>
                </a:ln>
                <a:effectLst/>
                <a:latin typeface="Arial" panose="020B0604020202020204" pitchFamily="34" charset="0"/>
                <a:ea typeface="Times New Roman" panose="02020603050405020304" pitchFamily="18" charset="0"/>
              </a:defRPr>
            </a:lvl1pPr>
          </a:lstStyle>
          <a:p>
            <a:r>
              <a:rPr lang="it-IT" altLang="it-IT" sz="1400" dirty="0"/>
              <a:t>0:4</a:t>
            </a:r>
          </a:p>
        </p:txBody>
      </p:sp>
      <p:sp>
        <p:nvSpPr>
          <p:cNvPr id="18536" name="Text Box 32">
            <a:extLst>
              <a:ext uri="{FF2B5EF4-FFF2-40B4-BE49-F238E27FC236}">
                <a16:creationId xmlns:a16="http://schemas.microsoft.com/office/drawing/2014/main" id="{5FE0BA7A-0592-632F-5161-F429A7EA3754}"/>
              </a:ext>
            </a:extLst>
          </p:cNvPr>
          <p:cNvSpPr txBox="1">
            <a:spLocks noChangeArrowheads="1"/>
          </p:cNvSpPr>
          <p:nvPr/>
        </p:nvSpPr>
        <p:spPr bwMode="auto">
          <a:xfrm>
            <a:off x="7222983" y="3429000"/>
            <a:ext cx="385185" cy="223014"/>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defPPr>
              <a:defRPr lang="it-IT"/>
            </a:defPPr>
            <a:lvl1pPr marR="0" lvl="0" indent="0" algn="ctr" eaLnBrk="0" fontAlgn="base" hangingPunct="0">
              <a:lnSpc>
                <a:spcPct val="100000"/>
              </a:lnSpc>
              <a:spcBef>
                <a:spcPct val="0"/>
              </a:spcBef>
              <a:spcAft>
                <a:spcPct val="0"/>
              </a:spcAft>
              <a:buClrTx/>
              <a:buSzTx/>
              <a:buFontTx/>
              <a:buNone/>
              <a:tabLst/>
              <a:defRPr kumimoji="0" sz="1000" b="0" i="0" u="none" strike="noStrike" cap="none" normalizeH="0" baseline="0">
                <a:ln>
                  <a:noFill/>
                </a:ln>
                <a:effectLst/>
                <a:latin typeface="Arial" panose="020B0604020202020204" pitchFamily="34" charset="0"/>
                <a:ea typeface="Times New Roman" panose="02020603050405020304" pitchFamily="18" charset="0"/>
              </a:defRPr>
            </a:lvl1pPr>
          </a:lstStyle>
          <a:p>
            <a:r>
              <a:rPr lang="it-IT" altLang="it-IT" sz="1400" dirty="0"/>
              <a:t>0:b4</a:t>
            </a:r>
          </a:p>
        </p:txBody>
      </p:sp>
      <p:sp>
        <p:nvSpPr>
          <p:cNvPr id="18539" name="Text Box 32">
            <a:extLst>
              <a:ext uri="{FF2B5EF4-FFF2-40B4-BE49-F238E27FC236}">
                <a16:creationId xmlns:a16="http://schemas.microsoft.com/office/drawing/2014/main" id="{B9B292B3-9AF4-7774-3432-1D6FD6C260F7}"/>
              </a:ext>
            </a:extLst>
          </p:cNvPr>
          <p:cNvSpPr txBox="1">
            <a:spLocks noChangeArrowheads="1"/>
          </p:cNvSpPr>
          <p:nvPr/>
        </p:nvSpPr>
        <p:spPr bwMode="auto">
          <a:xfrm>
            <a:off x="6644142" y="4408463"/>
            <a:ext cx="385185" cy="223014"/>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defPPr>
              <a:defRPr lang="it-IT"/>
            </a:defPPr>
            <a:lvl1pPr marR="0" lvl="0" indent="0" algn="ctr" eaLnBrk="0" fontAlgn="base" hangingPunct="0">
              <a:lnSpc>
                <a:spcPct val="100000"/>
              </a:lnSpc>
              <a:spcBef>
                <a:spcPct val="0"/>
              </a:spcBef>
              <a:spcAft>
                <a:spcPct val="0"/>
              </a:spcAft>
              <a:buClrTx/>
              <a:buSzTx/>
              <a:buFontTx/>
              <a:buNone/>
              <a:tabLst/>
              <a:defRPr kumimoji="0" sz="1000" b="0" i="0" u="none" strike="noStrike" cap="none" normalizeH="0" baseline="0">
                <a:ln>
                  <a:noFill/>
                </a:ln>
                <a:effectLst/>
                <a:latin typeface="Arial" panose="020B0604020202020204" pitchFamily="34" charset="0"/>
                <a:ea typeface="Times New Roman" panose="02020603050405020304" pitchFamily="18" charset="0"/>
              </a:defRPr>
            </a:lvl1pPr>
          </a:lstStyle>
          <a:p>
            <a:r>
              <a:rPr lang="it-IT" altLang="it-IT" sz="1400" dirty="0"/>
              <a:t>0:b3</a:t>
            </a:r>
          </a:p>
        </p:txBody>
      </p:sp>
      <p:sp>
        <p:nvSpPr>
          <p:cNvPr id="18540" name="Text Box 32">
            <a:extLst>
              <a:ext uri="{FF2B5EF4-FFF2-40B4-BE49-F238E27FC236}">
                <a16:creationId xmlns:a16="http://schemas.microsoft.com/office/drawing/2014/main" id="{48A6EE93-43DB-714B-8222-BE317D6BBCF7}"/>
              </a:ext>
            </a:extLst>
          </p:cNvPr>
          <p:cNvSpPr txBox="1">
            <a:spLocks noChangeArrowheads="1"/>
          </p:cNvSpPr>
          <p:nvPr/>
        </p:nvSpPr>
        <p:spPr bwMode="auto">
          <a:xfrm>
            <a:off x="5149322" y="4389075"/>
            <a:ext cx="385185" cy="223014"/>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defPPr>
              <a:defRPr lang="it-IT"/>
            </a:defPPr>
            <a:lvl1pPr marR="0" lvl="0" indent="0" algn="ctr" eaLnBrk="0" fontAlgn="base" hangingPunct="0">
              <a:lnSpc>
                <a:spcPct val="100000"/>
              </a:lnSpc>
              <a:spcBef>
                <a:spcPct val="0"/>
              </a:spcBef>
              <a:spcAft>
                <a:spcPct val="0"/>
              </a:spcAft>
              <a:buClrTx/>
              <a:buSzTx/>
              <a:buFontTx/>
              <a:buNone/>
              <a:tabLst/>
              <a:defRPr kumimoji="0" sz="1000" b="0" i="0" u="none" strike="noStrike" cap="none" normalizeH="0" baseline="0">
                <a:ln>
                  <a:noFill/>
                </a:ln>
                <a:effectLst/>
                <a:latin typeface="Arial" panose="020B0604020202020204" pitchFamily="34" charset="0"/>
                <a:ea typeface="Times New Roman" panose="02020603050405020304" pitchFamily="18" charset="0"/>
              </a:defRPr>
            </a:lvl1pPr>
          </a:lstStyle>
          <a:p>
            <a:r>
              <a:rPr lang="it-IT" altLang="it-IT" sz="1400" dirty="0"/>
              <a:t>0:b2</a:t>
            </a:r>
          </a:p>
        </p:txBody>
      </p:sp>
      <p:sp>
        <p:nvSpPr>
          <p:cNvPr id="18542" name="Text Box 32">
            <a:extLst>
              <a:ext uri="{FF2B5EF4-FFF2-40B4-BE49-F238E27FC236}">
                <a16:creationId xmlns:a16="http://schemas.microsoft.com/office/drawing/2014/main" id="{AAB377B2-A980-D0D1-2160-D1B576F1F080}"/>
              </a:ext>
            </a:extLst>
          </p:cNvPr>
          <p:cNvSpPr txBox="1">
            <a:spLocks noChangeArrowheads="1"/>
          </p:cNvSpPr>
          <p:nvPr/>
        </p:nvSpPr>
        <p:spPr bwMode="auto">
          <a:xfrm>
            <a:off x="4801554" y="3415614"/>
            <a:ext cx="385185" cy="223014"/>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defPPr>
              <a:defRPr lang="it-IT"/>
            </a:defPPr>
            <a:lvl1pPr marR="0" lvl="0" indent="0" algn="ctr" eaLnBrk="0" fontAlgn="base" hangingPunct="0">
              <a:lnSpc>
                <a:spcPct val="100000"/>
              </a:lnSpc>
              <a:spcBef>
                <a:spcPct val="0"/>
              </a:spcBef>
              <a:spcAft>
                <a:spcPct val="0"/>
              </a:spcAft>
              <a:buClrTx/>
              <a:buSzTx/>
              <a:buFontTx/>
              <a:buNone/>
              <a:tabLst/>
              <a:defRPr kumimoji="0" sz="1000" b="0" i="0" u="none" strike="noStrike" cap="none" normalizeH="0" baseline="0">
                <a:ln>
                  <a:noFill/>
                </a:ln>
                <a:effectLst/>
                <a:latin typeface="Arial" panose="020B0604020202020204" pitchFamily="34" charset="0"/>
                <a:ea typeface="Times New Roman" panose="02020603050405020304" pitchFamily="18" charset="0"/>
              </a:defRPr>
            </a:lvl1pPr>
          </a:lstStyle>
          <a:p>
            <a:r>
              <a:rPr lang="it-IT" altLang="it-IT" sz="1400" dirty="0"/>
              <a:t>0:b1</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6">
            <a:extLst>
              <a:ext uri="{FF2B5EF4-FFF2-40B4-BE49-F238E27FC236}">
                <a16:creationId xmlns:a16="http://schemas.microsoft.com/office/drawing/2014/main" id="{F328B0A1-9A3A-8C3B-4238-2EB83EDE07C0}"/>
              </a:ext>
            </a:extLst>
          </p:cNvPr>
          <p:cNvSpPr>
            <a:spLocks noGrp="1" noChangeArrowheads="1"/>
          </p:cNvSpPr>
          <p:nvPr>
            <p:ph type="title"/>
          </p:nvPr>
        </p:nvSpPr>
        <p:spPr/>
        <p:txBody>
          <a:bodyPr/>
          <a:lstStyle/>
          <a:p>
            <a:r>
              <a:rPr lang="en-GB" altLang="it-IT" noProof="0" dirty="0"/>
              <a:t>the </a:t>
            </a:r>
            <a:r>
              <a:rPr lang="en-GB" altLang="it-IT" noProof="0" dirty="0" err="1"/>
              <a:t>lab.conf</a:t>
            </a:r>
            <a:endParaRPr lang="en-GB" altLang="it-IT" noProof="0" dirty="0"/>
          </a:p>
        </p:txBody>
      </p:sp>
      <p:sp>
        <p:nvSpPr>
          <p:cNvPr id="3" name="Date Placeholder 2">
            <a:extLst>
              <a:ext uri="{FF2B5EF4-FFF2-40B4-BE49-F238E27FC236}">
                <a16:creationId xmlns:a16="http://schemas.microsoft.com/office/drawing/2014/main" id="{F1FEFB20-B3FF-21F6-2BD8-F82272FCBFD3}"/>
              </a:ext>
            </a:extLst>
          </p:cNvPr>
          <p:cNvSpPr>
            <a:spLocks noGrp="1"/>
          </p:cNvSpPr>
          <p:nvPr>
            <p:ph type="dt" sz="half" idx="10"/>
          </p:nvPr>
        </p:nvSpPr>
        <p:spPr/>
        <p:txBody>
          <a:bodyPr/>
          <a:lstStyle/>
          <a:p>
            <a:pPr>
              <a:defRPr/>
            </a:pPr>
            <a:r>
              <a:rPr lang="it-IT" altLang="it-IT"/>
              <a:t>last update: Oct 2023</a:t>
            </a:r>
          </a:p>
        </p:txBody>
      </p:sp>
      <p:sp>
        <p:nvSpPr>
          <p:cNvPr id="4" name="Footer Placeholder 3">
            <a:extLst>
              <a:ext uri="{FF2B5EF4-FFF2-40B4-BE49-F238E27FC236}">
                <a16:creationId xmlns:a16="http://schemas.microsoft.com/office/drawing/2014/main" id="{7A280C8E-CF7B-A969-7652-432C57CEC3A4}"/>
              </a:ext>
            </a:extLst>
          </p:cNvPr>
          <p:cNvSpPr>
            <a:spLocks noGrp="1"/>
          </p:cNvSpPr>
          <p:nvPr>
            <p:ph type="ftr" sz="quarter" idx="11"/>
          </p:nvPr>
        </p:nvSpPr>
        <p:spPr/>
        <p:txBody>
          <a:bodyPr/>
          <a:lstStyle/>
          <a:p>
            <a:pPr>
              <a:defRPr/>
            </a:pPr>
            <a:r>
              <a:rPr lang="it-IT" altLang="it-IT"/>
              <a:t>kathara – [ lab: one bridge ]</a:t>
            </a:r>
          </a:p>
        </p:txBody>
      </p:sp>
      <p:grpSp>
        <p:nvGrpSpPr>
          <p:cNvPr id="2" name="Group 19">
            <a:extLst>
              <a:ext uri="{FF2B5EF4-FFF2-40B4-BE49-F238E27FC236}">
                <a16:creationId xmlns:a16="http://schemas.microsoft.com/office/drawing/2014/main" id="{61C7154A-A72A-E6D8-2DBB-1CCC72E8ADE6}"/>
              </a:ext>
            </a:extLst>
          </p:cNvPr>
          <p:cNvGrpSpPr>
            <a:grpSpLocks/>
          </p:cNvGrpSpPr>
          <p:nvPr/>
        </p:nvGrpSpPr>
        <p:grpSpPr bwMode="auto">
          <a:xfrm>
            <a:off x="609600" y="1628800"/>
            <a:ext cx="4248149" cy="4165601"/>
            <a:chOff x="2576" y="845"/>
            <a:chExt cx="2676" cy="2624"/>
          </a:xfrm>
        </p:grpSpPr>
        <p:sp>
          <p:nvSpPr>
            <p:cNvPr id="5" name="AutoShape 4">
              <a:extLst>
                <a:ext uri="{FF2B5EF4-FFF2-40B4-BE49-F238E27FC236}">
                  <a16:creationId xmlns:a16="http://schemas.microsoft.com/office/drawing/2014/main" id="{250471D0-1C25-B6F0-3E3C-189A93EA85B8}"/>
                </a:ext>
              </a:extLst>
            </p:cNvPr>
            <p:cNvSpPr>
              <a:spLocks noChangeArrowheads="1"/>
            </p:cNvSpPr>
            <p:nvPr/>
          </p:nvSpPr>
          <p:spPr bwMode="auto">
            <a:xfrm>
              <a:off x="2576" y="1027"/>
              <a:ext cx="2676" cy="2442"/>
            </a:xfrm>
            <a:prstGeom prst="foldedCorner">
              <a:avLst>
                <a:gd name="adj" fmla="val 12500"/>
              </a:avLst>
            </a:prstGeom>
            <a:solidFill>
              <a:schemeClr val="bg1"/>
            </a:solidFill>
            <a:ln w="19050">
              <a:solidFill>
                <a:schemeClr val="tx1"/>
              </a:solidFill>
              <a:round/>
              <a:headEnd/>
              <a:tailEnd/>
            </a:ln>
            <a:effectLst>
              <a:outerShdw dist="107763" dir="2700000" algn="ctr" rotWithShape="0">
                <a:schemeClr val="bg2"/>
              </a:outerShdw>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pt-BR" altLang="it-IT" sz="1600" b="1" dirty="0">
                  <a:latin typeface="Courier New" panose="02070309020205020404" pitchFamily="49" charset="0"/>
                </a:rPr>
                <a:t>pc1[0]="A"</a:t>
              </a:r>
            </a:p>
            <a:p>
              <a:pPr eaLnBrk="1" hangingPunct="1">
                <a:spcBef>
                  <a:spcPct val="0"/>
                </a:spcBef>
                <a:buClrTx/>
                <a:buSzTx/>
                <a:buFontTx/>
                <a:buNone/>
              </a:pPr>
              <a:r>
                <a:rPr lang="pt-BR" altLang="it-IT" sz="1600" b="1" dirty="0">
                  <a:latin typeface="Courier New" panose="02070309020205020404" pitchFamily="49" charset="0"/>
                </a:rPr>
                <a:t>pc1[image]="kathara/base"</a:t>
              </a:r>
            </a:p>
            <a:p>
              <a:pPr eaLnBrk="1" hangingPunct="1">
                <a:spcBef>
                  <a:spcPct val="0"/>
                </a:spcBef>
                <a:buClrTx/>
                <a:buSzTx/>
                <a:buFontTx/>
                <a:buNone/>
              </a:pPr>
              <a:r>
                <a:rPr lang="pt-BR" altLang="it-IT" sz="1600" b="1" dirty="0">
                  <a:latin typeface="Courier New" panose="02070309020205020404" pitchFamily="49" charset="0"/>
                </a:rPr>
                <a:t>pc1[ipv6]="false"</a:t>
              </a:r>
            </a:p>
            <a:p>
              <a:pPr eaLnBrk="1" hangingPunct="1">
                <a:spcBef>
                  <a:spcPct val="0"/>
                </a:spcBef>
                <a:buClrTx/>
                <a:buSzTx/>
                <a:buFontTx/>
                <a:buNone/>
              </a:pPr>
              <a:endParaRPr lang="pt-BR" altLang="it-IT" sz="1600" b="1" dirty="0">
                <a:latin typeface="Courier New" panose="02070309020205020404" pitchFamily="49" charset="0"/>
              </a:endParaRPr>
            </a:p>
            <a:p>
              <a:pPr eaLnBrk="1" hangingPunct="1">
                <a:spcBef>
                  <a:spcPct val="0"/>
                </a:spcBef>
                <a:buClrTx/>
                <a:buSzTx/>
                <a:buFontTx/>
                <a:buNone/>
              </a:pPr>
              <a:r>
                <a:rPr lang="pt-BR" altLang="it-IT" sz="1600" b="1" dirty="0">
                  <a:latin typeface="Courier New" panose="02070309020205020404" pitchFamily="49" charset="0"/>
                </a:rPr>
                <a:t>pc2[0]="B"</a:t>
              </a:r>
            </a:p>
            <a:p>
              <a:pPr eaLnBrk="1" hangingPunct="1">
                <a:spcBef>
                  <a:spcPct val="0"/>
                </a:spcBef>
                <a:buClrTx/>
                <a:buSzTx/>
                <a:buFontTx/>
                <a:buNone/>
              </a:pPr>
              <a:r>
                <a:rPr lang="pt-BR" altLang="it-IT" sz="1600" b="1" dirty="0">
                  <a:latin typeface="Courier New" panose="02070309020205020404" pitchFamily="49" charset="0"/>
                </a:rPr>
                <a:t>pc2[image]="kathara/base"</a:t>
              </a:r>
            </a:p>
            <a:p>
              <a:pPr eaLnBrk="1" hangingPunct="1">
                <a:spcBef>
                  <a:spcPct val="0"/>
                </a:spcBef>
                <a:buClrTx/>
                <a:buSzTx/>
                <a:buFontTx/>
                <a:buNone/>
              </a:pPr>
              <a:r>
                <a:rPr lang="pt-BR" altLang="it-IT" sz="1600" b="1" dirty="0">
                  <a:latin typeface="Courier New" panose="02070309020205020404" pitchFamily="49" charset="0"/>
                </a:rPr>
                <a:t>pc2[ipv6]="false"</a:t>
              </a:r>
            </a:p>
            <a:p>
              <a:pPr eaLnBrk="1" hangingPunct="1">
                <a:spcBef>
                  <a:spcPct val="0"/>
                </a:spcBef>
                <a:buClrTx/>
                <a:buSzTx/>
                <a:buFontTx/>
                <a:buNone/>
              </a:pPr>
              <a:endParaRPr lang="pt-BR" altLang="it-IT" sz="1600" b="1" dirty="0">
                <a:latin typeface="Courier New" panose="02070309020205020404" pitchFamily="49" charset="0"/>
              </a:endParaRPr>
            </a:p>
            <a:p>
              <a:pPr eaLnBrk="1" hangingPunct="1">
                <a:spcBef>
                  <a:spcPct val="0"/>
                </a:spcBef>
                <a:buClrTx/>
                <a:buSzTx/>
                <a:buFontTx/>
                <a:buNone/>
              </a:pPr>
              <a:r>
                <a:rPr lang="pt-BR" altLang="it-IT" sz="1600" b="1" dirty="0">
                  <a:latin typeface="Courier New" panose="02070309020205020404" pitchFamily="49" charset="0"/>
                </a:rPr>
                <a:t>pc3[0]="C"</a:t>
              </a:r>
            </a:p>
            <a:p>
              <a:pPr eaLnBrk="1" hangingPunct="1">
                <a:spcBef>
                  <a:spcPct val="0"/>
                </a:spcBef>
                <a:buClrTx/>
                <a:buSzTx/>
                <a:buFontTx/>
                <a:buNone/>
              </a:pPr>
              <a:r>
                <a:rPr lang="pt-BR" altLang="it-IT" sz="1600" b="1" dirty="0">
                  <a:latin typeface="Courier New" panose="02070309020205020404" pitchFamily="49" charset="0"/>
                </a:rPr>
                <a:t>pc3[image]="kathara/base"</a:t>
              </a:r>
            </a:p>
            <a:p>
              <a:pPr eaLnBrk="1" hangingPunct="1">
                <a:spcBef>
                  <a:spcPct val="0"/>
                </a:spcBef>
                <a:buClrTx/>
                <a:buSzTx/>
                <a:buFontTx/>
                <a:buNone/>
              </a:pPr>
              <a:r>
                <a:rPr lang="pt-BR" altLang="it-IT" sz="1600" b="1" dirty="0">
                  <a:latin typeface="Courier New" panose="02070309020205020404" pitchFamily="49" charset="0"/>
                </a:rPr>
                <a:t>pc3[ipv6]="false"</a:t>
              </a:r>
            </a:p>
            <a:p>
              <a:pPr eaLnBrk="1" hangingPunct="1">
                <a:spcBef>
                  <a:spcPct val="0"/>
                </a:spcBef>
                <a:buClrTx/>
                <a:buSzTx/>
                <a:buFontTx/>
                <a:buNone/>
              </a:pPr>
              <a:endParaRPr lang="pt-BR" altLang="it-IT" sz="1600" b="1" dirty="0">
                <a:latin typeface="Courier New" panose="02070309020205020404" pitchFamily="49" charset="0"/>
              </a:endParaRPr>
            </a:p>
            <a:p>
              <a:pPr eaLnBrk="1" hangingPunct="1">
                <a:spcBef>
                  <a:spcPct val="0"/>
                </a:spcBef>
                <a:buClrTx/>
                <a:buSzTx/>
                <a:buFontTx/>
                <a:buNone/>
              </a:pPr>
              <a:r>
                <a:rPr lang="pt-BR" altLang="it-IT" sz="1600" b="1" dirty="0">
                  <a:latin typeface="Courier New" panose="02070309020205020404" pitchFamily="49" charset="0"/>
                </a:rPr>
                <a:t>pc4[0]="D"</a:t>
              </a:r>
            </a:p>
            <a:p>
              <a:pPr eaLnBrk="1" hangingPunct="1">
                <a:spcBef>
                  <a:spcPct val="0"/>
                </a:spcBef>
                <a:buClrTx/>
                <a:buSzTx/>
                <a:buFontTx/>
                <a:buNone/>
              </a:pPr>
              <a:r>
                <a:rPr lang="pt-BR" altLang="it-IT" sz="1600" b="1" dirty="0">
                  <a:latin typeface="Courier New" panose="02070309020205020404" pitchFamily="49" charset="0"/>
                </a:rPr>
                <a:t>pc4[image]="kathara/base"</a:t>
              </a:r>
            </a:p>
            <a:p>
              <a:pPr eaLnBrk="1" hangingPunct="1">
                <a:spcBef>
                  <a:spcPct val="0"/>
                </a:spcBef>
                <a:buClrTx/>
                <a:buSzTx/>
                <a:buFontTx/>
                <a:buNone/>
              </a:pPr>
              <a:r>
                <a:rPr lang="pt-BR" altLang="it-IT" sz="1600" b="1" dirty="0">
                  <a:latin typeface="Courier New" panose="02070309020205020404" pitchFamily="49" charset="0"/>
                </a:rPr>
                <a:t>pc4[ipv6]="false"</a:t>
              </a:r>
            </a:p>
          </p:txBody>
        </p:sp>
        <p:sp>
          <p:nvSpPr>
            <p:cNvPr id="6" name="AutoShape 13">
              <a:extLst>
                <a:ext uri="{FF2B5EF4-FFF2-40B4-BE49-F238E27FC236}">
                  <a16:creationId xmlns:a16="http://schemas.microsoft.com/office/drawing/2014/main" id="{B4F37423-B8D9-B267-A88E-59B13C44218F}"/>
                </a:ext>
              </a:extLst>
            </p:cNvPr>
            <p:cNvSpPr>
              <a:spLocks noChangeArrowheads="1"/>
            </p:cNvSpPr>
            <p:nvPr/>
          </p:nvSpPr>
          <p:spPr bwMode="auto">
            <a:xfrm>
              <a:off x="2621" y="845"/>
              <a:ext cx="1415"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dirty="0" err="1">
                  <a:latin typeface="Courier New" panose="02070309020205020404" pitchFamily="49" charset="0"/>
                </a:rPr>
                <a:t>lab.conf</a:t>
              </a:r>
              <a:r>
                <a:rPr lang="en-US" altLang="it-IT" sz="1600" b="1" dirty="0">
                  <a:latin typeface="Courier New" panose="02070309020205020404" pitchFamily="49" charset="0"/>
                </a:rPr>
                <a:t> – part 1</a:t>
              </a:r>
            </a:p>
          </p:txBody>
        </p:sp>
      </p:grpSp>
      <p:grpSp>
        <p:nvGrpSpPr>
          <p:cNvPr id="7" name="Group 19">
            <a:extLst>
              <a:ext uri="{FF2B5EF4-FFF2-40B4-BE49-F238E27FC236}">
                <a16:creationId xmlns:a16="http://schemas.microsoft.com/office/drawing/2014/main" id="{1C7023E2-F303-A3F6-5FA7-9040DCDF9CAD}"/>
              </a:ext>
            </a:extLst>
          </p:cNvPr>
          <p:cNvGrpSpPr>
            <a:grpSpLocks/>
          </p:cNvGrpSpPr>
          <p:nvPr/>
        </p:nvGrpSpPr>
        <p:grpSpPr bwMode="auto">
          <a:xfrm>
            <a:off x="7380505" y="1628800"/>
            <a:ext cx="4248149" cy="4165601"/>
            <a:chOff x="2576" y="845"/>
            <a:chExt cx="2676" cy="2624"/>
          </a:xfrm>
        </p:grpSpPr>
        <p:sp>
          <p:nvSpPr>
            <p:cNvPr id="8" name="AutoShape 4">
              <a:extLst>
                <a:ext uri="{FF2B5EF4-FFF2-40B4-BE49-F238E27FC236}">
                  <a16:creationId xmlns:a16="http://schemas.microsoft.com/office/drawing/2014/main" id="{76072BE2-C9DE-581D-B5D2-7B5B71E75D4F}"/>
                </a:ext>
              </a:extLst>
            </p:cNvPr>
            <p:cNvSpPr>
              <a:spLocks noChangeArrowheads="1"/>
            </p:cNvSpPr>
            <p:nvPr/>
          </p:nvSpPr>
          <p:spPr bwMode="auto">
            <a:xfrm>
              <a:off x="2576" y="1027"/>
              <a:ext cx="2676" cy="2442"/>
            </a:xfrm>
            <a:prstGeom prst="foldedCorner">
              <a:avLst>
                <a:gd name="adj" fmla="val 12500"/>
              </a:avLst>
            </a:prstGeom>
            <a:solidFill>
              <a:schemeClr val="bg1"/>
            </a:solidFill>
            <a:ln w="19050">
              <a:solidFill>
                <a:schemeClr val="tx1"/>
              </a:solidFill>
              <a:round/>
              <a:headEnd/>
              <a:tailEnd/>
            </a:ln>
            <a:effectLst>
              <a:outerShdw dist="107763" dir="2700000" algn="ctr" rotWithShape="0">
                <a:schemeClr val="bg2"/>
              </a:outerShdw>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pt-BR" altLang="it-IT" sz="1600" b="1" dirty="0">
                  <a:latin typeface="Courier New" panose="02070309020205020404" pitchFamily="49" charset="0"/>
                </a:rPr>
                <a:t>b1[0]="A"</a:t>
              </a:r>
            </a:p>
            <a:p>
              <a:pPr eaLnBrk="1" hangingPunct="1">
                <a:spcBef>
                  <a:spcPct val="0"/>
                </a:spcBef>
                <a:buClrTx/>
                <a:buSzTx/>
                <a:buFontTx/>
                <a:buNone/>
              </a:pPr>
              <a:r>
                <a:rPr lang="pt-BR" altLang="it-IT" sz="1600" b="1" dirty="0">
                  <a:latin typeface="Courier New" panose="02070309020205020404" pitchFamily="49" charset="0"/>
                </a:rPr>
                <a:t>b1[1]="B"</a:t>
              </a:r>
            </a:p>
            <a:p>
              <a:pPr eaLnBrk="1" hangingPunct="1">
                <a:spcBef>
                  <a:spcPct val="0"/>
                </a:spcBef>
                <a:buClrTx/>
                <a:buSzTx/>
                <a:buFontTx/>
                <a:buNone/>
              </a:pPr>
              <a:r>
                <a:rPr lang="pt-BR" altLang="it-IT" sz="1600" b="1" dirty="0">
                  <a:latin typeface="Courier New" panose="02070309020205020404" pitchFamily="49" charset="0"/>
                </a:rPr>
                <a:t>b1[2]="C"</a:t>
              </a:r>
            </a:p>
            <a:p>
              <a:pPr eaLnBrk="1" hangingPunct="1">
                <a:spcBef>
                  <a:spcPct val="0"/>
                </a:spcBef>
                <a:buClrTx/>
                <a:buSzTx/>
                <a:buFontTx/>
                <a:buNone/>
              </a:pPr>
              <a:r>
                <a:rPr lang="pt-BR" altLang="it-IT" sz="1600" b="1" dirty="0">
                  <a:latin typeface="Courier New" panose="02070309020205020404" pitchFamily="49" charset="0"/>
                </a:rPr>
                <a:t>b1[3]="D"</a:t>
              </a:r>
            </a:p>
            <a:p>
              <a:pPr eaLnBrk="1" hangingPunct="1">
                <a:spcBef>
                  <a:spcPct val="0"/>
                </a:spcBef>
                <a:buClrTx/>
                <a:buSzTx/>
                <a:buFontTx/>
                <a:buNone/>
              </a:pPr>
              <a:r>
                <a:rPr lang="pt-BR" altLang="it-IT" sz="1600" b="1" dirty="0">
                  <a:latin typeface="Courier New" panose="02070309020205020404" pitchFamily="49" charset="0"/>
                </a:rPr>
                <a:t>b1[image]="kathara/base"</a:t>
              </a:r>
            </a:p>
            <a:p>
              <a:pPr eaLnBrk="1" hangingPunct="1">
                <a:spcBef>
                  <a:spcPct val="0"/>
                </a:spcBef>
                <a:buClrTx/>
                <a:buSzTx/>
                <a:buFontTx/>
                <a:buNone/>
              </a:pPr>
              <a:r>
                <a:rPr lang="pt-BR" altLang="it-IT" sz="1600" b="1" dirty="0">
                  <a:latin typeface="Courier New" panose="02070309020205020404" pitchFamily="49" charset="0"/>
                </a:rPr>
                <a:t>b1[ipv6]="false"</a:t>
              </a:r>
              <a:endParaRPr lang="it-IT" altLang="it-IT" sz="1600" b="1" dirty="0">
                <a:latin typeface="Courier New" panose="02070309020205020404" pitchFamily="49" charset="0"/>
              </a:endParaRPr>
            </a:p>
          </p:txBody>
        </p:sp>
        <p:sp>
          <p:nvSpPr>
            <p:cNvPr id="9" name="AutoShape 13">
              <a:extLst>
                <a:ext uri="{FF2B5EF4-FFF2-40B4-BE49-F238E27FC236}">
                  <a16:creationId xmlns:a16="http://schemas.microsoft.com/office/drawing/2014/main" id="{B364680D-5AAD-7619-EC4A-7AAE49376D88}"/>
                </a:ext>
              </a:extLst>
            </p:cNvPr>
            <p:cNvSpPr>
              <a:spLocks noChangeArrowheads="1"/>
            </p:cNvSpPr>
            <p:nvPr/>
          </p:nvSpPr>
          <p:spPr bwMode="auto">
            <a:xfrm>
              <a:off x="2621" y="845"/>
              <a:ext cx="1415"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dirty="0" err="1">
                  <a:latin typeface="Courier New" panose="02070309020205020404" pitchFamily="49" charset="0"/>
                </a:rPr>
                <a:t>lab.conf</a:t>
              </a:r>
              <a:r>
                <a:rPr lang="en-US" altLang="it-IT" sz="1600" b="1" dirty="0">
                  <a:latin typeface="Courier New" panose="02070309020205020404" pitchFamily="49" charset="0"/>
                </a:rPr>
                <a:t> – part 2</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51565-AB96-1D42-3F2F-FA4BF25C1A5E}"/>
              </a:ext>
            </a:extLst>
          </p:cNvPr>
          <p:cNvSpPr>
            <a:spLocks noGrp="1"/>
          </p:cNvSpPr>
          <p:nvPr>
            <p:ph type="title"/>
          </p:nvPr>
        </p:nvSpPr>
        <p:spPr/>
        <p:txBody>
          <a:bodyPr/>
          <a:lstStyle/>
          <a:p>
            <a:r>
              <a:rPr lang="en-GB" noProof="0" dirty="0"/>
              <a:t>the .startup files</a:t>
            </a:r>
          </a:p>
        </p:txBody>
      </p:sp>
      <p:sp>
        <p:nvSpPr>
          <p:cNvPr id="4" name="Date Placeholder 3">
            <a:extLst>
              <a:ext uri="{FF2B5EF4-FFF2-40B4-BE49-F238E27FC236}">
                <a16:creationId xmlns:a16="http://schemas.microsoft.com/office/drawing/2014/main" id="{0C0F5094-EF3F-30B3-1ADD-927561C3EAB2}"/>
              </a:ext>
            </a:extLst>
          </p:cNvPr>
          <p:cNvSpPr>
            <a:spLocks noGrp="1"/>
          </p:cNvSpPr>
          <p:nvPr>
            <p:ph type="dt" sz="half" idx="10"/>
          </p:nvPr>
        </p:nvSpPr>
        <p:spPr/>
        <p:txBody>
          <a:bodyPr/>
          <a:lstStyle/>
          <a:p>
            <a:pPr>
              <a:defRPr/>
            </a:pPr>
            <a:r>
              <a:rPr lang="it-IT" altLang="it-IT"/>
              <a:t>last update: Oct 2023</a:t>
            </a:r>
          </a:p>
        </p:txBody>
      </p:sp>
      <p:sp>
        <p:nvSpPr>
          <p:cNvPr id="5" name="Footer Placeholder 4">
            <a:extLst>
              <a:ext uri="{FF2B5EF4-FFF2-40B4-BE49-F238E27FC236}">
                <a16:creationId xmlns:a16="http://schemas.microsoft.com/office/drawing/2014/main" id="{6DFEC308-08EC-2CD2-DE6F-958CEC59DE59}"/>
              </a:ext>
            </a:extLst>
          </p:cNvPr>
          <p:cNvSpPr>
            <a:spLocks noGrp="1"/>
          </p:cNvSpPr>
          <p:nvPr>
            <p:ph type="ftr" sz="quarter" idx="11"/>
          </p:nvPr>
        </p:nvSpPr>
        <p:spPr/>
        <p:txBody>
          <a:bodyPr/>
          <a:lstStyle/>
          <a:p>
            <a:pPr>
              <a:defRPr/>
            </a:pPr>
            <a:r>
              <a:rPr lang="it-IT" altLang="it-IT"/>
              <a:t>kathara – [ lab: one bridge ]</a:t>
            </a:r>
          </a:p>
        </p:txBody>
      </p:sp>
      <p:grpSp>
        <p:nvGrpSpPr>
          <p:cNvPr id="6" name="Group 15">
            <a:extLst>
              <a:ext uri="{FF2B5EF4-FFF2-40B4-BE49-F238E27FC236}">
                <a16:creationId xmlns:a16="http://schemas.microsoft.com/office/drawing/2014/main" id="{69709324-52BC-9574-EE47-D570B01C200D}"/>
              </a:ext>
            </a:extLst>
          </p:cNvPr>
          <p:cNvGrpSpPr>
            <a:grpSpLocks/>
          </p:cNvGrpSpPr>
          <p:nvPr/>
        </p:nvGrpSpPr>
        <p:grpSpPr bwMode="auto">
          <a:xfrm>
            <a:off x="479376" y="1700808"/>
            <a:ext cx="5811945" cy="938213"/>
            <a:chOff x="126" y="2432"/>
            <a:chExt cx="6955" cy="591"/>
          </a:xfrm>
        </p:grpSpPr>
        <p:sp>
          <p:nvSpPr>
            <p:cNvPr id="7" name="AutoShape 5">
              <a:extLst>
                <a:ext uri="{FF2B5EF4-FFF2-40B4-BE49-F238E27FC236}">
                  <a16:creationId xmlns:a16="http://schemas.microsoft.com/office/drawing/2014/main" id="{E8D195E8-897C-DB26-FD02-564D2047CEA4}"/>
                </a:ext>
              </a:extLst>
            </p:cNvPr>
            <p:cNvSpPr>
              <a:spLocks noChangeArrowheads="1"/>
            </p:cNvSpPr>
            <p:nvPr/>
          </p:nvSpPr>
          <p:spPr bwMode="auto">
            <a:xfrm>
              <a:off x="126" y="2614"/>
              <a:ext cx="6955" cy="409"/>
            </a:xfrm>
            <a:prstGeom prst="foldedCorner">
              <a:avLst>
                <a:gd name="adj" fmla="val 8278"/>
              </a:avLst>
            </a:prstGeom>
            <a:solidFill>
              <a:schemeClr val="bg1"/>
            </a:solidFill>
            <a:ln w="19050">
              <a:solidFill>
                <a:schemeClr val="tx1"/>
              </a:solidFill>
              <a:round/>
              <a:headEnd/>
              <a:tailEnd/>
            </a:ln>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buNone/>
              </a:pPr>
              <a:r>
                <a:rPr lang="en-US" altLang="it-IT" sz="1600" b="1" dirty="0" err="1">
                  <a:latin typeface="Courier New" panose="02070309020205020404" pitchFamily="49" charset="0"/>
                </a:rPr>
                <a:t>ip</a:t>
              </a:r>
              <a:r>
                <a:rPr lang="en-US" altLang="it-IT" sz="1600" b="1" dirty="0">
                  <a:latin typeface="Courier New" panose="02070309020205020404" pitchFamily="49" charset="0"/>
                </a:rPr>
                <a:t> link set dev eth0 address 00:00:00:00:00:01</a:t>
              </a:r>
            </a:p>
          </p:txBody>
        </p:sp>
        <p:sp>
          <p:nvSpPr>
            <p:cNvPr id="8" name="AutoShape 9">
              <a:extLst>
                <a:ext uri="{FF2B5EF4-FFF2-40B4-BE49-F238E27FC236}">
                  <a16:creationId xmlns:a16="http://schemas.microsoft.com/office/drawing/2014/main" id="{39DC7BB3-9C11-88C0-DBA3-2AFFDCD0D457}"/>
                </a:ext>
              </a:extLst>
            </p:cNvPr>
            <p:cNvSpPr>
              <a:spLocks noChangeArrowheads="1"/>
            </p:cNvSpPr>
            <p:nvPr/>
          </p:nvSpPr>
          <p:spPr bwMode="auto">
            <a:xfrm>
              <a:off x="171" y="2432"/>
              <a:ext cx="2051"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dirty="0">
                  <a:latin typeface="Courier New" panose="02070309020205020404" pitchFamily="49" charset="0"/>
                </a:rPr>
                <a:t>pc1.startup</a:t>
              </a:r>
            </a:p>
          </p:txBody>
        </p:sp>
      </p:grpSp>
      <p:grpSp>
        <p:nvGrpSpPr>
          <p:cNvPr id="9" name="Group 15">
            <a:extLst>
              <a:ext uri="{FF2B5EF4-FFF2-40B4-BE49-F238E27FC236}">
                <a16:creationId xmlns:a16="http://schemas.microsoft.com/office/drawing/2014/main" id="{3F099510-BFE8-0071-DCCA-59B7725E9C68}"/>
              </a:ext>
            </a:extLst>
          </p:cNvPr>
          <p:cNvGrpSpPr>
            <a:grpSpLocks/>
          </p:cNvGrpSpPr>
          <p:nvPr/>
        </p:nvGrpSpPr>
        <p:grpSpPr bwMode="auto">
          <a:xfrm>
            <a:off x="1373939" y="2835896"/>
            <a:ext cx="5811945" cy="938213"/>
            <a:chOff x="126" y="2432"/>
            <a:chExt cx="6955" cy="591"/>
          </a:xfrm>
        </p:grpSpPr>
        <p:sp>
          <p:nvSpPr>
            <p:cNvPr id="10" name="AutoShape 5">
              <a:extLst>
                <a:ext uri="{FF2B5EF4-FFF2-40B4-BE49-F238E27FC236}">
                  <a16:creationId xmlns:a16="http://schemas.microsoft.com/office/drawing/2014/main" id="{8F170BD9-EA7D-5A9B-C4E8-E6DF54E724C4}"/>
                </a:ext>
              </a:extLst>
            </p:cNvPr>
            <p:cNvSpPr>
              <a:spLocks noChangeArrowheads="1"/>
            </p:cNvSpPr>
            <p:nvPr/>
          </p:nvSpPr>
          <p:spPr bwMode="auto">
            <a:xfrm>
              <a:off x="126" y="2614"/>
              <a:ext cx="6955" cy="409"/>
            </a:xfrm>
            <a:prstGeom prst="foldedCorner">
              <a:avLst>
                <a:gd name="adj" fmla="val 8278"/>
              </a:avLst>
            </a:prstGeom>
            <a:solidFill>
              <a:schemeClr val="bg1"/>
            </a:solidFill>
            <a:ln w="19050">
              <a:solidFill>
                <a:schemeClr val="tx1"/>
              </a:solidFill>
              <a:round/>
              <a:headEnd/>
              <a:tailEnd/>
            </a:ln>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buNone/>
              </a:pPr>
              <a:r>
                <a:rPr lang="en-US" altLang="it-IT" sz="1600" b="1" dirty="0" err="1">
                  <a:latin typeface="Courier New" panose="02070309020205020404" pitchFamily="49" charset="0"/>
                </a:rPr>
                <a:t>ip</a:t>
              </a:r>
              <a:r>
                <a:rPr lang="en-US" altLang="it-IT" sz="1600" b="1" dirty="0">
                  <a:latin typeface="Courier New" panose="02070309020205020404" pitchFamily="49" charset="0"/>
                </a:rPr>
                <a:t> link set dev eth0 address 00:00:00:00:00:02</a:t>
              </a:r>
            </a:p>
          </p:txBody>
        </p:sp>
        <p:sp>
          <p:nvSpPr>
            <p:cNvPr id="11" name="AutoShape 9">
              <a:extLst>
                <a:ext uri="{FF2B5EF4-FFF2-40B4-BE49-F238E27FC236}">
                  <a16:creationId xmlns:a16="http://schemas.microsoft.com/office/drawing/2014/main" id="{5B7AFE2E-D2FD-BA10-2195-B9AF52513EA4}"/>
                </a:ext>
              </a:extLst>
            </p:cNvPr>
            <p:cNvSpPr>
              <a:spLocks noChangeArrowheads="1"/>
            </p:cNvSpPr>
            <p:nvPr/>
          </p:nvSpPr>
          <p:spPr bwMode="auto">
            <a:xfrm>
              <a:off x="171" y="2432"/>
              <a:ext cx="2051"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dirty="0">
                  <a:latin typeface="Courier New" panose="02070309020205020404" pitchFamily="49" charset="0"/>
                </a:rPr>
                <a:t>pc2.startup</a:t>
              </a:r>
            </a:p>
          </p:txBody>
        </p:sp>
      </p:grpSp>
      <p:grpSp>
        <p:nvGrpSpPr>
          <p:cNvPr id="12" name="Group 15">
            <a:extLst>
              <a:ext uri="{FF2B5EF4-FFF2-40B4-BE49-F238E27FC236}">
                <a16:creationId xmlns:a16="http://schemas.microsoft.com/office/drawing/2014/main" id="{2A78DF25-1A01-EAAB-AC71-68CE112EBC19}"/>
              </a:ext>
            </a:extLst>
          </p:cNvPr>
          <p:cNvGrpSpPr>
            <a:grpSpLocks/>
          </p:cNvGrpSpPr>
          <p:nvPr/>
        </p:nvGrpSpPr>
        <p:grpSpPr bwMode="auto">
          <a:xfrm>
            <a:off x="2268502" y="3968960"/>
            <a:ext cx="5811945" cy="938213"/>
            <a:chOff x="126" y="2432"/>
            <a:chExt cx="6955" cy="591"/>
          </a:xfrm>
        </p:grpSpPr>
        <p:sp>
          <p:nvSpPr>
            <p:cNvPr id="13" name="AutoShape 5">
              <a:extLst>
                <a:ext uri="{FF2B5EF4-FFF2-40B4-BE49-F238E27FC236}">
                  <a16:creationId xmlns:a16="http://schemas.microsoft.com/office/drawing/2014/main" id="{10773CA5-7D8F-CE5D-D574-C1DE38B11AD9}"/>
                </a:ext>
              </a:extLst>
            </p:cNvPr>
            <p:cNvSpPr>
              <a:spLocks noChangeArrowheads="1"/>
            </p:cNvSpPr>
            <p:nvPr/>
          </p:nvSpPr>
          <p:spPr bwMode="auto">
            <a:xfrm>
              <a:off x="126" y="2614"/>
              <a:ext cx="6955" cy="409"/>
            </a:xfrm>
            <a:prstGeom prst="foldedCorner">
              <a:avLst>
                <a:gd name="adj" fmla="val 8278"/>
              </a:avLst>
            </a:prstGeom>
            <a:solidFill>
              <a:schemeClr val="bg1"/>
            </a:solidFill>
            <a:ln w="19050">
              <a:solidFill>
                <a:schemeClr val="tx1"/>
              </a:solidFill>
              <a:round/>
              <a:headEnd/>
              <a:tailEnd/>
            </a:ln>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buNone/>
              </a:pPr>
              <a:r>
                <a:rPr lang="en-US" altLang="it-IT" sz="1600" b="1" dirty="0" err="1">
                  <a:latin typeface="Courier New" panose="02070309020205020404" pitchFamily="49" charset="0"/>
                </a:rPr>
                <a:t>ip</a:t>
              </a:r>
              <a:r>
                <a:rPr lang="en-US" altLang="it-IT" sz="1600" b="1" dirty="0">
                  <a:latin typeface="Courier New" panose="02070309020205020404" pitchFamily="49" charset="0"/>
                </a:rPr>
                <a:t> link set dev eth0 address 00:00:00:00:00:03</a:t>
              </a:r>
            </a:p>
          </p:txBody>
        </p:sp>
        <p:sp>
          <p:nvSpPr>
            <p:cNvPr id="14" name="AutoShape 9">
              <a:extLst>
                <a:ext uri="{FF2B5EF4-FFF2-40B4-BE49-F238E27FC236}">
                  <a16:creationId xmlns:a16="http://schemas.microsoft.com/office/drawing/2014/main" id="{A5F3EEEF-4920-E796-4ED3-40D3BE96F4D8}"/>
                </a:ext>
              </a:extLst>
            </p:cNvPr>
            <p:cNvSpPr>
              <a:spLocks noChangeArrowheads="1"/>
            </p:cNvSpPr>
            <p:nvPr/>
          </p:nvSpPr>
          <p:spPr bwMode="auto">
            <a:xfrm>
              <a:off x="171" y="2432"/>
              <a:ext cx="2051"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dirty="0">
                  <a:latin typeface="Courier New" panose="02070309020205020404" pitchFamily="49" charset="0"/>
                </a:rPr>
                <a:t>pc3.startup</a:t>
              </a:r>
            </a:p>
          </p:txBody>
        </p:sp>
      </p:grpSp>
      <p:grpSp>
        <p:nvGrpSpPr>
          <p:cNvPr id="15" name="Group 15">
            <a:extLst>
              <a:ext uri="{FF2B5EF4-FFF2-40B4-BE49-F238E27FC236}">
                <a16:creationId xmlns:a16="http://schemas.microsoft.com/office/drawing/2014/main" id="{D4DB2401-0670-4F0D-A4FF-A2B4E73C7F07}"/>
              </a:ext>
            </a:extLst>
          </p:cNvPr>
          <p:cNvGrpSpPr>
            <a:grpSpLocks/>
          </p:cNvGrpSpPr>
          <p:nvPr/>
        </p:nvGrpSpPr>
        <p:grpSpPr bwMode="auto">
          <a:xfrm>
            <a:off x="3163065" y="5196098"/>
            <a:ext cx="5811945" cy="938213"/>
            <a:chOff x="126" y="2432"/>
            <a:chExt cx="6955" cy="591"/>
          </a:xfrm>
        </p:grpSpPr>
        <p:sp>
          <p:nvSpPr>
            <p:cNvPr id="16" name="AutoShape 5">
              <a:extLst>
                <a:ext uri="{FF2B5EF4-FFF2-40B4-BE49-F238E27FC236}">
                  <a16:creationId xmlns:a16="http://schemas.microsoft.com/office/drawing/2014/main" id="{39FEA817-43EE-DE5C-3DB8-97AEEB0B10B3}"/>
                </a:ext>
              </a:extLst>
            </p:cNvPr>
            <p:cNvSpPr>
              <a:spLocks noChangeArrowheads="1"/>
            </p:cNvSpPr>
            <p:nvPr/>
          </p:nvSpPr>
          <p:spPr bwMode="auto">
            <a:xfrm>
              <a:off x="126" y="2614"/>
              <a:ext cx="6955" cy="409"/>
            </a:xfrm>
            <a:prstGeom prst="foldedCorner">
              <a:avLst>
                <a:gd name="adj" fmla="val 8278"/>
              </a:avLst>
            </a:prstGeom>
            <a:solidFill>
              <a:schemeClr val="bg1"/>
            </a:solidFill>
            <a:ln w="19050">
              <a:solidFill>
                <a:schemeClr val="tx1"/>
              </a:solidFill>
              <a:round/>
              <a:headEnd/>
              <a:tailEnd/>
            </a:ln>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buNone/>
              </a:pPr>
              <a:r>
                <a:rPr lang="en-US" altLang="it-IT" sz="1600" b="1" dirty="0" err="1">
                  <a:latin typeface="Courier New" panose="02070309020205020404" pitchFamily="49" charset="0"/>
                </a:rPr>
                <a:t>ip</a:t>
              </a:r>
              <a:r>
                <a:rPr lang="en-US" altLang="it-IT" sz="1600" b="1" dirty="0">
                  <a:latin typeface="Courier New" panose="02070309020205020404" pitchFamily="49" charset="0"/>
                </a:rPr>
                <a:t> link set dev eth0 address 00:00:00:00:00:04</a:t>
              </a:r>
            </a:p>
          </p:txBody>
        </p:sp>
        <p:sp>
          <p:nvSpPr>
            <p:cNvPr id="17" name="AutoShape 9">
              <a:extLst>
                <a:ext uri="{FF2B5EF4-FFF2-40B4-BE49-F238E27FC236}">
                  <a16:creationId xmlns:a16="http://schemas.microsoft.com/office/drawing/2014/main" id="{32EDAD7B-433A-7C47-C67B-625973B5E0B0}"/>
                </a:ext>
              </a:extLst>
            </p:cNvPr>
            <p:cNvSpPr>
              <a:spLocks noChangeArrowheads="1"/>
            </p:cNvSpPr>
            <p:nvPr/>
          </p:nvSpPr>
          <p:spPr bwMode="auto">
            <a:xfrm>
              <a:off x="171" y="2432"/>
              <a:ext cx="2051"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dirty="0">
                  <a:latin typeface="Courier New" panose="02070309020205020404" pitchFamily="49" charset="0"/>
                </a:rPr>
                <a:t>pc4.startup</a:t>
              </a:r>
            </a:p>
          </p:txBody>
        </p:sp>
      </p:grpSp>
    </p:spTree>
    <p:extLst>
      <p:ext uri="{BB962C8B-B14F-4D97-AF65-F5344CB8AC3E}">
        <p14:creationId xmlns:p14="http://schemas.microsoft.com/office/powerpoint/2010/main" val="3171283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a:extLst>
              <a:ext uri="{FF2B5EF4-FFF2-40B4-BE49-F238E27FC236}">
                <a16:creationId xmlns:a16="http://schemas.microsoft.com/office/drawing/2014/main" id="{D816AE16-48F2-DA66-A985-BC6C10FC94F8}"/>
              </a:ext>
            </a:extLst>
          </p:cNvPr>
          <p:cNvSpPr>
            <a:spLocks noGrp="1" noChangeArrowheads="1"/>
          </p:cNvSpPr>
          <p:nvPr>
            <p:ph type="title"/>
          </p:nvPr>
        </p:nvSpPr>
        <p:spPr/>
        <p:txBody>
          <a:bodyPr/>
          <a:lstStyle/>
          <a:p>
            <a:r>
              <a:rPr lang="en-GB" altLang="it-IT" noProof="0" dirty="0"/>
              <a:t>how to create a bridge</a:t>
            </a:r>
          </a:p>
        </p:txBody>
      </p:sp>
      <p:sp>
        <p:nvSpPr>
          <p:cNvPr id="28674" name="Content Placeholder 2">
            <a:extLst>
              <a:ext uri="{FF2B5EF4-FFF2-40B4-BE49-F238E27FC236}">
                <a16:creationId xmlns:a16="http://schemas.microsoft.com/office/drawing/2014/main" id="{00EAF188-2D61-D072-503C-2933EA9C41CD}"/>
              </a:ext>
            </a:extLst>
          </p:cNvPr>
          <p:cNvSpPr>
            <a:spLocks noGrp="1" noChangeArrowheads="1"/>
          </p:cNvSpPr>
          <p:nvPr>
            <p:ph idx="1"/>
          </p:nvPr>
        </p:nvSpPr>
        <p:spPr/>
        <p:txBody>
          <a:bodyPr/>
          <a:lstStyle/>
          <a:p>
            <a:r>
              <a:rPr lang="en-GB" altLang="it-IT" noProof="0" dirty="0"/>
              <a:t>we want device b1 to be a bridge</a:t>
            </a:r>
          </a:p>
          <a:p>
            <a:r>
              <a:rPr lang="en-GB" altLang="it-IT" dirty="0"/>
              <a:t>Linux has an already available software bridge</a:t>
            </a:r>
          </a:p>
          <a:p>
            <a:pPr lvl="1"/>
            <a:r>
              <a:rPr lang="en-GB" altLang="it-IT" noProof="0" dirty="0"/>
              <a:t>we will use it</a:t>
            </a:r>
          </a:p>
          <a:p>
            <a:pPr lvl="1"/>
            <a:r>
              <a:rPr lang="en-GB" altLang="it-IT" dirty="0"/>
              <a:t>there are different utilities that manages different parts of the bridge</a:t>
            </a:r>
          </a:p>
          <a:p>
            <a:pPr lvl="2"/>
            <a:r>
              <a:rPr lang="en-GB" altLang="it-IT" noProof="0" dirty="0" err="1"/>
              <a:t>ip</a:t>
            </a:r>
            <a:r>
              <a:rPr lang="en-GB" altLang="it-IT" noProof="0" dirty="0"/>
              <a:t> link</a:t>
            </a:r>
          </a:p>
          <a:p>
            <a:pPr lvl="2"/>
            <a:r>
              <a:rPr lang="en-GB" altLang="it-IT" dirty="0" err="1"/>
              <a:t>brctl</a:t>
            </a:r>
            <a:endParaRPr lang="en-GB" altLang="it-IT" dirty="0"/>
          </a:p>
          <a:p>
            <a:pPr lvl="2"/>
            <a:r>
              <a:rPr lang="en-GB" altLang="it-IT" noProof="0" dirty="0"/>
              <a:t>bridge</a:t>
            </a:r>
          </a:p>
          <a:p>
            <a:pPr lvl="2"/>
            <a:r>
              <a:rPr lang="en-GB" altLang="it-IT" dirty="0"/>
              <a:t>…</a:t>
            </a:r>
            <a:endParaRPr lang="en-GB" altLang="it-IT" noProof="0" dirty="0"/>
          </a:p>
        </p:txBody>
      </p:sp>
      <p:sp>
        <p:nvSpPr>
          <p:cNvPr id="4" name="Date Placeholder 3">
            <a:extLst>
              <a:ext uri="{FF2B5EF4-FFF2-40B4-BE49-F238E27FC236}">
                <a16:creationId xmlns:a16="http://schemas.microsoft.com/office/drawing/2014/main" id="{29D36E5F-8957-6ED7-FF9F-0C2535426AB1}"/>
              </a:ext>
            </a:extLst>
          </p:cNvPr>
          <p:cNvSpPr>
            <a:spLocks noGrp="1"/>
          </p:cNvSpPr>
          <p:nvPr>
            <p:ph type="dt" sz="half" idx="10"/>
          </p:nvPr>
        </p:nvSpPr>
        <p:spPr/>
        <p:txBody>
          <a:bodyPr/>
          <a:lstStyle/>
          <a:p>
            <a:pPr>
              <a:defRPr/>
            </a:pPr>
            <a:r>
              <a:rPr lang="it-IT" altLang="it-IT"/>
              <a:t>last update: Oct 2023</a:t>
            </a:r>
          </a:p>
        </p:txBody>
      </p:sp>
      <p:sp>
        <p:nvSpPr>
          <p:cNvPr id="5" name="Footer Placeholder 4">
            <a:extLst>
              <a:ext uri="{FF2B5EF4-FFF2-40B4-BE49-F238E27FC236}">
                <a16:creationId xmlns:a16="http://schemas.microsoft.com/office/drawing/2014/main" id="{C7477B90-61F3-9CDA-056E-10D16D79DE8D}"/>
              </a:ext>
            </a:extLst>
          </p:cNvPr>
          <p:cNvSpPr>
            <a:spLocks noGrp="1"/>
          </p:cNvSpPr>
          <p:nvPr>
            <p:ph type="ftr" sz="quarter" idx="11"/>
          </p:nvPr>
        </p:nvSpPr>
        <p:spPr/>
        <p:txBody>
          <a:bodyPr/>
          <a:lstStyle/>
          <a:p>
            <a:pPr>
              <a:defRPr/>
            </a:pPr>
            <a:r>
              <a:rPr lang="it-IT" altLang="it-IT"/>
              <a:t>kathara – [ lab: one bridge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268DA-B241-08C9-76D3-34A54DCA33E1}"/>
              </a:ext>
            </a:extLst>
          </p:cNvPr>
          <p:cNvSpPr>
            <a:spLocks noGrp="1"/>
          </p:cNvSpPr>
          <p:nvPr>
            <p:ph type="title"/>
          </p:nvPr>
        </p:nvSpPr>
        <p:spPr/>
        <p:txBody>
          <a:bodyPr/>
          <a:lstStyle/>
          <a:p>
            <a:r>
              <a:rPr lang="en-GB" dirty="0"/>
              <a:t>how to create a bridge</a:t>
            </a:r>
          </a:p>
        </p:txBody>
      </p:sp>
      <p:sp>
        <p:nvSpPr>
          <p:cNvPr id="3" name="Content Placeholder 2">
            <a:extLst>
              <a:ext uri="{FF2B5EF4-FFF2-40B4-BE49-F238E27FC236}">
                <a16:creationId xmlns:a16="http://schemas.microsoft.com/office/drawing/2014/main" id="{F16B4CB5-D150-C7E5-3B6A-A3082062888B}"/>
              </a:ext>
            </a:extLst>
          </p:cNvPr>
          <p:cNvSpPr>
            <a:spLocks noGrp="1"/>
          </p:cNvSpPr>
          <p:nvPr>
            <p:ph idx="1"/>
          </p:nvPr>
        </p:nvSpPr>
        <p:spPr/>
        <p:txBody>
          <a:bodyPr/>
          <a:lstStyle/>
          <a:p>
            <a:r>
              <a:rPr lang="en-GB" dirty="0"/>
              <a:t>the command that lets b1 to be a bridge follows</a:t>
            </a:r>
          </a:p>
          <a:p>
            <a:pPr lvl="1"/>
            <a:r>
              <a:rPr lang="en-GB" dirty="0"/>
              <a:t>the name of the device remains b1, the internal name we give to the bridge is </a:t>
            </a:r>
            <a:r>
              <a:rPr lang="en-GB" dirty="0" err="1"/>
              <a:t>mainbridge</a:t>
            </a:r>
            <a:endParaRPr lang="en-GB" dirty="0"/>
          </a:p>
        </p:txBody>
      </p:sp>
      <p:sp>
        <p:nvSpPr>
          <p:cNvPr id="4" name="Date Placeholder 3">
            <a:extLst>
              <a:ext uri="{FF2B5EF4-FFF2-40B4-BE49-F238E27FC236}">
                <a16:creationId xmlns:a16="http://schemas.microsoft.com/office/drawing/2014/main" id="{F724B91F-F618-49A8-9DEA-F59D11FF8F1E}"/>
              </a:ext>
            </a:extLst>
          </p:cNvPr>
          <p:cNvSpPr>
            <a:spLocks noGrp="1"/>
          </p:cNvSpPr>
          <p:nvPr>
            <p:ph type="dt" sz="half" idx="10"/>
          </p:nvPr>
        </p:nvSpPr>
        <p:spPr/>
        <p:txBody>
          <a:bodyPr/>
          <a:lstStyle/>
          <a:p>
            <a:pPr>
              <a:defRPr/>
            </a:pPr>
            <a:r>
              <a:rPr lang="it-IT" altLang="it-IT" dirty="0"/>
              <a:t>last update: </a:t>
            </a:r>
            <a:r>
              <a:rPr lang="it-IT" altLang="it-IT" dirty="0" err="1"/>
              <a:t>Oct</a:t>
            </a:r>
            <a:r>
              <a:rPr lang="it-IT" altLang="it-IT" dirty="0"/>
              <a:t> 2023</a:t>
            </a:r>
          </a:p>
        </p:txBody>
      </p:sp>
      <p:sp>
        <p:nvSpPr>
          <p:cNvPr id="5" name="Footer Placeholder 4">
            <a:extLst>
              <a:ext uri="{FF2B5EF4-FFF2-40B4-BE49-F238E27FC236}">
                <a16:creationId xmlns:a16="http://schemas.microsoft.com/office/drawing/2014/main" id="{C449169C-1A8D-549E-22BA-159237944CFC}"/>
              </a:ext>
            </a:extLst>
          </p:cNvPr>
          <p:cNvSpPr>
            <a:spLocks noGrp="1"/>
          </p:cNvSpPr>
          <p:nvPr>
            <p:ph type="ftr" sz="quarter" idx="11"/>
          </p:nvPr>
        </p:nvSpPr>
        <p:spPr/>
        <p:txBody>
          <a:bodyPr/>
          <a:lstStyle/>
          <a:p>
            <a:pPr>
              <a:defRPr/>
            </a:pPr>
            <a:r>
              <a:rPr lang="it-IT" altLang="it-IT"/>
              <a:t>kathara – [ lab: one bridge ]</a:t>
            </a:r>
          </a:p>
        </p:txBody>
      </p:sp>
      <p:grpSp>
        <p:nvGrpSpPr>
          <p:cNvPr id="6" name="Group 5">
            <a:extLst>
              <a:ext uri="{FF2B5EF4-FFF2-40B4-BE49-F238E27FC236}">
                <a16:creationId xmlns:a16="http://schemas.microsoft.com/office/drawing/2014/main" id="{9B0CE653-4F3E-6500-0C2E-E9A836F691FD}"/>
              </a:ext>
            </a:extLst>
          </p:cNvPr>
          <p:cNvGrpSpPr/>
          <p:nvPr/>
        </p:nvGrpSpPr>
        <p:grpSpPr>
          <a:xfrm>
            <a:off x="1661669" y="3356992"/>
            <a:ext cx="8868661" cy="1123946"/>
            <a:chOff x="2711621" y="2305054"/>
            <a:chExt cx="8868661" cy="1123946"/>
          </a:xfrm>
        </p:grpSpPr>
        <p:sp>
          <p:nvSpPr>
            <p:cNvPr id="7" name="Rectangle 6">
              <a:extLst>
                <a:ext uri="{FF2B5EF4-FFF2-40B4-BE49-F238E27FC236}">
                  <a16:creationId xmlns:a16="http://schemas.microsoft.com/office/drawing/2014/main" id="{A9494C3E-97AF-B5B4-D164-91C051394DF6}"/>
                </a:ext>
              </a:extLst>
            </p:cNvPr>
            <p:cNvSpPr/>
            <p:nvPr/>
          </p:nvSpPr>
          <p:spPr>
            <a:xfrm>
              <a:off x="2711624" y="2632079"/>
              <a:ext cx="8868658" cy="796921"/>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lumMod val="65000"/>
                    </a:prstClr>
                  </a:solidFill>
                  <a:effectLst/>
                  <a:uLnTx/>
                  <a:uFillTx/>
                  <a:latin typeface="Lucida Console" panose="020B0609040504020204" pitchFamily="49" charset="0"/>
                </a:rPr>
                <a:t>root@</a:t>
              </a:r>
              <a:r>
                <a:rPr lang="it-IT" kern="0" dirty="0">
                  <a:solidFill>
                    <a:prstClr val="white">
                      <a:lumMod val="65000"/>
                    </a:prstClr>
                  </a:solidFill>
                  <a:latin typeface="Lucida Console" panose="020B0609040504020204" pitchFamily="49" charset="0"/>
                </a:rPr>
                <a:t>b</a:t>
              </a:r>
              <a:r>
                <a:rPr kumimoji="0" lang="it-IT" sz="1800" b="0" i="0" u="none" strike="noStrike" kern="0" cap="none" spc="0" normalizeH="0" baseline="0" noProof="0" dirty="0">
                  <a:ln>
                    <a:noFill/>
                  </a:ln>
                  <a:solidFill>
                    <a:prstClr val="white">
                      <a:lumMod val="65000"/>
                    </a:prstClr>
                  </a:solidFill>
                  <a:effectLst/>
                  <a:uLnTx/>
                  <a:uFillTx/>
                  <a:latin typeface="Lucida Console" panose="020B0609040504020204" pitchFamily="49" charset="0"/>
                </a:rPr>
                <a:t>1:~$ </a:t>
              </a:r>
              <a:r>
                <a:rPr lang="en-US" b="1" kern="0" dirty="0" err="1">
                  <a:solidFill>
                    <a:prstClr val="white"/>
                  </a:solidFill>
                  <a:latin typeface="Lucida Console" panose="020B0609040504020204" pitchFamily="49" charset="0"/>
                </a:rPr>
                <a:t>ip</a:t>
              </a:r>
              <a:r>
                <a:rPr lang="en-US" b="1" kern="0" dirty="0">
                  <a:solidFill>
                    <a:prstClr val="white"/>
                  </a:solidFill>
                  <a:latin typeface="Lucida Console" panose="020B0609040504020204" pitchFamily="49" charset="0"/>
                </a:rPr>
                <a:t> link add name </a:t>
              </a:r>
              <a:r>
                <a:rPr lang="en-US" b="1" kern="0" dirty="0" err="1">
                  <a:solidFill>
                    <a:prstClr val="white"/>
                  </a:solidFill>
                  <a:latin typeface="Lucida Console" panose="020B0609040504020204" pitchFamily="49" charset="0"/>
                </a:rPr>
                <a:t>mainbridge</a:t>
              </a:r>
              <a:r>
                <a:rPr lang="en-US" b="1" kern="0" dirty="0">
                  <a:solidFill>
                    <a:prstClr val="white"/>
                  </a:solidFill>
                  <a:latin typeface="Lucida Console" panose="020B0609040504020204" pitchFamily="49" charset="0"/>
                </a:rPr>
                <a:t> type bridge</a:t>
              </a:r>
              <a:endParaRPr lang="it-IT" b="1" kern="0" dirty="0">
                <a:solidFill>
                  <a:prstClr val="white"/>
                </a:solidFill>
                <a:latin typeface="Lucida Console" panose="020B0609040504020204" pitchFamily="49" charset="0"/>
              </a:endParaRPr>
            </a:p>
          </p:txBody>
        </p:sp>
        <p:sp>
          <p:nvSpPr>
            <p:cNvPr id="8" name="Rectangle 7">
              <a:extLst>
                <a:ext uri="{FF2B5EF4-FFF2-40B4-BE49-F238E27FC236}">
                  <a16:creationId xmlns:a16="http://schemas.microsoft.com/office/drawing/2014/main" id="{04E9EAC2-7608-0011-9433-E3F6A5C65771}"/>
                </a:ext>
              </a:extLst>
            </p:cNvPr>
            <p:cNvSpPr/>
            <p:nvPr/>
          </p:nvSpPr>
          <p:spPr>
            <a:xfrm>
              <a:off x="2711621" y="2305054"/>
              <a:ext cx="8868658" cy="286249"/>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9" name="Group 8">
              <a:extLst>
                <a:ext uri="{FF2B5EF4-FFF2-40B4-BE49-F238E27FC236}">
                  <a16:creationId xmlns:a16="http://schemas.microsoft.com/office/drawing/2014/main" id="{420E5CB0-1F1F-9F1B-2A8D-D487B92B21AF}"/>
                </a:ext>
              </a:extLst>
            </p:cNvPr>
            <p:cNvGrpSpPr/>
            <p:nvPr/>
          </p:nvGrpSpPr>
          <p:grpSpPr>
            <a:xfrm>
              <a:off x="10920536" y="2386396"/>
              <a:ext cx="581348" cy="126235"/>
              <a:chOff x="8092857" y="2035375"/>
              <a:chExt cx="581348" cy="126235"/>
            </a:xfrm>
          </p:grpSpPr>
          <p:sp>
            <p:nvSpPr>
              <p:cNvPr id="10" name="Rectangle 9">
                <a:extLst>
                  <a:ext uri="{FF2B5EF4-FFF2-40B4-BE49-F238E27FC236}">
                    <a16:creationId xmlns:a16="http://schemas.microsoft.com/office/drawing/2014/main" id="{FBAF6A7B-7B52-E14E-E068-EFC099DA7857}"/>
                  </a:ext>
                </a:extLst>
              </p:cNvPr>
              <p:cNvSpPr>
                <a:spLocks noChangeAspect="1"/>
              </p:cNvSpPr>
              <p:nvPr/>
            </p:nvSpPr>
            <p:spPr>
              <a:xfrm>
                <a:off x="8548205" y="2035610"/>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BFFE07B8-B323-4319-94E6-176DE1BE997D}"/>
                  </a:ext>
                </a:extLst>
              </p:cNvPr>
              <p:cNvSpPr>
                <a:spLocks noChangeAspect="1"/>
              </p:cNvSpPr>
              <p:nvPr/>
            </p:nvSpPr>
            <p:spPr>
              <a:xfrm>
                <a:off x="8092857"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8D6D77BF-A6CA-6470-4E06-EFD3269FB689}"/>
                  </a:ext>
                </a:extLst>
              </p:cNvPr>
              <p:cNvSpPr>
                <a:spLocks noChangeAspect="1"/>
              </p:cNvSpPr>
              <p:nvPr/>
            </p:nvSpPr>
            <p:spPr>
              <a:xfrm>
                <a:off x="8320531"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13" name="AutoShape 34">
            <a:extLst>
              <a:ext uri="{FF2B5EF4-FFF2-40B4-BE49-F238E27FC236}">
                <a16:creationId xmlns:a16="http://schemas.microsoft.com/office/drawing/2014/main" id="{4AF0C551-7459-9595-7276-6234A79F6052}"/>
              </a:ext>
            </a:extLst>
          </p:cNvPr>
          <p:cNvSpPr>
            <a:spLocks noChangeArrowheads="1"/>
          </p:cNvSpPr>
          <p:nvPr/>
        </p:nvSpPr>
        <p:spPr bwMode="auto">
          <a:xfrm>
            <a:off x="8014376" y="5038889"/>
            <a:ext cx="2618128" cy="1128054"/>
          </a:xfrm>
          <a:prstGeom prst="wedgeRoundRectCallout">
            <a:avLst>
              <a:gd name="adj1" fmla="val -51231"/>
              <a:gd name="adj2" fmla="val -140983"/>
              <a:gd name="adj3" fmla="val 16667"/>
            </a:avLst>
          </a:prstGeom>
          <a:solidFill>
            <a:schemeClr val="accent2"/>
          </a:solidFill>
          <a:ln w="9525">
            <a:solidFill>
              <a:schemeClr val="tx1"/>
            </a:solidFill>
            <a:miter lim="800000"/>
            <a:headEnd/>
            <a:tailEnd/>
          </a:ln>
          <a:effectLst/>
        </p:spPr>
        <p:txBody>
          <a:bodyPr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the type of the newly created object</a:t>
            </a:r>
            <a:endParaRPr lang="en-US" altLang="it-IT" sz="2400" i="1" dirty="0"/>
          </a:p>
        </p:txBody>
      </p:sp>
      <p:sp>
        <p:nvSpPr>
          <p:cNvPr id="14" name="AutoShape 34">
            <a:extLst>
              <a:ext uri="{FF2B5EF4-FFF2-40B4-BE49-F238E27FC236}">
                <a16:creationId xmlns:a16="http://schemas.microsoft.com/office/drawing/2014/main" id="{3FBCE0BA-BA5F-727C-5EDD-9C221E4A019C}"/>
              </a:ext>
            </a:extLst>
          </p:cNvPr>
          <p:cNvSpPr>
            <a:spLocks noChangeArrowheads="1"/>
          </p:cNvSpPr>
          <p:nvPr/>
        </p:nvSpPr>
        <p:spPr bwMode="auto">
          <a:xfrm>
            <a:off x="4871864" y="5038889"/>
            <a:ext cx="2618128" cy="1128054"/>
          </a:xfrm>
          <a:prstGeom prst="wedgeRoundRectCallout">
            <a:avLst>
              <a:gd name="adj1" fmla="val -11264"/>
              <a:gd name="adj2" fmla="val -142654"/>
              <a:gd name="adj3" fmla="val 16667"/>
            </a:avLst>
          </a:prstGeom>
          <a:solidFill>
            <a:schemeClr val="accent2"/>
          </a:solidFill>
          <a:ln w="9525">
            <a:solidFill>
              <a:schemeClr val="tx1"/>
            </a:solidFill>
            <a:miter lim="800000"/>
            <a:headEnd/>
            <a:tailEnd/>
          </a:ln>
          <a:effectLst/>
        </p:spPr>
        <p:txBody>
          <a:bodyPr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the internal name of the bridge</a:t>
            </a:r>
            <a:endParaRPr lang="en-US" altLang="it-IT" sz="2400" i="1" dirty="0"/>
          </a:p>
        </p:txBody>
      </p:sp>
    </p:spTree>
    <p:extLst>
      <p:ext uri="{BB962C8B-B14F-4D97-AF65-F5344CB8AC3E}">
        <p14:creationId xmlns:p14="http://schemas.microsoft.com/office/powerpoint/2010/main" val="1835873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54D5E-FA6B-BD4E-1D69-B85AC107B3FD}"/>
              </a:ext>
            </a:extLst>
          </p:cNvPr>
          <p:cNvSpPr>
            <a:spLocks noGrp="1"/>
          </p:cNvSpPr>
          <p:nvPr>
            <p:ph type="title"/>
          </p:nvPr>
        </p:nvSpPr>
        <p:spPr/>
        <p:txBody>
          <a:bodyPr/>
          <a:lstStyle/>
          <a:p>
            <a:r>
              <a:rPr lang="en-GB" dirty="0"/>
              <a:t>remarks</a:t>
            </a:r>
          </a:p>
        </p:txBody>
      </p:sp>
      <p:sp>
        <p:nvSpPr>
          <p:cNvPr id="3" name="Content Placeholder 2">
            <a:extLst>
              <a:ext uri="{FF2B5EF4-FFF2-40B4-BE49-F238E27FC236}">
                <a16:creationId xmlns:a16="http://schemas.microsoft.com/office/drawing/2014/main" id="{E5C55DFE-CF19-5B4A-BC7D-E9354C54B78E}"/>
              </a:ext>
            </a:extLst>
          </p:cNvPr>
          <p:cNvSpPr>
            <a:spLocks noGrp="1"/>
          </p:cNvSpPr>
          <p:nvPr>
            <p:ph idx="1"/>
          </p:nvPr>
        </p:nvSpPr>
        <p:spPr/>
        <p:txBody>
          <a:bodyPr/>
          <a:lstStyle/>
          <a:p>
            <a:r>
              <a:rPr lang="en-GB" dirty="0">
                <a:latin typeface="Lucida Console" panose="020B0609040504020204" pitchFamily="49" charset="0"/>
              </a:rPr>
              <a:t>b1</a:t>
            </a:r>
            <a:r>
              <a:rPr lang="en-GB" dirty="0"/>
              <a:t> is a name of the Kathará device</a:t>
            </a:r>
          </a:p>
          <a:p>
            <a:r>
              <a:rPr lang="en-GB" dirty="0" err="1">
                <a:latin typeface="Lucida Console" panose="020B0609040504020204" pitchFamily="49" charset="0"/>
              </a:rPr>
              <a:t>mainbridge</a:t>
            </a:r>
            <a:r>
              <a:rPr lang="en-GB" dirty="0"/>
              <a:t> is the name of a bridge inside </a:t>
            </a:r>
            <a:r>
              <a:rPr lang="en-GB" dirty="0">
                <a:latin typeface="Lucida Console" panose="020B0609040504020204" pitchFamily="49" charset="0"/>
              </a:rPr>
              <a:t>b1</a:t>
            </a:r>
          </a:p>
        </p:txBody>
      </p:sp>
      <p:sp>
        <p:nvSpPr>
          <p:cNvPr id="4" name="Date Placeholder 3">
            <a:extLst>
              <a:ext uri="{FF2B5EF4-FFF2-40B4-BE49-F238E27FC236}">
                <a16:creationId xmlns:a16="http://schemas.microsoft.com/office/drawing/2014/main" id="{4B97D0AD-D1D4-9A41-E232-1F63E97A549E}"/>
              </a:ext>
            </a:extLst>
          </p:cNvPr>
          <p:cNvSpPr>
            <a:spLocks noGrp="1"/>
          </p:cNvSpPr>
          <p:nvPr>
            <p:ph type="dt" sz="half" idx="10"/>
          </p:nvPr>
        </p:nvSpPr>
        <p:spPr/>
        <p:txBody>
          <a:bodyPr/>
          <a:lstStyle/>
          <a:p>
            <a:pPr>
              <a:defRPr/>
            </a:pPr>
            <a:r>
              <a:rPr lang="it-IT" altLang="it-IT"/>
              <a:t>last update: Oct 2023</a:t>
            </a:r>
          </a:p>
        </p:txBody>
      </p:sp>
      <p:sp>
        <p:nvSpPr>
          <p:cNvPr id="5" name="Footer Placeholder 4">
            <a:extLst>
              <a:ext uri="{FF2B5EF4-FFF2-40B4-BE49-F238E27FC236}">
                <a16:creationId xmlns:a16="http://schemas.microsoft.com/office/drawing/2014/main" id="{BA2DC8F8-3865-21C2-D7D1-0A4B95A231D5}"/>
              </a:ext>
            </a:extLst>
          </p:cNvPr>
          <p:cNvSpPr>
            <a:spLocks noGrp="1"/>
          </p:cNvSpPr>
          <p:nvPr>
            <p:ph type="ftr" sz="quarter" idx="11"/>
          </p:nvPr>
        </p:nvSpPr>
        <p:spPr/>
        <p:txBody>
          <a:bodyPr/>
          <a:lstStyle/>
          <a:p>
            <a:pPr>
              <a:defRPr/>
            </a:pPr>
            <a:r>
              <a:rPr lang="it-IT" altLang="it-IT"/>
              <a:t>kathara – [ lab: one bridge ]</a:t>
            </a:r>
          </a:p>
        </p:txBody>
      </p:sp>
    </p:spTree>
    <p:extLst>
      <p:ext uri="{BB962C8B-B14F-4D97-AF65-F5344CB8AC3E}">
        <p14:creationId xmlns:p14="http://schemas.microsoft.com/office/powerpoint/2010/main" val="3762332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318E0-B80C-0EC6-E806-F5F772D044D4}"/>
              </a:ext>
            </a:extLst>
          </p:cNvPr>
          <p:cNvSpPr>
            <a:spLocks noGrp="1"/>
          </p:cNvSpPr>
          <p:nvPr>
            <p:ph type="title"/>
          </p:nvPr>
        </p:nvSpPr>
        <p:spPr/>
        <p:txBody>
          <a:bodyPr/>
          <a:lstStyle/>
          <a:p>
            <a:r>
              <a:rPr lang="en-GB" dirty="0"/>
              <a:t>connect interfaces to a bridge</a:t>
            </a:r>
          </a:p>
        </p:txBody>
      </p:sp>
      <p:sp>
        <p:nvSpPr>
          <p:cNvPr id="3" name="Content Placeholder 2">
            <a:extLst>
              <a:ext uri="{FF2B5EF4-FFF2-40B4-BE49-F238E27FC236}">
                <a16:creationId xmlns:a16="http://schemas.microsoft.com/office/drawing/2014/main" id="{D403E7AA-5F01-7276-464E-EF35077140D8}"/>
              </a:ext>
            </a:extLst>
          </p:cNvPr>
          <p:cNvSpPr>
            <a:spLocks noGrp="1"/>
          </p:cNvSpPr>
          <p:nvPr>
            <p:ph idx="1"/>
          </p:nvPr>
        </p:nvSpPr>
        <p:spPr/>
        <p:txBody>
          <a:bodyPr/>
          <a:lstStyle/>
          <a:p>
            <a:r>
              <a:rPr lang="en-GB" dirty="0"/>
              <a:t>the bridge needs then to be connected to some network interfaces</a:t>
            </a:r>
          </a:p>
          <a:p>
            <a:r>
              <a:rPr lang="en-GB" dirty="0"/>
              <a:t>connecting an interface to a bridge is called "enslaving"</a:t>
            </a:r>
          </a:p>
          <a:p>
            <a:pPr lvl="1"/>
            <a:r>
              <a:rPr lang="en-GB" dirty="0"/>
              <a:t>it is done setting the bridge as the master of that interface</a:t>
            </a:r>
          </a:p>
        </p:txBody>
      </p:sp>
      <p:sp>
        <p:nvSpPr>
          <p:cNvPr id="4" name="Date Placeholder 3">
            <a:extLst>
              <a:ext uri="{FF2B5EF4-FFF2-40B4-BE49-F238E27FC236}">
                <a16:creationId xmlns:a16="http://schemas.microsoft.com/office/drawing/2014/main" id="{DF318DC5-A908-BDDA-060A-B4DB100827BA}"/>
              </a:ext>
            </a:extLst>
          </p:cNvPr>
          <p:cNvSpPr>
            <a:spLocks noGrp="1"/>
          </p:cNvSpPr>
          <p:nvPr>
            <p:ph type="dt" sz="half" idx="10"/>
          </p:nvPr>
        </p:nvSpPr>
        <p:spPr/>
        <p:txBody>
          <a:bodyPr/>
          <a:lstStyle/>
          <a:p>
            <a:pPr>
              <a:defRPr/>
            </a:pPr>
            <a:r>
              <a:rPr lang="it-IT" altLang="it-IT"/>
              <a:t>last update: Oct 2023</a:t>
            </a:r>
          </a:p>
        </p:txBody>
      </p:sp>
      <p:sp>
        <p:nvSpPr>
          <p:cNvPr id="5" name="Footer Placeholder 4">
            <a:extLst>
              <a:ext uri="{FF2B5EF4-FFF2-40B4-BE49-F238E27FC236}">
                <a16:creationId xmlns:a16="http://schemas.microsoft.com/office/drawing/2014/main" id="{E2A4A391-66F8-93F7-78E7-F348A46DF5CB}"/>
              </a:ext>
            </a:extLst>
          </p:cNvPr>
          <p:cNvSpPr>
            <a:spLocks noGrp="1"/>
          </p:cNvSpPr>
          <p:nvPr>
            <p:ph type="ftr" sz="quarter" idx="11"/>
          </p:nvPr>
        </p:nvSpPr>
        <p:spPr/>
        <p:txBody>
          <a:bodyPr/>
          <a:lstStyle/>
          <a:p>
            <a:pPr>
              <a:defRPr/>
            </a:pPr>
            <a:r>
              <a:rPr lang="it-IT" altLang="it-IT"/>
              <a:t>kathara – [ lab: one bridge ]</a:t>
            </a:r>
          </a:p>
        </p:txBody>
      </p:sp>
      <p:grpSp>
        <p:nvGrpSpPr>
          <p:cNvPr id="6" name="Group 5">
            <a:extLst>
              <a:ext uri="{FF2B5EF4-FFF2-40B4-BE49-F238E27FC236}">
                <a16:creationId xmlns:a16="http://schemas.microsoft.com/office/drawing/2014/main" id="{51B66C5B-2293-7BB4-9A54-780240EC7692}"/>
              </a:ext>
            </a:extLst>
          </p:cNvPr>
          <p:cNvGrpSpPr/>
          <p:nvPr/>
        </p:nvGrpSpPr>
        <p:grpSpPr>
          <a:xfrm>
            <a:off x="1661669" y="3789040"/>
            <a:ext cx="8868661" cy="1123946"/>
            <a:chOff x="2711621" y="2305054"/>
            <a:chExt cx="8868661" cy="1123946"/>
          </a:xfrm>
        </p:grpSpPr>
        <p:sp>
          <p:nvSpPr>
            <p:cNvPr id="7" name="Rectangle 6">
              <a:extLst>
                <a:ext uri="{FF2B5EF4-FFF2-40B4-BE49-F238E27FC236}">
                  <a16:creationId xmlns:a16="http://schemas.microsoft.com/office/drawing/2014/main" id="{72E81445-8355-33D8-AE1F-930EAF040D70}"/>
                </a:ext>
              </a:extLst>
            </p:cNvPr>
            <p:cNvSpPr/>
            <p:nvPr/>
          </p:nvSpPr>
          <p:spPr>
            <a:xfrm>
              <a:off x="2711624" y="2632079"/>
              <a:ext cx="8868658" cy="796921"/>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lumMod val="65000"/>
                    </a:prstClr>
                  </a:solidFill>
                  <a:effectLst/>
                  <a:uLnTx/>
                  <a:uFillTx/>
                  <a:latin typeface="Lucida Console" panose="020B0609040504020204" pitchFamily="49" charset="0"/>
                </a:rPr>
                <a:t>root@</a:t>
              </a:r>
              <a:r>
                <a:rPr lang="it-IT" kern="0" dirty="0">
                  <a:solidFill>
                    <a:prstClr val="white">
                      <a:lumMod val="65000"/>
                    </a:prstClr>
                  </a:solidFill>
                  <a:latin typeface="Lucida Console" panose="020B0609040504020204" pitchFamily="49" charset="0"/>
                </a:rPr>
                <a:t>b</a:t>
              </a:r>
              <a:r>
                <a:rPr kumimoji="0" lang="it-IT" sz="1800" b="0" i="0" u="none" strike="noStrike" kern="0" cap="none" spc="0" normalizeH="0" baseline="0" noProof="0" dirty="0">
                  <a:ln>
                    <a:noFill/>
                  </a:ln>
                  <a:solidFill>
                    <a:prstClr val="white">
                      <a:lumMod val="65000"/>
                    </a:prstClr>
                  </a:solidFill>
                  <a:effectLst/>
                  <a:uLnTx/>
                  <a:uFillTx/>
                  <a:latin typeface="Lucida Console" panose="020B0609040504020204" pitchFamily="49" charset="0"/>
                </a:rPr>
                <a:t>1:~$ </a:t>
              </a:r>
              <a:r>
                <a:rPr lang="en-US" b="1" kern="0" dirty="0" err="1">
                  <a:solidFill>
                    <a:prstClr val="white"/>
                  </a:solidFill>
                  <a:latin typeface="Lucida Console" panose="020B0609040504020204" pitchFamily="49" charset="0"/>
                </a:rPr>
                <a:t>ip</a:t>
              </a:r>
              <a:r>
                <a:rPr lang="en-US" b="1" kern="0" dirty="0">
                  <a:solidFill>
                    <a:prstClr val="white"/>
                  </a:solidFill>
                  <a:latin typeface="Lucida Console" panose="020B0609040504020204" pitchFamily="49" charset="0"/>
                </a:rPr>
                <a:t> link set dev eth0 master </a:t>
              </a:r>
              <a:r>
                <a:rPr lang="en-US" b="1" kern="0" dirty="0" err="1">
                  <a:solidFill>
                    <a:prstClr val="white"/>
                  </a:solidFill>
                  <a:latin typeface="Lucida Console" panose="020B0609040504020204" pitchFamily="49" charset="0"/>
                </a:rPr>
                <a:t>mainbridge</a:t>
              </a:r>
              <a:endParaRPr lang="it-IT" b="1" kern="0" dirty="0">
                <a:solidFill>
                  <a:prstClr val="white"/>
                </a:solidFill>
                <a:latin typeface="Lucida Console" panose="020B0609040504020204" pitchFamily="49" charset="0"/>
              </a:endParaRPr>
            </a:p>
          </p:txBody>
        </p:sp>
        <p:sp>
          <p:nvSpPr>
            <p:cNvPr id="8" name="Rectangle 7">
              <a:extLst>
                <a:ext uri="{FF2B5EF4-FFF2-40B4-BE49-F238E27FC236}">
                  <a16:creationId xmlns:a16="http://schemas.microsoft.com/office/drawing/2014/main" id="{9401453C-0A59-0CAE-D0B9-440BFFCB2C2F}"/>
                </a:ext>
              </a:extLst>
            </p:cNvPr>
            <p:cNvSpPr/>
            <p:nvPr/>
          </p:nvSpPr>
          <p:spPr>
            <a:xfrm>
              <a:off x="2711621" y="2305054"/>
              <a:ext cx="8868658" cy="286249"/>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9" name="Group 8">
              <a:extLst>
                <a:ext uri="{FF2B5EF4-FFF2-40B4-BE49-F238E27FC236}">
                  <a16:creationId xmlns:a16="http://schemas.microsoft.com/office/drawing/2014/main" id="{E4C4304D-C09F-9907-6A03-C68DD9351074}"/>
                </a:ext>
              </a:extLst>
            </p:cNvPr>
            <p:cNvGrpSpPr/>
            <p:nvPr/>
          </p:nvGrpSpPr>
          <p:grpSpPr>
            <a:xfrm>
              <a:off x="10920536" y="2386396"/>
              <a:ext cx="581348" cy="126235"/>
              <a:chOff x="8092857" y="2035375"/>
              <a:chExt cx="581348" cy="126235"/>
            </a:xfrm>
          </p:grpSpPr>
          <p:sp>
            <p:nvSpPr>
              <p:cNvPr id="10" name="Rectangle 9">
                <a:extLst>
                  <a:ext uri="{FF2B5EF4-FFF2-40B4-BE49-F238E27FC236}">
                    <a16:creationId xmlns:a16="http://schemas.microsoft.com/office/drawing/2014/main" id="{F0A4F074-3BDB-786F-ED41-E6F7E33C793B}"/>
                  </a:ext>
                </a:extLst>
              </p:cNvPr>
              <p:cNvSpPr>
                <a:spLocks noChangeAspect="1"/>
              </p:cNvSpPr>
              <p:nvPr/>
            </p:nvSpPr>
            <p:spPr>
              <a:xfrm>
                <a:off x="8548205" y="2035610"/>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9E885CE4-2E45-5A96-0AEB-943EA7ED74CF}"/>
                  </a:ext>
                </a:extLst>
              </p:cNvPr>
              <p:cNvSpPr>
                <a:spLocks noChangeAspect="1"/>
              </p:cNvSpPr>
              <p:nvPr/>
            </p:nvSpPr>
            <p:spPr>
              <a:xfrm>
                <a:off x="8092857"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4AF42A6-1DDB-09A7-0502-5E04F3C17402}"/>
                  </a:ext>
                </a:extLst>
              </p:cNvPr>
              <p:cNvSpPr>
                <a:spLocks noChangeAspect="1"/>
              </p:cNvSpPr>
              <p:nvPr/>
            </p:nvSpPr>
            <p:spPr>
              <a:xfrm>
                <a:off x="8320531"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13" name="AutoShape 34">
            <a:extLst>
              <a:ext uri="{FF2B5EF4-FFF2-40B4-BE49-F238E27FC236}">
                <a16:creationId xmlns:a16="http://schemas.microsoft.com/office/drawing/2014/main" id="{352D17D7-6483-E44D-83CB-D017D9D628E1}"/>
              </a:ext>
            </a:extLst>
          </p:cNvPr>
          <p:cNvSpPr>
            <a:spLocks noChangeArrowheads="1"/>
          </p:cNvSpPr>
          <p:nvPr/>
        </p:nvSpPr>
        <p:spPr bwMode="auto">
          <a:xfrm>
            <a:off x="8256240" y="5149831"/>
            <a:ext cx="2906160" cy="1240423"/>
          </a:xfrm>
          <a:prstGeom prst="wedgeRoundRectCallout">
            <a:avLst>
              <a:gd name="adj1" fmla="val -56745"/>
              <a:gd name="adj2" fmla="val -99945"/>
              <a:gd name="adj3" fmla="val 16667"/>
            </a:avLst>
          </a:prstGeom>
          <a:solidFill>
            <a:schemeClr val="accent2"/>
          </a:solidFill>
          <a:ln w="9525">
            <a:solidFill>
              <a:schemeClr val="tx1"/>
            </a:solidFill>
            <a:miter lim="800000"/>
            <a:headEnd/>
            <a:tailEnd/>
          </a:ln>
          <a:effectLst/>
        </p:spPr>
        <p:txBody>
          <a:bodyPr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the name of the bridge to connect the interface</a:t>
            </a:r>
          </a:p>
        </p:txBody>
      </p:sp>
      <p:sp>
        <p:nvSpPr>
          <p:cNvPr id="14" name="AutoShape 34">
            <a:extLst>
              <a:ext uri="{FF2B5EF4-FFF2-40B4-BE49-F238E27FC236}">
                <a16:creationId xmlns:a16="http://schemas.microsoft.com/office/drawing/2014/main" id="{6FD4DA5F-8F63-39A8-7CA8-F4310BA4BE43}"/>
              </a:ext>
            </a:extLst>
          </p:cNvPr>
          <p:cNvSpPr>
            <a:spLocks noChangeArrowheads="1"/>
          </p:cNvSpPr>
          <p:nvPr/>
        </p:nvSpPr>
        <p:spPr bwMode="auto">
          <a:xfrm>
            <a:off x="3935761" y="5149831"/>
            <a:ext cx="2906160" cy="1240423"/>
          </a:xfrm>
          <a:prstGeom prst="wedgeRoundRectCallout">
            <a:avLst>
              <a:gd name="adj1" fmla="val 8130"/>
              <a:gd name="adj2" fmla="val -108305"/>
              <a:gd name="adj3" fmla="val 16667"/>
            </a:avLst>
          </a:prstGeom>
          <a:solidFill>
            <a:schemeClr val="accent2"/>
          </a:solidFill>
          <a:ln w="9525">
            <a:solidFill>
              <a:schemeClr val="tx1"/>
            </a:solidFill>
            <a:miter lim="800000"/>
            <a:headEnd/>
            <a:tailEnd/>
          </a:ln>
          <a:effectLst/>
        </p:spPr>
        <p:txBody>
          <a:bodyPr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the name of the interface to be connected</a:t>
            </a:r>
          </a:p>
        </p:txBody>
      </p:sp>
    </p:spTree>
    <p:extLst>
      <p:ext uri="{BB962C8B-B14F-4D97-AF65-F5344CB8AC3E}">
        <p14:creationId xmlns:p14="http://schemas.microsoft.com/office/powerpoint/2010/main" val="602437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theme/theme1.xml><?xml version="1.0" encoding="utf-8"?>
<a:theme xmlns:a="http://schemas.openxmlformats.org/drawingml/2006/main" name="slides-template">
  <a:themeElements>
    <a:clrScheme name="slides-template 14">
      <a:dk1>
        <a:srgbClr val="000000"/>
      </a:dk1>
      <a:lt1>
        <a:srgbClr val="FFFFFF"/>
      </a:lt1>
      <a:dk2>
        <a:srgbClr val="FF0000"/>
      </a:dk2>
      <a:lt2>
        <a:srgbClr val="808080"/>
      </a:lt2>
      <a:accent1>
        <a:srgbClr val="483FFF"/>
      </a:accent1>
      <a:accent2>
        <a:srgbClr val="FCEA04"/>
      </a:accent2>
      <a:accent3>
        <a:srgbClr val="FFFFFF"/>
      </a:accent3>
      <a:accent4>
        <a:srgbClr val="000000"/>
      </a:accent4>
      <a:accent5>
        <a:srgbClr val="B1AFFF"/>
      </a:accent5>
      <a:accent6>
        <a:srgbClr val="E4D403"/>
      </a:accent6>
      <a:hlink>
        <a:srgbClr val="009999"/>
      </a:hlink>
      <a:folHlink>
        <a:srgbClr val="99CC00"/>
      </a:folHlink>
    </a:clrScheme>
    <a:fontScheme name="slides-template">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lides-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lides-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lides-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lides-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lides-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lides-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lides-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lides-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lides-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lides-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lides-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lides-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lides-template 13">
        <a:dk1>
          <a:srgbClr val="000000"/>
        </a:dk1>
        <a:lt1>
          <a:srgbClr val="FFFFFF"/>
        </a:lt1>
        <a:dk2>
          <a:srgbClr val="FF0000"/>
        </a:dk2>
        <a:lt2>
          <a:srgbClr val="808080"/>
        </a:lt2>
        <a:accent1>
          <a:srgbClr val="99C4DF"/>
        </a:accent1>
        <a:accent2>
          <a:srgbClr val="FCEA04"/>
        </a:accent2>
        <a:accent3>
          <a:srgbClr val="FFFFFF"/>
        </a:accent3>
        <a:accent4>
          <a:srgbClr val="000000"/>
        </a:accent4>
        <a:accent5>
          <a:srgbClr val="CADEEC"/>
        </a:accent5>
        <a:accent6>
          <a:srgbClr val="E4D403"/>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lides-template 14">
        <a:dk1>
          <a:srgbClr val="000000"/>
        </a:dk1>
        <a:lt1>
          <a:srgbClr val="FFFFFF"/>
        </a:lt1>
        <a:dk2>
          <a:srgbClr val="FF0000"/>
        </a:dk2>
        <a:lt2>
          <a:srgbClr val="808080"/>
        </a:lt2>
        <a:accent1>
          <a:srgbClr val="483FFF"/>
        </a:accent1>
        <a:accent2>
          <a:srgbClr val="FCEA04"/>
        </a:accent2>
        <a:accent3>
          <a:srgbClr val="FFFFFF"/>
        </a:accent3>
        <a:accent4>
          <a:srgbClr val="000000"/>
        </a:accent4>
        <a:accent5>
          <a:srgbClr val="B1AFFF"/>
        </a:accent5>
        <a:accent6>
          <a:srgbClr val="E4D403"/>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2" id="{CEF9E157-3A07-1948-A978-1A0E0EF844D0}" vid="{6931B5DE-37A9-0140-8222-582175C387CF}"/>
    </a:ext>
  </a:extLst>
</a:theme>
</file>

<file path=ppt/theme/theme2.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Kathara Template new Logo</Template>
  <TotalTime>7114</TotalTime>
  <Words>1601</Words>
  <Application>Microsoft Macintosh PowerPoint</Application>
  <PresentationFormat>Widescreen</PresentationFormat>
  <Paragraphs>230</Paragraphs>
  <Slides>20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Courier New</vt:lpstr>
      <vt:lpstr>Lucida Console</vt:lpstr>
      <vt:lpstr>Tahoma</vt:lpstr>
      <vt:lpstr>Times New Roman</vt:lpstr>
      <vt:lpstr>Wingdings</vt:lpstr>
      <vt:lpstr>slides-template</vt:lpstr>
      <vt:lpstr>kathara lab</vt:lpstr>
      <vt:lpstr>copyright notice</vt:lpstr>
      <vt:lpstr>network topology</vt:lpstr>
      <vt:lpstr>the lab.conf</vt:lpstr>
      <vt:lpstr>the .startup files</vt:lpstr>
      <vt:lpstr>how to create a bridge</vt:lpstr>
      <vt:lpstr>how to create a bridge</vt:lpstr>
      <vt:lpstr>remarks</vt:lpstr>
      <vt:lpstr>connect interfaces to a bridge</vt:lpstr>
      <vt:lpstr>bringing up the bridge</vt:lpstr>
      <vt:lpstr>bridge ageing time</vt:lpstr>
      <vt:lpstr>b1.startup</vt:lpstr>
      <vt:lpstr>let's start the lab</vt:lpstr>
      <vt:lpstr>show the FDB of a bridge</vt:lpstr>
      <vt:lpstr>auto-learning local interfaces</vt:lpstr>
      <vt:lpstr>the port column</vt:lpstr>
      <vt:lpstr>learn dynamic FDB entries – part 1</vt:lpstr>
      <vt:lpstr>learn dynamic FDB entries – part 2</vt:lpstr>
      <vt:lpstr>bridge ageing time</vt:lpstr>
      <vt:lpstr>exercises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Netkit lab - arp</dc:title>
  <dc:subject>Address Resolution Protocol for local and non local traffic</dc:subject>
  <dc:creator>G. Di Battista, M. Patrignani, M. Pizzonia, F. Ricci, M. Rimondini</dc:creator>
  <cp:keywords>Netkit, ARP</cp:keywords>
  <cp:lastModifiedBy>Lorenzo Ariemma</cp:lastModifiedBy>
  <cp:revision>328</cp:revision>
  <cp:lastPrinted>2001-12-19T21:14:42Z</cp:lastPrinted>
  <dcterms:created xsi:type="dcterms:W3CDTF">2000-11-11T21:58:48Z</dcterms:created>
  <dcterms:modified xsi:type="dcterms:W3CDTF">2023-10-24T14:31:15Z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2</vt:i4>
  </property>
  <property fmtid="{D5CDD505-2E9C-101B-9397-08002B2CF9AE}" pid="4" name="Compression">
    <vt:i4>80</vt:i4>
  </property>
  <property fmtid="{D5CDD505-2E9C-101B-9397-08002B2CF9AE}" pid="5" name="ScreenSize">
    <vt:i4>2</vt:i4>
  </property>
  <property fmtid="{D5CDD505-2E9C-101B-9397-08002B2CF9AE}" pid="6" name="ScreenUsage">
    <vt:i4>1</vt:i4>
  </property>
  <property fmtid="{D5CDD505-2E9C-101B-9397-08002B2CF9AE}" pid="7" name="MailAddress">
    <vt:lpwstr>patrigna@dia.uniroma3.it</vt:lpwstr>
  </property>
  <property fmtid="{D5CDD505-2E9C-101B-9397-08002B2CF9AE}" pid="8" name="HomePage">
    <vt:lpwstr>http://www.dia.uniroma3.it/~patrigna</vt:lpwstr>
  </property>
  <property fmtid="{D5CDD505-2E9C-101B-9397-08002B2CF9AE}" pid="9" name="Other">
    <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C:\titto\teaching\ie</vt:lpwstr>
  </property>
</Properties>
</file>