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3" r:id="rId4"/>
  </p:sldMasterIdLst>
  <p:notesMasterIdLst>
    <p:notesMasterId r:id="rId62"/>
  </p:notesMasterIdLst>
  <p:handoutMasterIdLst>
    <p:handoutMasterId r:id="rId63"/>
  </p:handoutMasterIdLst>
  <p:sldIdLst>
    <p:sldId id="353" r:id="rId5"/>
    <p:sldId id="392" r:id="rId6"/>
    <p:sldId id="394" r:id="rId7"/>
    <p:sldId id="421" r:id="rId8"/>
    <p:sldId id="343" r:id="rId9"/>
    <p:sldId id="436" r:id="rId10"/>
    <p:sldId id="341" r:id="rId11"/>
    <p:sldId id="345" r:id="rId12"/>
    <p:sldId id="438" r:id="rId13"/>
    <p:sldId id="466" r:id="rId14"/>
    <p:sldId id="470" r:id="rId15"/>
    <p:sldId id="467" r:id="rId16"/>
    <p:sldId id="471" r:id="rId17"/>
    <p:sldId id="378" r:id="rId18"/>
    <p:sldId id="445" r:id="rId19"/>
    <p:sldId id="468" r:id="rId20"/>
    <p:sldId id="469" r:id="rId21"/>
    <p:sldId id="454" r:id="rId22"/>
    <p:sldId id="465" r:id="rId23"/>
    <p:sldId id="455" r:id="rId24"/>
    <p:sldId id="456" r:id="rId25"/>
    <p:sldId id="457" r:id="rId26"/>
    <p:sldId id="449" r:id="rId27"/>
    <p:sldId id="395" r:id="rId28"/>
    <p:sldId id="422" r:id="rId29"/>
    <p:sldId id="404" r:id="rId30"/>
    <p:sldId id="444" r:id="rId31"/>
    <p:sldId id="441" r:id="rId32"/>
    <p:sldId id="451" r:id="rId33"/>
    <p:sldId id="452" r:id="rId34"/>
    <p:sldId id="453" r:id="rId35"/>
    <p:sldId id="458" r:id="rId36"/>
    <p:sldId id="413" r:id="rId37"/>
    <p:sldId id="400" r:id="rId38"/>
    <p:sldId id="423" r:id="rId39"/>
    <p:sldId id="398" r:id="rId40"/>
    <p:sldId id="380" r:id="rId41"/>
    <p:sldId id="459" r:id="rId42"/>
    <p:sldId id="371" r:id="rId43"/>
    <p:sldId id="460" r:id="rId44"/>
    <p:sldId id="402" r:id="rId45"/>
    <p:sldId id="461" r:id="rId46"/>
    <p:sldId id="463" r:id="rId47"/>
    <p:sldId id="464" r:id="rId48"/>
    <p:sldId id="424" r:id="rId49"/>
    <p:sldId id="426" r:id="rId50"/>
    <p:sldId id="425" r:id="rId51"/>
    <p:sldId id="448" r:id="rId52"/>
    <p:sldId id="416" r:id="rId53"/>
    <p:sldId id="417" r:id="rId54"/>
    <p:sldId id="427" r:id="rId55"/>
    <p:sldId id="377" r:id="rId56"/>
    <p:sldId id="428" r:id="rId57"/>
    <p:sldId id="430" r:id="rId58"/>
    <p:sldId id="429" r:id="rId59"/>
    <p:sldId id="431" r:id="rId60"/>
    <p:sldId id="391" r:id="rId6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654"/>
    <a:srgbClr val="72829E"/>
    <a:srgbClr val="5B7BB5"/>
    <a:srgbClr val="486AC8"/>
    <a:srgbClr val="339933"/>
    <a:srgbClr val="FF572F"/>
    <a:srgbClr val="FF6600"/>
    <a:srgbClr val="FEF8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4AA89-F648-4B32-B4A6-26333A1A293B}" v="6" dt="2023-11-24T16:36:56.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7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Di Battista" userId="58bebec1-7401-494e-9e51-e1347bbf0818" providerId="ADAL" clId="{DC3E17B2-5227-4341-80AA-DB38D651784C}"/>
    <pc:docChg chg="undo custSel delSld modSld modMainMaster">
      <pc:chgData name="Giuseppe Di Battista" userId="58bebec1-7401-494e-9e51-e1347bbf0818" providerId="ADAL" clId="{DC3E17B2-5227-4341-80AA-DB38D651784C}" dt="2023-11-15T09:52:55.012" v="421" actId="729"/>
      <pc:docMkLst>
        <pc:docMk/>
      </pc:docMkLst>
      <pc:sldChg chg="modSp">
        <pc:chgData name="Giuseppe Di Battista" userId="58bebec1-7401-494e-9e51-e1347bbf0818" providerId="ADAL" clId="{DC3E17B2-5227-4341-80AA-DB38D651784C}" dt="2023-11-14T09:31:55.560" v="67"/>
        <pc:sldMkLst>
          <pc:docMk/>
          <pc:sldMk cId="0" sldId="341"/>
        </pc:sldMkLst>
        <pc:spChg chg="mod">
          <ac:chgData name="Giuseppe Di Battista" userId="58bebec1-7401-494e-9e51-e1347bbf0818" providerId="ADAL" clId="{DC3E17B2-5227-4341-80AA-DB38D651784C}" dt="2023-11-14T09:23:28.078" v="14"/>
          <ac:spMkLst>
            <pc:docMk/>
            <pc:sldMk cId="0" sldId="341"/>
            <ac:spMk id="43" creationId="{AC044F4F-744A-0D5A-58EF-79D2EB6A8F67}"/>
          </ac:spMkLst>
        </pc:spChg>
        <pc:spChg chg="mod">
          <ac:chgData name="Giuseppe Di Battista" userId="58bebec1-7401-494e-9e51-e1347bbf0818" providerId="ADAL" clId="{DC3E17B2-5227-4341-80AA-DB38D651784C}" dt="2023-11-14T09:31:55.560" v="67"/>
          <ac:spMkLst>
            <pc:docMk/>
            <pc:sldMk cId="0" sldId="341"/>
            <ac:spMk id="44" creationId="{9D0E48F7-EDF7-597A-BE5C-C02776B27083}"/>
          </ac:spMkLst>
        </pc:spChg>
      </pc:sldChg>
      <pc:sldChg chg="modSp">
        <pc:chgData name="Giuseppe Di Battista" userId="58bebec1-7401-494e-9e51-e1347bbf0818" providerId="ADAL" clId="{DC3E17B2-5227-4341-80AA-DB38D651784C}" dt="2023-11-14T09:31:55.560" v="67"/>
        <pc:sldMkLst>
          <pc:docMk/>
          <pc:sldMk cId="0" sldId="343"/>
        </pc:sldMkLst>
        <pc:spChg chg="mod">
          <ac:chgData name="Giuseppe Di Battista" userId="58bebec1-7401-494e-9e51-e1347bbf0818" providerId="ADAL" clId="{DC3E17B2-5227-4341-80AA-DB38D651784C}" dt="2023-11-14T09:23:28.078" v="14"/>
          <ac:spMkLst>
            <pc:docMk/>
            <pc:sldMk cId="0" sldId="343"/>
            <ac:spMk id="20" creationId="{DC6A64BB-0175-E707-376E-08B1179DB402}"/>
          </ac:spMkLst>
        </pc:spChg>
        <pc:spChg chg="mod">
          <ac:chgData name="Giuseppe Di Battista" userId="58bebec1-7401-494e-9e51-e1347bbf0818" providerId="ADAL" clId="{DC3E17B2-5227-4341-80AA-DB38D651784C}" dt="2023-11-14T09:31:55.560" v="67"/>
          <ac:spMkLst>
            <pc:docMk/>
            <pc:sldMk cId="0" sldId="343"/>
            <ac:spMk id="21" creationId="{D772AB49-19F4-FF71-BE18-EA691226895A}"/>
          </ac:spMkLst>
        </pc:spChg>
      </pc:sldChg>
      <pc:sldChg chg="modSp mod">
        <pc:chgData name="Giuseppe Di Battista" userId="58bebec1-7401-494e-9e51-e1347bbf0818" providerId="ADAL" clId="{DC3E17B2-5227-4341-80AA-DB38D651784C}" dt="2023-11-14T09:31:55.560" v="67"/>
        <pc:sldMkLst>
          <pc:docMk/>
          <pc:sldMk cId="0" sldId="345"/>
        </pc:sldMkLst>
        <pc:spChg chg="mod">
          <ac:chgData name="Giuseppe Di Battista" userId="58bebec1-7401-494e-9e51-e1347bbf0818" providerId="ADAL" clId="{DC3E17B2-5227-4341-80AA-DB38D651784C}" dt="2023-11-14T09:23:28.078" v="14"/>
          <ac:spMkLst>
            <pc:docMk/>
            <pc:sldMk cId="0" sldId="345"/>
            <ac:spMk id="15" creationId="{6FC23FCF-AF8F-880B-3763-26C1E17F49B8}"/>
          </ac:spMkLst>
        </pc:spChg>
        <pc:spChg chg="mod">
          <ac:chgData name="Giuseppe Di Battista" userId="58bebec1-7401-494e-9e51-e1347bbf0818" providerId="ADAL" clId="{DC3E17B2-5227-4341-80AA-DB38D651784C}" dt="2023-11-14T09:31:55.560" v="67"/>
          <ac:spMkLst>
            <pc:docMk/>
            <pc:sldMk cId="0" sldId="345"/>
            <ac:spMk id="16" creationId="{F4E4618B-7133-56BB-F8A3-1D636EC147F6}"/>
          </ac:spMkLst>
        </pc:spChg>
        <pc:spChg chg="mod">
          <ac:chgData name="Giuseppe Di Battista" userId="58bebec1-7401-494e-9e51-e1347bbf0818" providerId="ADAL" clId="{DC3E17B2-5227-4341-80AA-DB38D651784C}" dt="2023-11-14T09:23:49.877" v="15" actId="20577"/>
          <ac:spMkLst>
            <pc:docMk/>
            <pc:sldMk cId="0" sldId="345"/>
            <ac:spMk id="12297" creationId="{815BEE77-1BFA-BBE5-8115-97E19F48CD57}"/>
          </ac:spMkLst>
        </pc:spChg>
      </pc:sldChg>
      <pc:sldChg chg="modSp del">
        <pc:chgData name="Giuseppe Di Battista" userId="58bebec1-7401-494e-9e51-e1347bbf0818" providerId="ADAL" clId="{DC3E17B2-5227-4341-80AA-DB38D651784C}" dt="2023-11-15T09:52:28.949" v="419" actId="47"/>
        <pc:sldMkLst>
          <pc:docMk/>
          <pc:sldMk cId="0" sldId="363"/>
        </pc:sldMkLst>
        <pc:spChg chg="mod">
          <ac:chgData name="Giuseppe Di Battista" userId="58bebec1-7401-494e-9e51-e1347bbf0818" providerId="ADAL" clId="{DC3E17B2-5227-4341-80AA-DB38D651784C}" dt="2023-11-14T09:23:28.078" v="14"/>
          <ac:spMkLst>
            <pc:docMk/>
            <pc:sldMk cId="0" sldId="363"/>
            <ac:spMk id="4" creationId="{2697564C-E683-593F-0CB7-11BE42290F00}"/>
          </ac:spMkLst>
        </pc:spChg>
        <pc:spChg chg="mod">
          <ac:chgData name="Giuseppe Di Battista" userId="58bebec1-7401-494e-9e51-e1347bbf0818" providerId="ADAL" clId="{DC3E17B2-5227-4341-80AA-DB38D651784C}" dt="2023-11-14T09:31:55.560" v="67"/>
          <ac:spMkLst>
            <pc:docMk/>
            <pc:sldMk cId="0" sldId="363"/>
            <ac:spMk id="5" creationId="{5991A0AA-3DE6-1C93-A9CB-708799B1B26C}"/>
          </ac:spMkLst>
        </pc:spChg>
      </pc:sldChg>
      <pc:sldChg chg="modSp">
        <pc:chgData name="Giuseppe Di Battista" userId="58bebec1-7401-494e-9e51-e1347bbf0818" providerId="ADAL" clId="{DC3E17B2-5227-4341-80AA-DB38D651784C}" dt="2023-11-14T09:31:55.560" v="67"/>
        <pc:sldMkLst>
          <pc:docMk/>
          <pc:sldMk cId="0" sldId="364"/>
        </pc:sldMkLst>
        <pc:spChg chg="mod">
          <ac:chgData name="Giuseppe Di Battista" userId="58bebec1-7401-494e-9e51-e1347bbf0818" providerId="ADAL" clId="{DC3E17B2-5227-4341-80AA-DB38D651784C}" dt="2023-11-14T09:23:28.078" v="14"/>
          <ac:spMkLst>
            <pc:docMk/>
            <pc:sldMk cId="0" sldId="364"/>
            <ac:spMk id="4" creationId="{25270CD2-117D-DCCF-3AF0-7EE8CE085F0C}"/>
          </ac:spMkLst>
        </pc:spChg>
        <pc:spChg chg="mod">
          <ac:chgData name="Giuseppe Di Battista" userId="58bebec1-7401-494e-9e51-e1347bbf0818" providerId="ADAL" clId="{DC3E17B2-5227-4341-80AA-DB38D651784C}" dt="2023-11-14T09:31:55.560" v="67"/>
          <ac:spMkLst>
            <pc:docMk/>
            <pc:sldMk cId="0" sldId="364"/>
            <ac:spMk id="5" creationId="{1C627CA0-9393-6B35-3604-1E36CF4A2828}"/>
          </ac:spMkLst>
        </pc:spChg>
      </pc:sldChg>
      <pc:sldChg chg="modSp mod">
        <pc:chgData name="Giuseppe Di Battista" userId="58bebec1-7401-494e-9e51-e1347bbf0818" providerId="ADAL" clId="{DC3E17B2-5227-4341-80AA-DB38D651784C}" dt="2023-11-14T09:48:20.792" v="300" actId="20577"/>
        <pc:sldMkLst>
          <pc:docMk/>
          <pc:sldMk cId="0" sldId="371"/>
        </pc:sldMkLst>
        <pc:spChg chg="mod">
          <ac:chgData name="Giuseppe Di Battista" userId="58bebec1-7401-494e-9e51-e1347bbf0818" providerId="ADAL" clId="{DC3E17B2-5227-4341-80AA-DB38D651784C}" dt="2023-11-14T09:23:28.078" v="14"/>
          <ac:spMkLst>
            <pc:docMk/>
            <pc:sldMk cId="0" sldId="371"/>
            <ac:spMk id="33" creationId="{0AE5D2D7-6F4C-9E8A-BAB6-3B8E4A12718D}"/>
          </ac:spMkLst>
        </pc:spChg>
        <pc:spChg chg="mod">
          <ac:chgData name="Giuseppe Di Battista" userId="58bebec1-7401-494e-9e51-e1347bbf0818" providerId="ADAL" clId="{DC3E17B2-5227-4341-80AA-DB38D651784C}" dt="2023-11-14T09:31:55.560" v="67"/>
          <ac:spMkLst>
            <pc:docMk/>
            <pc:sldMk cId="0" sldId="371"/>
            <ac:spMk id="34" creationId="{EC899090-595E-4A53-EC58-F66ED0F18FC8}"/>
          </ac:spMkLst>
        </pc:spChg>
        <pc:spChg chg="mod">
          <ac:chgData name="Giuseppe Di Battista" userId="58bebec1-7401-494e-9e51-e1347bbf0818" providerId="ADAL" clId="{DC3E17B2-5227-4341-80AA-DB38D651784C}" dt="2023-11-14T09:48:20.792" v="300" actId="20577"/>
          <ac:spMkLst>
            <pc:docMk/>
            <pc:sldMk cId="0" sldId="371"/>
            <ac:spMk id="22532" creationId="{08668AA1-B6A7-0814-0315-E5B0A758199B}"/>
          </ac:spMkLst>
        </pc:spChg>
      </pc:sldChg>
      <pc:sldChg chg="modSp">
        <pc:chgData name="Giuseppe Di Battista" userId="58bebec1-7401-494e-9e51-e1347bbf0818" providerId="ADAL" clId="{DC3E17B2-5227-4341-80AA-DB38D651784C}" dt="2023-11-14T09:31:55.560" v="67"/>
        <pc:sldMkLst>
          <pc:docMk/>
          <pc:sldMk cId="0" sldId="377"/>
        </pc:sldMkLst>
        <pc:spChg chg="mod">
          <ac:chgData name="Giuseppe Di Battista" userId="58bebec1-7401-494e-9e51-e1347bbf0818" providerId="ADAL" clId="{DC3E17B2-5227-4341-80AA-DB38D651784C}" dt="2023-11-14T09:23:28.078" v="14"/>
          <ac:spMkLst>
            <pc:docMk/>
            <pc:sldMk cId="0" sldId="377"/>
            <ac:spMk id="43" creationId="{88EE1305-189C-F8DB-430C-3B88D2532410}"/>
          </ac:spMkLst>
        </pc:spChg>
        <pc:spChg chg="mod">
          <ac:chgData name="Giuseppe Di Battista" userId="58bebec1-7401-494e-9e51-e1347bbf0818" providerId="ADAL" clId="{DC3E17B2-5227-4341-80AA-DB38D651784C}" dt="2023-11-14T09:31:55.560" v="67"/>
          <ac:spMkLst>
            <pc:docMk/>
            <pc:sldMk cId="0" sldId="377"/>
            <ac:spMk id="44" creationId="{15ED51FC-604E-7D81-4A2B-F1D33F4B1BF2}"/>
          </ac:spMkLst>
        </pc:spChg>
      </pc:sldChg>
      <pc:sldChg chg="modSp">
        <pc:chgData name="Giuseppe Di Battista" userId="58bebec1-7401-494e-9e51-e1347bbf0818" providerId="ADAL" clId="{DC3E17B2-5227-4341-80AA-DB38D651784C}" dt="2023-11-14T09:31:55.560" v="67"/>
        <pc:sldMkLst>
          <pc:docMk/>
          <pc:sldMk cId="0" sldId="378"/>
        </pc:sldMkLst>
        <pc:spChg chg="mod">
          <ac:chgData name="Giuseppe Di Battista" userId="58bebec1-7401-494e-9e51-e1347bbf0818" providerId="ADAL" clId="{DC3E17B2-5227-4341-80AA-DB38D651784C}" dt="2023-11-14T09:23:28.078" v="14"/>
          <ac:spMkLst>
            <pc:docMk/>
            <pc:sldMk cId="0" sldId="378"/>
            <ac:spMk id="35" creationId="{F125EA90-53E9-14B7-B4B6-4D19F3B7EEB2}"/>
          </ac:spMkLst>
        </pc:spChg>
        <pc:spChg chg="mod">
          <ac:chgData name="Giuseppe Di Battista" userId="58bebec1-7401-494e-9e51-e1347bbf0818" providerId="ADAL" clId="{DC3E17B2-5227-4341-80AA-DB38D651784C}" dt="2023-11-14T09:31:55.560" v="67"/>
          <ac:spMkLst>
            <pc:docMk/>
            <pc:sldMk cId="0" sldId="378"/>
            <ac:spMk id="36" creationId="{0F6BD11E-0452-434B-0388-398331CC0456}"/>
          </ac:spMkLst>
        </pc:spChg>
      </pc:sldChg>
      <pc:sldChg chg="modSp mod">
        <pc:chgData name="Giuseppe Di Battista" userId="58bebec1-7401-494e-9e51-e1347bbf0818" providerId="ADAL" clId="{DC3E17B2-5227-4341-80AA-DB38D651784C}" dt="2023-11-14T09:48:35.064" v="316" actId="20577"/>
        <pc:sldMkLst>
          <pc:docMk/>
          <pc:sldMk cId="0" sldId="380"/>
        </pc:sldMkLst>
        <pc:spChg chg="mod">
          <ac:chgData name="Giuseppe Di Battista" userId="58bebec1-7401-494e-9e51-e1347bbf0818" providerId="ADAL" clId="{DC3E17B2-5227-4341-80AA-DB38D651784C}" dt="2023-11-14T09:23:28.078" v="14"/>
          <ac:spMkLst>
            <pc:docMk/>
            <pc:sldMk cId="0" sldId="380"/>
            <ac:spMk id="29" creationId="{889A55D1-698B-52AC-4814-45F2A5DDB023}"/>
          </ac:spMkLst>
        </pc:spChg>
        <pc:spChg chg="mod">
          <ac:chgData name="Giuseppe Di Battista" userId="58bebec1-7401-494e-9e51-e1347bbf0818" providerId="ADAL" clId="{DC3E17B2-5227-4341-80AA-DB38D651784C}" dt="2023-11-14T09:31:55.560" v="67"/>
          <ac:spMkLst>
            <pc:docMk/>
            <pc:sldMk cId="0" sldId="380"/>
            <ac:spMk id="30" creationId="{5DBF62B5-CBB3-DE03-E31B-3661A721CBFC}"/>
          </ac:spMkLst>
        </pc:spChg>
        <pc:spChg chg="mod">
          <ac:chgData name="Giuseppe Di Battista" userId="58bebec1-7401-494e-9e51-e1347bbf0818" providerId="ADAL" clId="{DC3E17B2-5227-4341-80AA-DB38D651784C}" dt="2023-11-14T09:48:35.064" v="316" actId="20577"/>
          <ac:spMkLst>
            <pc:docMk/>
            <pc:sldMk cId="0" sldId="380"/>
            <ac:spMk id="23556" creationId="{86F13087-4F7B-133E-BC6B-E335A9B42223}"/>
          </ac:spMkLst>
        </pc:spChg>
      </pc:sldChg>
      <pc:sldChg chg="modSp">
        <pc:chgData name="Giuseppe Di Battista" userId="58bebec1-7401-494e-9e51-e1347bbf0818" providerId="ADAL" clId="{DC3E17B2-5227-4341-80AA-DB38D651784C}" dt="2023-11-14T09:31:55.560" v="67"/>
        <pc:sldMkLst>
          <pc:docMk/>
          <pc:sldMk cId="0" sldId="382"/>
        </pc:sldMkLst>
        <pc:spChg chg="mod">
          <ac:chgData name="Giuseppe Di Battista" userId="58bebec1-7401-494e-9e51-e1347bbf0818" providerId="ADAL" clId="{DC3E17B2-5227-4341-80AA-DB38D651784C}" dt="2023-11-14T09:23:28.078" v="14"/>
          <ac:spMkLst>
            <pc:docMk/>
            <pc:sldMk cId="0" sldId="382"/>
            <ac:spMk id="44" creationId="{8320D44D-E52C-34EA-792E-2A903DDDB99B}"/>
          </ac:spMkLst>
        </pc:spChg>
        <pc:spChg chg="mod">
          <ac:chgData name="Giuseppe Di Battista" userId="58bebec1-7401-494e-9e51-e1347bbf0818" providerId="ADAL" clId="{DC3E17B2-5227-4341-80AA-DB38D651784C}" dt="2023-11-14T09:31:55.560" v="67"/>
          <ac:spMkLst>
            <pc:docMk/>
            <pc:sldMk cId="0" sldId="382"/>
            <ac:spMk id="45" creationId="{F89ED0C8-6CD8-45BB-522C-AFCF2C649FEB}"/>
          </ac:spMkLst>
        </pc:spChg>
      </pc:sldChg>
      <pc:sldChg chg="modSp mod modShow">
        <pc:chgData name="Giuseppe Di Battista" userId="58bebec1-7401-494e-9e51-e1347bbf0818" providerId="ADAL" clId="{DC3E17B2-5227-4341-80AA-DB38D651784C}" dt="2023-11-15T09:52:55.012" v="421" actId="729"/>
        <pc:sldMkLst>
          <pc:docMk/>
          <pc:sldMk cId="0" sldId="391"/>
        </pc:sldMkLst>
        <pc:spChg chg="mod">
          <ac:chgData name="Giuseppe Di Battista" userId="58bebec1-7401-494e-9e51-e1347bbf0818" providerId="ADAL" clId="{DC3E17B2-5227-4341-80AA-DB38D651784C}" dt="2023-11-14T09:23:28.078" v="14"/>
          <ac:spMkLst>
            <pc:docMk/>
            <pc:sldMk cId="0" sldId="391"/>
            <ac:spMk id="4" creationId="{EB005F48-E96F-DBD5-8F8F-5C4E2871EDAA}"/>
          </ac:spMkLst>
        </pc:spChg>
        <pc:spChg chg="mod">
          <ac:chgData name="Giuseppe Di Battista" userId="58bebec1-7401-494e-9e51-e1347bbf0818" providerId="ADAL" clId="{DC3E17B2-5227-4341-80AA-DB38D651784C}" dt="2023-11-14T09:31:55.560" v="67"/>
          <ac:spMkLst>
            <pc:docMk/>
            <pc:sldMk cId="0" sldId="391"/>
            <ac:spMk id="5" creationId="{4318774F-0AD0-D98A-1201-CED6BE2144DB}"/>
          </ac:spMkLst>
        </pc:spChg>
        <pc:spChg chg="mod">
          <ac:chgData name="Giuseppe Di Battista" userId="58bebec1-7401-494e-9e51-e1347bbf0818" providerId="ADAL" clId="{DC3E17B2-5227-4341-80AA-DB38D651784C}" dt="2023-11-15T09:52:41.222" v="420" actId="20577"/>
          <ac:spMkLst>
            <pc:docMk/>
            <pc:sldMk cId="0" sldId="391"/>
            <ac:spMk id="39941" creationId="{DA0A7D07-3AD1-A618-0621-254286E2DAB6}"/>
          </ac:spMkLst>
        </pc:spChg>
      </pc:sldChg>
      <pc:sldChg chg="modSp">
        <pc:chgData name="Giuseppe Di Battista" userId="58bebec1-7401-494e-9e51-e1347bbf0818" providerId="ADAL" clId="{DC3E17B2-5227-4341-80AA-DB38D651784C}" dt="2023-11-14T09:31:55.560" v="67"/>
        <pc:sldMkLst>
          <pc:docMk/>
          <pc:sldMk cId="0" sldId="392"/>
        </pc:sldMkLst>
        <pc:spChg chg="mod">
          <ac:chgData name="Giuseppe Di Battista" userId="58bebec1-7401-494e-9e51-e1347bbf0818" providerId="ADAL" clId="{DC3E17B2-5227-4341-80AA-DB38D651784C}" dt="2023-11-14T09:23:28.078" v="14"/>
          <ac:spMkLst>
            <pc:docMk/>
            <pc:sldMk cId="0" sldId="392"/>
            <ac:spMk id="4" creationId="{22EB0DE9-B9FF-F794-0C57-CD532E92170F}"/>
          </ac:spMkLst>
        </pc:spChg>
        <pc:spChg chg="mod">
          <ac:chgData name="Giuseppe Di Battista" userId="58bebec1-7401-494e-9e51-e1347bbf0818" providerId="ADAL" clId="{DC3E17B2-5227-4341-80AA-DB38D651784C}" dt="2023-11-14T09:31:55.560" v="67"/>
          <ac:spMkLst>
            <pc:docMk/>
            <pc:sldMk cId="0" sldId="392"/>
            <ac:spMk id="5" creationId="{317BB90C-4606-D484-6FB1-00FD5806DE9D}"/>
          </ac:spMkLst>
        </pc:spChg>
      </pc:sldChg>
      <pc:sldChg chg="modSp mod">
        <pc:chgData name="Giuseppe Di Battista" userId="58bebec1-7401-494e-9e51-e1347bbf0818" providerId="ADAL" clId="{DC3E17B2-5227-4341-80AA-DB38D651784C}" dt="2023-11-14T09:31:55.560" v="67"/>
        <pc:sldMkLst>
          <pc:docMk/>
          <pc:sldMk cId="0" sldId="394"/>
        </pc:sldMkLst>
        <pc:spChg chg="mod">
          <ac:chgData name="Giuseppe Di Battista" userId="58bebec1-7401-494e-9e51-e1347bbf0818" providerId="ADAL" clId="{DC3E17B2-5227-4341-80AA-DB38D651784C}" dt="2023-11-14T09:23:28.078" v="14"/>
          <ac:spMkLst>
            <pc:docMk/>
            <pc:sldMk cId="0" sldId="394"/>
            <ac:spMk id="32" creationId="{2E5D5B4C-22D0-0B2C-A0A5-2C20457B7E43}"/>
          </ac:spMkLst>
        </pc:spChg>
        <pc:spChg chg="mod">
          <ac:chgData name="Giuseppe Di Battista" userId="58bebec1-7401-494e-9e51-e1347bbf0818" providerId="ADAL" clId="{DC3E17B2-5227-4341-80AA-DB38D651784C}" dt="2023-11-14T09:31:55.560" v="67"/>
          <ac:spMkLst>
            <pc:docMk/>
            <pc:sldMk cId="0" sldId="394"/>
            <ac:spMk id="33" creationId="{50E58F9C-BA66-9FD2-348D-D8125AD8D638}"/>
          </ac:spMkLst>
        </pc:spChg>
        <pc:spChg chg="mod">
          <ac:chgData name="Giuseppe Di Battista" userId="58bebec1-7401-494e-9e51-e1347bbf0818" providerId="ADAL" clId="{DC3E17B2-5227-4341-80AA-DB38D651784C}" dt="2023-11-14T09:22:01.385" v="12" actId="313"/>
          <ac:spMkLst>
            <pc:docMk/>
            <pc:sldMk cId="0" sldId="394"/>
            <ac:spMk id="8198" creationId="{DE7CF4D6-80FD-46D2-8790-7B9D18C6C768}"/>
          </ac:spMkLst>
        </pc:spChg>
      </pc:sldChg>
      <pc:sldChg chg="modSp">
        <pc:chgData name="Giuseppe Di Battista" userId="58bebec1-7401-494e-9e51-e1347bbf0818" providerId="ADAL" clId="{DC3E17B2-5227-4341-80AA-DB38D651784C}" dt="2023-11-14T09:31:55.560" v="67"/>
        <pc:sldMkLst>
          <pc:docMk/>
          <pc:sldMk cId="0" sldId="395"/>
        </pc:sldMkLst>
        <pc:spChg chg="mod">
          <ac:chgData name="Giuseppe Di Battista" userId="58bebec1-7401-494e-9e51-e1347bbf0818" providerId="ADAL" clId="{DC3E17B2-5227-4341-80AA-DB38D651784C}" dt="2023-11-14T09:31:10.921" v="66"/>
          <ac:spMkLst>
            <pc:docMk/>
            <pc:sldMk cId="0" sldId="395"/>
            <ac:spMk id="32" creationId="{B4BB8A35-1BC1-75A2-F7EE-281BFCF3A124}"/>
          </ac:spMkLst>
        </pc:spChg>
        <pc:spChg chg="mod">
          <ac:chgData name="Giuseppe Di Battista" userId="58bebec1-7401-494e-9e51-e1347bbf0818" providerId="ADAL" clId="{DC3E17B2-5227-4341-80AA-DB38D651784C}" dt="2023-11-14T09:23:28.078" v="14"/>
          <ac:spMkLst>
            <pc:docMk/>
            <pc:sldMk cId="0" sldId="395"/>
            <ac:spMk id="35" creationId="{A12683A1-01FE-1FB6-B438-C5DDF5D2FE4A}"/>
          </ac:spMkLst>
        </pc:spChg>
        <pc:spChg chg="mod">
          <ac:chgData name="Giuseppe Di Battista" userId="58bebec1-7401-494e-9e51-e1347bbf0818" providerId="ADAL" clId="{DC3E17B2-5227-4341-80AA-DB38D651784C}" dt="2023-11-14T09:31:55.560" v="67"/>
          <ac:spMkLst>
            <pc:docMk/>
            <pc:sldMk cId="0" sldId="395"/>
            <ac:spMk id="36" creationId="{B223D273-6EF3-25BA-0823-38023E3593F3}"/>
          </ac:spMkLst>
        </pc:spChg>
      </pc:sldChg>
      <pc:sldChg chg="modSp">
        <pc:chgData name="Giuseppe Di Battista" userId="58bebec1-7401-494e-9e51-e1347bbf0818" providerId="ADAL" clId="{DC3E17B2-5227-4341-80AA-DB38D651784C}" dt="2023-11-14T09:31:55.560" v="67"/>
        <pc:sldMkLst>
          <pc:docMk/>
          <pc:sldMk cId="0" sldId="397"/>
        </pc:sldMkLst>
        <pc:spChg chg="mod">
          <ac:chgData name="Giuseppe Di Battista" userId="58bebec1-7401-494e-9e51-e1347bbf0818" providerId="ADAL" clId="{DC3E17B2-5227-4341-80AA-DB38D651784C}" dt="2023-11-14T09:23:28.078" v="14"/>
          <ac:spMkLst>
            <pc:docMk/>
            <pc:sldMk cId="0" sldId="397"/>
            <ac:spMk id="43" creationId="{2D7AB25C-9229-6B51-6581-B2FA6A4C1811}"/>
          </ac:spMkLst>
        </pc:spChg>
        <pc:spChg chg="mod">
          <ac:chgData name="Giuseppe Di Battista" userId="58bebec1-7401-494e-9e51-e1347bbf0818" providerId="ADAL" clId="{DC3E17B2-5227-4341-80AA-DB38D651784C}" dt="2023-11-14T09:31:55.560" v="67"/>
          <ac:spMkLst>
            <pc:docMk/>
            <pc:sldMk cId="0" sldId="397"/>
            <ac:spMk id="44" creationId="{C29382C5-7445-68FE-8674-D971FD490312}"/>
          </ac:spMkLst>
        </pc:spChg>
      </pc:sldChg>
      <pc:sldChg chg="modSp mod">
        <pc:chgData name="Giuseppe Di Battista" userId="58bebec1-7401-494e-9e51-e1347bbf0818" providerId="ADAL" clId="{DC3E17B2-5227-4341-80AA-DB38D651784C}" dt="2023-11-14T09:47:05.384" v="293" actId="20577"/>
        <pc:sldMkLst>
          <pc:docMk/>
          <pc:sldMk cId="0" sldId="398"/>
        </pc:sldMkLst>
        <pc:spChg chg="mod">
          <ac:chgData name="Giuseppe Di Battista" userId="58bebec1-7401-494e-9e51-e1347bbf0818" providerId="ADAL" clId="{DC3E17B2-5227-4341-80AA-DB38D651784C}" dt="2023-11-14T09:23:28.078" v="14"/>
          <ac:spMkLst>
            <pc:docMk/>
            <pc:sldMk cId="0" sldId="398"/>
            <ac:spMk id="35" creationId="{50243E87-F5F9-BC56-3D79-C2E6BD9613FB}"/>
          </ac:spMkLst>
        </pc:spChg>
        <pc:spChg chg="mod">
          <ac:chgData name="Giuseppe Di Battista" userId="58bebec1-7401-494e-9e51-e1347bbf0818" providerId="ADAL" clId="{DC3E17B2-5227-4341-80AA-DB38D651784C}" dt="2023-11-14T09:31:55.560" v="67"/>
          <ac:spMkLst>
            <pc:docMk/>
            <pc:sldMk cId="0" sldId="398"/>
            <ac:spMk id="36" creationId="{3240F179-5E01-9CD9-55F1-BEEEE812E4F0}"/>
          </ac:spMkLst>
        </pc:spChg>
        <pc:spChg chg="mod">
          <ac:chgData name="Giuseppe Di Battista" userId="58bebec1-7401-494e-9e51-e1347bbf0818" providerId="ADAL" clId="{DC3E17B2-5227-4341-80AA-DB38D651784C}" dt="2023-11-14T09:47:05.384" v="293" actId="20577"/>
          <ac:spMkLst>
            <pc:docMk/>
            <pc:sldMk cId="0" sldId="398"/>
            <ac:spMk id="19461" creationId="{171C444E-9B64-4993-9CDC-53DDFF3E7064}"/>
          </ac:spMkLst>
        </pc:spChg>
      </pc:sldChg>
      <pc:sldChg chg="modSp mod">
        <pc:chgData name="Giuseppe Di Battista" userId="58bebec1-7401-494e-9e51-e1347bbf0818" providerId="ADAL" clId="{DC3E17B2-5227-4341-80AA-DB38D651784C}" dt="2023-11-14T09:45:18.487" v="227" actId="1076"/>
        <pc:sldMkLst>
          <pc:docMk/>
          <pc:sldMk cId="0" sldId="400"/>
        </pc:sldMkLst>
        <pc:spChg chg="mod">
          <ac:chgData name="Giuseppe Di Battista" userId="58bebec1-7401-494e-9e51-e1347bbf0818" providerId="ADAL" clId="{DC3E17B2-5227-4341-80AA-DB38D651784C}" dt="2023-11-14T09:44:45.839" v="222" actId="14100"/>
          <ac:spMkLst>
            <pc:docMk/>
            <pc:sldMk cId="0" sldId="400"/>
            <ac:spMk id="32" creationId="{EC13EA54-B75A-3AAE-2DC5-04F2EE76EA14}"/>
          </ac:spMkLst>
        </pc:spChg>
        <pc:spChg chg="mod">
          <ac:chgData name="Giuseppe Di Battista" userId="58bebec1-7401-494e-9e51-e1347bbf0818" providerId="ADAL" clId="{DC3E17B2-5227-4341-80AA-DB38D651784C}" dt="2023-11-14T09:44:51.422" v="223" actId="14100"/>
          <ac:spMkLst>
            <pc:docMk/>
            <pc:sldMk cId="0" sldId="400"/>
            <ac:spMk id="33" creationId="{059A51EC-24EC-09A8-A931-0C514F033872}"/>
          </ac:spMkLst>
        </pc:spChg>
        <pc:spChg chg="mod">
          <ac:chgData name="Giuseppe Di Battista" userId="58bebec1-7401-494e-9e51-e1347bbf0818" providerId="ADAL" clId="{DC3E17B2-5227-4341-80AA-DB38D651784C}" dt="2023-11-14T09:23:28.078" v="14"/>
          <ac:spMkLst>
            <pc:docMk/>
            <pc:sldMk cId="0" sldId="400"/>
            <ac:spMk id="35" creationId="{7B1F9DF1-1F0D-8325-DDE9-67D58F707DBA}"/>
          </ac:spMkLst>
        </pc:spChg>
        <pc:spChg chg="mod">
          <ac:chgData name="Giuseppe Di Battista" userId="58bebec1-7401-494e-9e51-e1347bbf0818" providerId="ADAL" clId="{DC3E17B2-5227-4341-80AA-DB38D651784C}" dt="2023-11-14T09:31:55.560" v="67"/>
          <ac:spMkLst>
            <pc:docMk/>
            <pc:sldMk cId="0" sldId="400"/>
            <ac:spMk id="36" creationId="{AE3C7413-D9D4-2179-C5E9-5224B2E2C498}"/>
          </ac:spMkLst>
        </pc:spChg>
        <pc:spChg chg="mod">
          <ac:chgData name="Giuseppe Di Battista" userId="58bebec1-7401-494e-9e51-e1347bbf0818" providerId="ADAL" clId="{DC3E17B2-5227-4341-80AA-DB38D651784C}" dt="2023-11-14T09:45:00.282" v="225" actId="1076"/>
          <ac:spMkLst>
            <pc:docMk/>
            <pc:sldMk cId="0" sldId="400"/>
            <ac:spMk id="18437" creationId="{AFF8E2DB-E1FE-B10A-80D1-645659F9A094}"/>
          </ac:spMkLst>
        </pc:spChg>
        <pc:grpChg chg="mod">
          <ac:chgData name="Giuseppe Di Battista" userId="58bebec1-7401-494e-9e51-e1347bbf0818" providerId="ADAL" clId="{DC3E17B2-5227-4341-80AA-DB38D651784C}" dt="2023-11-14T09:45:18.487" v="227" actId="1076"/>
          <ac:grpSpMkLst>
            <pc:docMk/>
            <pc:sldMk cId="0" sldId="400"/>
            <ac:grpSpMk id="31" creationId="{67286795-F9BA-935F-0E5F-3744B5411972}"/>
          </ac:grpSpMkLst>
        </pc:grpChg>
      </pc:sldChg>
      <pc:sldChg chg="modSp">
        <pc:chgData name="Giuseppe Di Battista" userId="58bebec1-7401-494e-9e51-e1347bbf0818" providerId="ADAL" clId="{DC3E17B2-5227-4341-80AA-DB38D651784C}" dt="2023-11-14T09:31:55.560" v="67"/>
        <pc:sldMkLst>
          <pc:docMk/>
          <pc:sldMk cId="0" sldId="402"/>
        </pc:sldMkLst>
        <pc:spChg chg="mod">
          <ac:chgData name="Giuseppe Di Battista" userId="58bebec1-7401-494e-9e51-e1347bbf0818" providerId="ADAL" clId="{DC3E17B2-5227-4341-80AA-DB38D651784C}" dt="2023-11-14T09:23:28.078" v="14"/>
          <ac:spMkLst>
            <pc:docMk/>
            <pc:sldMk cId="0" sldId="402"/>
            <ac:spMk id="4" creationId="{786B326D-D341-DF7E-A46A-768E09E0CAAA}"/>
          </ac:spMkLst>
        </pc:spChg>
        <pc:spChg chg="mod">
          <ac:chgData name="Giuseppe Di Battista" userId="58bebec1-7401-494e-9e51-e1347bbf0818" providerId="ADAL" clId="{DC3E17B2-5227-4341-80AA-DB38D651784C}" dt="2023-11-14T09:31:55.560" v="67"/>
          <ac:spMkLst>
            <pc:docMk/>
            <pc:sldMk cId="0" sldId="402"/>
            <ac:spMk id="5" creationId="{DF948083-2C84-0256-2221-A7936D2DE2E3}"/>
          </ac:spMkLst>
        </pc:spChg>
      </pc:sldChg>
      <pc:sldChg chg="modSp mod">
        <pc:chgData name="Giuseppe Di Battista" userId="58bebec1-7401-494e-9e51-e1347bbf0818" providerId="ADAL" clId="{DC3E17B2-5227-4341-80AA-DB38D651784C}" dt="2023-11-14T09:32:44.168" v="77" actId="20577"/>
        <pc:sldMkLst>
          <pc:docMk/>
          <pc:sldMk cId="469852203" sldId="404"/>
        </pc:sldMkLst>
        <pc:spChg chg="mod">
          <ac:chgData name="Giuseppe Di Battista" userId="58bebec1-7401-494e-9e51-e1347bbf0818" providerId="ADAL" clId="{DC3E17B2-5227-4341-80AA-DB38D651784C}" dt="2023-11-14T09:23:28.078" v="14"/>
          <ac:spMkLst>
            <pc:docMk/>
            <pc:sldMk cId="469852203" sldId="404"/>
            <ac:spMk id="4" creationId="{8B5151A3-786F-879B-2E77-686FD1857F40}"/>
          </ac:spMkLst>
        </pc:spChg>
        <pc:spChg chg="mod">
          <ac:chgData name="Giuseppe Di Battista" userId="58bebec1-7401-494e-9e51-e1347bbf0818" providerId="ADAL" clId="{DC3E17B2-5227-4341-80AA-DB38D651784C}" dt="2023-11-14T09:31:55.560" v="67"/>
          <ac:spMkLst>
            <pc:docMk/>
            <pc:sldMk cId="469852203" sldId="404"/>
            <ac:spMk id="5" creationId="{B230EF6A-E371-9131-42E1-4EA313E8BFF4}"/>
          </ac:spMkLst>
        </pc:spChg>
        <pc:spChg chg="mod">
          <ac:chgData name="Giuseppe Di Battista" userId="58bebec1-7401-494e-9e51-e1347bbf0818" providerId="ADAL" clId="{DC3E17B2-5227-4341-80AA-DB38D651784C}" dt="2023-11-14T09:32:44.168" v="77" actId="20577"/>
          <ac:spMkLst>
            <pc:docMk/>
            <pc:sldMk cId="469852203" sldId="404"/>
            <ac:spMk id="16387" creationId="{73037276-E4A1-104B-93D3-4087E25E85BE}"/>
          </ac:spMkLst>
        </pc:spChg>
      </pc:sldChg>
      <pc:sldChg chg="modSp">
        <pc:chgData name="Giuseppe Di Battista" userId="58bebec1-7401-494e-9e51-e1347bbf0818" providerId="ADAL" clId="{DC3E17B2-5227-4341-80AA-DB38D651784C}" dt="2023-11-14T09:31:55.560" v="67"/>
        <pc:sldMkLst>
          <pc:docMk/>
          <pc:sldMk cId="2970948716" sldId="407"/>
        </pc:sldMkLst>
        <pc:spChg chg="mod">
          <ac:chgData name="Giuseppe Di Battista" userId="58bebec1-7401-494e-9e51-e1347bbf0818" providerId="ADAL" clId="{DC3E17B2-5227-4341-80AA-DB38D651784C}" dt="2023-11-14T09:23:28.078" v="14"/>
          <ac:spMkLst>
            <pc:docMk/>
            <pc:sldMk cId="2970948716" sldId="407"/>
            <ac:spMk id="15" creationId="{306E9D84-E7BF-7956-8863-0BA5BAF66F6D}"/>
          </ac:spMkLst>
        </pc:spChg>
        <pc:spChg chg="mod">
          <ac:chgData name="Giuseppe Di Battista" userId="58bebec1-7401-494e-9e51-e1347bbf0818" providerId="ADAL" clId="{DC3E17B2-5227-4341-80AA-DB38D651784C}" dt="2023-11-14T09:31:55.560" v="67"/>
          <ac:spMkLst>
            <pc:docMk/>
            <pc:sldMk cId="2970948716" sldId="407"/>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1073333735" sldId="408"/>
        </pc:sldMkLst>
        <pc:spChg chg="mod">
          <ac:chgData name="Giuseppe Di Battista" userId="58bebec1-7401-494e-9e51-e1347bbf0818" providerId="ADAL" clId="{DC3E17B2-5227-4341-80AA-DB38D651784C}" dt="2023-11-14T09:23:28.078" v="14"/>
          <ac:spMkLst>
            <pc:docMk/>
            <pc:sldMk cId="1073333735" sldId="408"/>
            <ac:spMk id="15" creationId="{306E9D84-E7BF-7956-8863-0BA5BAF66F6D}"/>
          </ac:spMkLst>
        </pc:spChg>
        <pc:spChg chg="mod">
          <ac:chgData name="Giuseppe Di Battista" userId="58bebec1-7401-494e-9e51-e1347bbf0818" providerId="ADAL" clId="{DC3E17B2-5227-4341-80AA-DB38D651784C}" dt="2023-11-14T09:31:55.560" v="67"/>
          <ac:spMkLst>
            <pc:docMk/>
            <pc:sldMk cId="1073333735" sldId="408"/>
            <ac:spMk id="16" creationId="{A4217804-61D6-5DDB-B187-42CDA49EE0A6}"/>
          </ac:spMkLst>
        </pc:spChg>
        <pc:spChg chg="mod">
          <ac:chgData name="Giuseppe Di Battista" userId="58bebec1-7401-494e-9e51-e1347bbf0818" providerId="ADAL" clId="{DC3E17B2-5227-4341-80AA-DB38D651784C}" dt="2023-11-14T09:25:05.479" v="23" actId="20577"/>
          <ac:spMkLst>
            <pc:docMk/>
            <pc:sldMk cId="1073333735" sldId="408"/>
            <ac:spMk id="19" creationId="{42AF03CC-DD9B-EB6F-276B-13AE7A77CF1A}"/>
          </ac:spMkLst>
        </pc:spChg>
      </pc:sldChg>
      <pc:sldChg chg="modSp">
        <pc:chgData name="Giuseppe Di Battista" userId="58bebec1-7401-494e-9e51-e1347bbf0818" providerId="ADAL" clId="{DC3E17B2-5227-4341-80AA-DB38D651784C}" dt="2023-11-14T09:31:55.560" v="67"/>
        <pc:sldMkLst>
          <pc:docMk/>
          <pc:sldMk cId="1723113990" sldId="409"/>
        </pc:sldMkLst>
        <pc:spChg chg="mod">
          <ac:chgData name="Giuseppe Di Battista" userId="58bebec1-7401-494e-9e51-e1347bbf0818" providerId="ADAL" clId="{DC3E17B2-5227-4341-80AA-DB38D651784C}" dt="2023-11-14T09:23:28.078" v="14"/>
          <ac:spMkLst>
            <pc:docMk/>
            <pc:sldMk cId="1723113990" sldId="409"/>
            <ac:spMk id="15" creationId="{306E9D84-E7BF-7956-8863-0BA5BAF66F6D}"/>
          </ac:spMkLst>
        </pc:spChg>
        <pc:spChg chg="mod">
          <ac:chgData name="Giuseppe Di Battista" userId="58bebec1-7401-494e-9e51-e1347bbf0818" providerId="ADAL" clId="{DC3E17B2-5227-4341-80AA-DB38D651784C}" dt="2023-11-14T09:31:55.560" v="67"/>
          <ac:spMkLst>
            <pc:docMk/>
            <pc:sldMk cId="1723113990" sldId="409"/>
            <ac:spMk id="16" creationId="{A4217804-61D6-5DDB-B187-42CDA49EE0A6}"/>
          </ac:spMkLst>
        </pc:spChg>
      </pc:sldChg>
      <pc:sldChg chg="modSp mod">
        <pc:chgData name="Giuseppe Di Battista" userId="58bebec1-7401-494e-9e51-e1347bbf0818" providerId="ADAL" clId="{DC3E17B2-5227-4341-80AA-DB38D651784C}" dt="2023-11-14T09:31:55.560" v="67"/>
        <pc:sldMkLst>
          <pc:docMk/>
          <pc:sldMk cId="3838482108" sldId="410"/>
        </pc:sldMkLst>
        <pc:spChg chg="mod">
          <ac:chgData name="Giuseppe Di Battista" userId="58bebec1-7401-494e-9e51-e1347bbf0818" providerId="ADAL" clId="{DC3E17B2-5227-4341-80AA-DB38D651784C}" dt="2023-11-14T09:25:44.978" v="31" actId="20577"/>
          <ac:spMkLst>
            <pc:docMk/>
            <pc:sldMk cId="3838482108" sldId="410"/>
            <ac:spMk id="9" creationId="{518EF3B7-DB86-8A52-8DF7-6E6164B4BADD}"/>
          </ac:spMkLst>
        </pc:spChg>
        <pc:spChg chg="mod">
          <ac:chgData name="Giuseppe Di Battista" userId="58bebec1-7401-494e-9e51-e1347bbf0818" providerId="ADAL" clId="{DC3E17B2-5227-4341-80AA-DB38D651784C}" dt="2023-11-14T09:26:41.418" v="34" actId="114"/>
          <ac:spMkLst>
            <pc:docMk/>
            <pc:sldMk cId="3838482108" sldId="410"/>
            <ac:spMk id="11" creationId="{05F0C0A0-A17E-B78E-29F3-F251DA010380}"/>
          </ac:spMkLst>
        </pc:spChg>
        <pc:spChg chg="mod">
          <ac:chgData name="Giuseppe Di Battista" userId="58bebec1-7401-494e-9e51-e1347bbf0818" providerId="ADAL" clId="{DC3E17B2-5227-4341-80AA-DB38D651784C}" dt="2023-11-14T09:23:28.078" v="14"/>
          <ac:spMkLst>
            <pc:docMk/>
            <pc:sldMk cId="3838482108" sldId="410"/>
            <ac:spMk id="35" creationId="{F125EA90-53E9-14B7-B4B6-4D19F3B7EEB2}"/>
          </ac:spMkLst>
        </pc:spChg>
        <pc:spChg chg="mod">
          <ac:chgData name="Giuseppe Di Battista" userId="58bebec1-7401-494e-9e51-e1347bbf0818" providerId="ADAL" clId="{DC3E17B2-5227-4341-80AA-DB38D651784C}" dt="2023-11-14T09:31:55.560" v="67"/>
          <ac:spMkLst>
            <pc:docMk/>
            <pc:sldMk cId="3838482108" sldId="410"/>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732749930" sldId="411"/>
        </pc:sldMkLst>
        <pc:spChg chg="mod">
          <ac:chgData name="Giuseppe Di Battista" userId="58bebec1-7401-494e-9e51-e1347bbf0818" providerId="ADAL" clId="{DC3E17B2-5227-4341-80AA-DB38D651784C}" dt="2023-11-14T09:27:13.704" v="50" actId="114"/>
          <ac:spMkLst>
            <pc:docMk/>
            <pc:sldMk cId="1732749930" sldId="411"/>
            <ac:spMk id="11" creationId="{05F0C0A0-A17E-B78E-29F3-F251DA010380}"/>
          </ac:spMkLst>
        </pc:spChg>
        <pc:spChg chg="mod">
          <ac:chgData name="Giuseppe Di Battista" userId="58bebec1-7401-494e-9e51-e1347bbf0818" providerId="ADAL" clId="{DC3E17B2-5227-4341-80AA-DB38D651784C}" dt="2023-11-14T09:23:28.078" v="14"/>
          <ac:spMkLst>
            <pc:docMk/>
            <pc:sldMk cId="1732749930" sldId="411"/>
            <ac:spMk id="35" creationId="{F125EA90-53E9-14B7-B4B6-4D19F3B7EEB2}"/>
          </ac:spMkLst>
        </pc:spChg>
        <pc:spChg chg="mod">
          <ac:chgData name="Giuseppe Di Battista" userId="58bebec1-7401-494e-9e51-e1347bbf0818" providerId="ADAL" clId="{DC3E17B2-5227-4341-80AA-DB38D651784C}" dt="2023-11-14T09:31:55.560" v="67"/>
          <ac:spMkLst>
            <pc:docMk/>
            <pc:sldMk cId="1732749930" sldId="411"/>
            <ac:spMk id="36" creationId="{0F6BD11E-0452-434B-0388-398331CC0456}"/>
          </ac:spMkLst>
        </pc:spChg>
      </pc:sldChg>
      <pc:sldChg chg="modSp mod">
        <pc:chgData name="Giuseppe Di Battista" userId="58bebec1-7401-494e-9e51-e1347bbf0818" providerId="ADAL" clId="{DC3E17B2-5227-4341-80AA-DB38D651784C}" dt="2023-11-14T09:31:55.560" v="67"/>
        <pc:sldMkLst>
          <pc:docMk/>
          <pc:sldMk cId="138078686" sldId="412"/>
        </pc:sldMkLst>
        <pc:spChg chg="mod">
          <ac:chgData name="Giuseppe Di Battista" userId="58bebec1-7401-494e-9e51-e1347bbf0818" providerId="ADAL" clId="{DC3E17B2-5227-4341-80AA-DB38D651784C}" dt="2023-11-14T09:27:39.670" v="65" actId="114"/>
          <ac:spMkLst>
            <pc:docMk/>
            <pc:sldMk cId="138078686" sldId="412"/>
            <ac:spMk id="11" creationId="{05F0C0A0-A17E-B78E-29F3-F251DA010380}"/>
          </ac:spMkLst>
        </pc:spChg>
        <pc:spChg chg="mod">
          <ac:chgData name="Giuseppe Di Battista" userId="58bebec1-7401-494e-9e51-e1347bbf0818" providerId="ADAL" clId="{DC3E17B2-5227-4341-80AA-DB38D651784C}" dt="2023-11-14T09:23:28.078" v="14"/>
          <ac:spMkLst>
            <pc:docMk/>
            <pc:sldMk cId="138078686" sldId="412"/>
            <ac:spMk id="35" creationId="{F125EA90-53E9-14B7-B4B6-4D19F3B7EEB2}"/>
          </ac:spMkLst>
        </pc:spChg>
        <pc:spChg chg="mod">
          <ac:chgData name="Giuseppe Di Battista" userId="58bebec1-7401-494e-9e51-e1347bbf0818" providerId="ADAL" clId="{DC3E17B2-5227-4341-80AA-DB38D651784C}" dt="2023-11-14T09:31:55.560" v="67"/>
          <ac:spMkLst>
            <pc:docMk/>
            <pc:sldMk cId="138078686" sldId="412"/>
            <ac:spMk id="36" creationId="{0F6BD11E-0452-434B-0388-398331CC0456}"/>
          </ac:spMkLst>
        </pc:spChg>
      </pc:sldChg>
      <pc:sldChg chg="addSp modSp mod">
        <pc:chgData name="Giuseppe Di Battista" userId="58bebec1-7401-494e-9e51-e1347bbf0818" providerId="ADAL" clId="{DC3E17B2-5227-4341-80AA-DB38D651784C}" dt="2023-11-14T09:41:36.150" v="188" actId="14100"/>
        <pc:sldMkLst>
          <pc:docMk/>
          <pc:sldMk cId="1715701577" sldId="413"/>
        </pc:sldMkLst>
        <pc:spChg chg="add mod">
          <ac:chgData name="Giuseppe Di Battista" userId="58bebec1-7401-494e-9e51-e1347bbf0818" providerId="ADAL" clId="{DC3E17B2-5227-4341-80AA-DB38D651784C}" dt="2023-11-14T09:34:38.215" v="95" actId="20577"/>
          <ac:spMkLst>
            <pc:docMk/>
            <pc:sldMk cId="1715701577" sldId="413"/>
            <ac:spMk id="2" creationId="{A89D0C12-F6FD-8030-4ACF-C3BBF0FD54BE}"/>
          </ac:spMkLst>
        </pc:spChg>
        <pc:spChg chg="add mod">
          <ac:chgData name="Giuseppe Di Battista" userId="58bebec1-7401-494e-9e51-e1347bbf0818" providerId="ADAL" clId="{DC3E17B2-5227-4341-80AA-DB38D651784C}" dt="2023-11-14T09:41:36.150" v="188" actId="14100"/>
          <ac:spMkLst>
            <pc:docMk/>
            <pc:sldMk cId="1715701577" sldId="413"/>
            <ac:spMk id="3" creationId="{C7D3F92E-8CF2-EC56-3B89-E93AEFC03038}"/>
          </ac:spMkLst>
        </pc:spChg>
        <pc:spChg chg="mod">
          <ac:chgData name="Giuseppe Di Battista" userId="58bebec1-7401-494e-9e51-e1347bbf0818" providerId="ADAL" clId="{DC3E17B2-5227-4341-80AA-DB38D651784C}" dt="2023-11-14T09:23:28.078" v="14"/>
          <ac:spMkLst>
            <pc:docMk/>
            <pc:sldMk cId="1715701577" sldId="413"/>
            <ac:spMk id="4" creationId="{8B5151A3-786F-879B-2E77-686FD1857F40}"/>
          </ac:spMkLst>
        </pc:spChg>
        <pc:spChg chg="mod">
          <ac:chgData name="Giuseppe Di Battista" userId="58bebec1-7401-494e-9e51-e1347bbf0818" providerId="ADAL" clId="{DC3E17B2-5227-4341-80AA-DB38D651784C}" dt="2023-11-14T09:31:55.560" v="67"/>
          <ac:spMkLst>
            <pc:docMk/>
            <pc:sldMk cId="1715701577" sldId="413"/>
            <ac:spMk id="5" creationId="{B230EF6A-E371-9131-42E1-4EA313E8BFF4}"/>
          </ac:spMkLst>
        </pc:spChg>
        <pc:spChg chg="add mod">
          <ac:chgData name="Giuseppe Di Battista" userId="58bebec1-7401-494e-9e51-e1347bbf0818" providerId="ADAL" clId="{DC3E17B2-5227-4341-80AA-DB38D651784C}" dt="2023-11-14T09:41:28.678" v="187" actId="14100"/>
          <ac:spMkLst>
            <pc:docMk/>
            <pc:sldMk cId="1715701577" sldId="413"/>
            <ac:spMk id="6" creationId="{4792F883-3D31-59B2-B056-EA77DCA20CAE}"/>
          </ac:spMkLst>
        </pc:spChg>
      </pc:sldChg>
      <pc:sldChg chg="addSp modSp mod">
        <pc:chgData name="Giuseppe Di Battista" userId="58bebec1-7401-494e-9e51-e1347bbf0818" providerId="ADAL" clId="{DC3E17B2-5227-4341-80AA-DB38D651784C}" dt="2023-11-14T09:43:59.881" v="215" actId="14100"/>
        <pc:sldMkLst>
          <pc:docMk/>
          <pc:sldMk cId="2900773227" sldId="414"/>
        </pc:sldMkLst>
        <pc:spChg chg="add mod">
          <ac:chgData name="Giuseppe Di Battista" userId="58bebec1-7401-494e-9e51-e1347bbf0818" providerId="ADAL" clId="{DC3E17B2-5227-4341-80AA-DB38D651784C}" dt="2023-11-14T09:43:59.881" v="215" actId="14100"/>
          <ac:spMkLst>
            <pc:docMk/>
            <pc:sldMk cId="2900773227" sldId="414"/>
            <ac:spMk id="2" creationId="{F048F320-28FA-7C96-DC42-A9C35EE4E39C}"/>
          </ac:spMkLst>
        </pc:spChg>
        <pc:spChg chg="add mod">
          <ac:chgData name="Giuseppe Di Battista" userId="58bebec1-7401-494e-9e51-e1347bbf0818" providerId="ADAL" clId="{DC3E17B2-5227-4341-80AA-DB38D651784C}" dt="2023-11-14T09:43:06.667" v="212" actId="14100"/>
          <ac:spMkLst>
            <pc:docMk/>
            <pc:sldMk cId="2900773227" sldId="414"/>
            <ac:spMk id="3" creationId="{12316CB7-B97B-03E0-18F1-94FBDF580263}"/>
          </ac:spMkLst>
        </pc:spChg>
        <pc:spChg chg="mod">
          <ac:chgData name="Giuseppe Di Battista" userId="58bebec1-7401-494e-9e51-e1347bbf0818" providerId="ADAL" clId="{DC3E17B2-5227-4341-80AA-DB38D651784C}" dt="2023-11-14T09:23:28.078" v="14"/>
          <ac:spMkLst>
            <pc:docMk/>
            <pc:sldMk cId="2900773227" sldId="414"/>
            <ac:spMk id="4" creationId="{8B5151A3-786F-879B-2E77-686FD1857F40}"/>
          </ac:spMkLst>
        </pc:spChg>
        <pc:spChg chg="mod">
          <ac:chgData name="Giuseppe Di Battista" userId="58bebec1-7401-494e-9e51-e1347bbf0818" providerId="ADAL" clId="{DC3E17B2-5227-4341-80AA-DB38D651784C}" dt="2023-11-14T09:31:55.560" v="67"/>
          <ac:spMkLst>
            <pc:docMk/>
            <pc:sldMk cId="2900773227" sldId="414"/>
            <ac:spMk id="5" creationId="{B230EF6A-E371-9131-42E1-4EA313E8BFF4}"/>
          </ac:spMkLst>
        </pc:spChg>
        <pc:spChg chg="mod">
          <ac:chgData name="Giuseppe Di Battista" userId="58bebec1-7401-494e-9e51-e1347bbf0818" providerId="ADAL" clId="{DC3E17B2-5227-4341-80AA-DB38D651784C}" dt="2023-11-14T09:42:44.435" v="210" actId="14100"/>
          <ac:spMkLst>
            <pc:docMk/>
            <pc:sldMk cId="2900773227" sldId="414"/>
            <ac:spMk id="14" creationId="{C10F6F2F-7580-9492-4EB5-90A2F400CFC8}"/>
          </ac:spMkLst>
        </pc:spChg>
        <pc:spChg chg="mod">
          <ac:chgData name="Giuseppe Di Battista" userId="58bebec1-7401-494e-9e51-e1347bbf0818" providerId="ADAL" clId="{DC3E17B2-5227-4341-80AA-DB38D651784C}" dt="2023-11-14T09:42:31.445" v="196" actId="14100"/>
          <ac:spMkLst>
            <pc:docMk/>
            <pc:sldMk cId="2900773227" sldId="414"/>
            <ac:spMk id="22" creationId="{6D1B382E-605E-0FE2-5439-63A6B31B6E3B}"/>
          </ac:spMkLst>
        </pc:spChg>
        <pc:spChg chg="mod">
          <ac:chgData name="Giuseppe Di Battista" userId="58bebec1-7401-494e-9e51-e1347bbf0818" providerId="ADAL" clId="{DC3E17B2-5227-4341-80AA-DB38D651784C}" dt="2023-11-14T09:42:21.532" v="194" actId="14100"/>
          <ac:spMkLst>
            <pc:docMk/>
            <pc:sldMk cId="2900773227" sldId="414"/>
            <ac:spMk id="23" creationId="{A21BC03A-18D7-044E-5F44-ECFB887A2F39}"/>
          </ac:spMkLst>
        </pc:spChg>
      </pc:sldChg>
      <pc:sldChg chg="modSp mod">
        <pc:chgData name="Giuseppe Di Battista" userId="58bebec1-7401-494e-9e51-e1347bbf0818" providerId="ADAL" clId="{DC3E17B2-5227-4341-80AA-DB38D651784C}" dt="2023-11-14T09:47:55.936" v="298" actId="14100"/>
        <pc:sldMkLst>
          <pc:docMk/>
          <pc:sldMk cId="2778224444" sldId="415"/>
        </pc:sldMkLst>
        <pc:spChg chg="mod">
          <ac:chgData name="Giuseppe Di Battista" userId="58bebec1-7401-494e-9e51-e1347bbf0818" providerId="ADAL" clId="{DC3E17B2-5227-4341-80AA-DB38D651784C}" dt="2023-11-14T09:23:28.078" v="14"/>
          <ac:spMkLst>
            <pc:docMk/>
            <pc:sldMk cId="2778224444" sldId="415"/>
            <ac:spMk id="32" creationId="{2568F9D9-C26C-036B-8B59-4EA3B0ED712D}"/>
          </ac:spMkLst>
        </pc:spChg>
        <pc:spChg chg="mod">
          <ac:chgData name="Giuseppe Di Battista" userId="58bebec1-7401-494e-9e51-e1347bbf0818" providerId="ADAL" clId="{DC3E17B2-5227-4341-80AA-DB38D651784C}" dt="2023-11-14T09:31:55.560" v="67"/>
          <ac:spMkLst>
            <pc:docMk/>
            <pc:sldMk cId="2778224444" sldId="415"/>
            <ac:spMk id="33" creationId="{19950810-BFF4-5D47-49E7-8BF3F3389BE1}"/>
          </ac:spMkLst>
        </pc:spChg>
        <pc:spChg chg="mod">
          <ac:chgData name="Giuseppe Di Battista" userId="58bebec1-7401-494e-9e51-e1347bbf0818" providerId="ADAL" clId="{DC3E17B2-5227-4341-80AA-DB38D651784C}" dt="2023-11-14T09:47:31.608" v="296" actId="20577"/>
          <ac:spMkLst>
            <pc:docMk/>
            <pc:sldMk cId="2778224444" sldId="415"/>
            <ac:spMk id="21509" creationId="{4046B8FA-0E52-D5AF-3829-CB9D3C3F441B}"/>
          </ac:spMkLst>
        </pc:spChg>
        <pc:spChg chg="mod">
          <ac:chgData name="Giuseppe Di Battista" userId="58bebec1-7401-494e-9e51-e1347bbf0818" providerId="ADAL" clId="{DC3E17B2-5227-4341-80AA-DB38D651784C}" dt="2023-11-14T09:47:55.936" v="298" actId="14100"/>
          <ac:spMkLst>
            <pc:docMk/>
            <pc:sldMk cId="2778224444" sldId="415"/>
            <ac:spMk id="21511" creationId="{3917D189-C5A3-1612-F28D-AA4F0747ABB6}"/>
          </ac:spMkLst>
        </pc:spChg>
      </pc:sldChg>
      <pc:sldChg chg="modSp">
        <pc:chgData name="Giuseppe Di Battista" userId="58bebec1-7401-494e-9e51-e1347bbf0818" providerId="ADAL" clId="{DC3E17B2-5227-4341-80AA-DB38D651784C}" dt="2023-11-14T09:31:55.560" v="67"/>
        <pc:sldMkLst>
          <pc:docMk/>
          <pc:sldMk cId="2023477470" sldId="416"/>
        </pc:sldMkLst>
        <pc:spChg chg="mod">
          <ac:chgData name="Giuseppe Di Battista" userId="58bebec1-7401-494e-9e51-e1347bbf0818" providerId="ADAL" clId="{DC3E17B2-5227-4341-80AA-DB38D651784C}" dt="2023-11-14T09:23:28.078" v="14"/>
          <ac:spMkLst>
            <pc:docMk/>
            <pc:sldMk cId="2023477470" sldId="416"/>
            <ac:spMk id="32" creationId="{8F1DB8D9-492D-0808-3316-B4C6E3400E8E}"/>
          </ac:spMkLst>
        </pc:spChg>
        <pc:spChg chg="mod">
          <ac:chgData name="Giuseppe Di Battista" userId="58bebec1-7401-494e-9e51-e1347bbf0818" providerId="ADAL" clId="{DC3E17B2-5227-4341-80AA-DB38D651784C}" dt="2023-11-14T09:31:55.560" v="67"/>
          <ac:spMkLst>
            <pc:docMk/>
            <pc:sldMk cId="2023477470" sldId="416"/>
            <ac:spMk id="33" creationId="{6B096DCF-F593-3357-7DF5-D6F97188B9CE}"/>
          </ac:spMkLst>
        </pc:spChg>
      </pc:sldChg>
      <pc:sldChg chg="modSp">
        <pc:chgData name="Giuseppe Di Battista" userId="58bebec1-7401-494e-9e51-e1347bbf0818" providerId="ADAL" clId="{DC3E17B2-5227-4341-80AA-DB38D651784C}" dt="2023-11-14T09:31:55.560" v="67"/>
        <pc:sldMkLst>
          <pc:docMk/>
          <pc:sldMk cId="714015552" sldId="417"/>
        </pc:sldMkLst>
        <pc:spChg chg="mod">
          <ac:chgData name="Giuseppe Di Battista" userId="58bebec1-7401-494e-9e51-e1347bbf0818" providerId="ADAL" clId="{DC3E17B2-5227-4341-80AA-DB38D651784C}" dt="2023-11-14T09:23:28.078" v="14"/>
          <ac:spMkLst>
            <pc:docMk/>
            <pc:sldMk cId="714015552" sldId="417"/>
            <ac:spMk id="60" creationId="{320875C6-0D5C-6F07-5FA7-88E028470790}"/>
          </ac:spMkLst>
        </pc:spChg>
        <pc:spChg chg="mod">
          <ac:chgData name="Giuseppe Di Battista" userId="58bebec1-7401-494e-9e51-e1347bbf0818" providerId="ADAL" clId="{DC3E17B2-5227-4341-80AA-DB38D651784C}" dt="2023-11-14T09:31:55.560" v="67"/>
          <ac:spMkLst>
            <pc:docMk/>
            <pc:sldMk cId="714015552" sldId="417"/>
            <ac:spMk id="61" creationId="{96D5B185-E82B-863E-2304-1E2533E4F0D1}"/>
          </ac:spMkLst>
        </pc:spChg>
      </pc:sldChg>
      <pc:sldChg chg="modSp">
        <pc:chgData name="Giuseppe Di Battista" userId="58bebec1-7401-494e-9e51-e1347bbf0818" providerId="ADAL" clId="{DC3E17B2-5227-4341-80AA-DB38D651784C}" dt="2023-11-14T09:31:55.560" v="67"/>
        <pc:sldMkLst>
          <pc:docMk/>
          <pc:sldMk cId="2724736757" sldId="418"/>
        </pc:sldMkLst>
        <pc:spChg chg="mod">
          <ac:chgData name="Giuseppe Di Battista" userId="58bebec1-7401-494e-9e51-e1347bbf0818" providerId="ADAL" clId="{DC3E17B2-5227-4341-80AA-DB38D651784C}" dt="2023-11-14T09:23:28.078" v="14"/>
          <ac:spMkLst>
            <pc:docMk/>
            <pc:sldMk cId="2724736757" sldId="418"/>
            <ac:spMk id="4" creationId="{786B326D-D341-DF7E-A46A-768E09E0CAAA}"/>
          </ac:spMkLst>
        </pc:spChg>
        <pc:spChg chg="mod">
          <ac:chgData name="Giuseppe Di Battista" userId="58bebec1-7401-494e-9e51-e1347bbf0818" providerId="ADAL" clId="{DC3E17B2-5227-4341-80AA-DB38D651784C}" dt="2023-11-14T09:31:55.560" v="67"/>
          <ac:spMkLst>
            <pc:docMk/>
            <pc:sldMk cId="2724736757" sldId="418"/>
            <ac:spMk id="5" creationId="{DF948083-2C84-0256-2221-A7936D2DE2E3}"/>
          </ac:spMkLst>
        </pc:spChg>
      </pc:sldChg>
      <pc:sldChg chg="modSp">
        <pc:chgData name="Giuseppe Di Battista" userId="58bebec1-7401-494e-9e51-e1347bbf0818" providerId="ADAL" clId="{DC3E17B2-5227-4341-80AA-DB38D651784C}" dt="2023-11-14T09:31:55.560" v="67"/>
        <pc:sldMkLst>
          <pc:docMk/>
          <pc:sldMk cId="4143783887" sldId="419"/>
        </pc:sldMkLst>
        <pc:spChg chg="mod">
          <ac:chgData name="Giuseppe Di Battista" userId="58bebec1-7401-494e-9e51-e1347bbf0818" providerId="ADAL" clId="{DC3E17B2-5227-4341-80AA-DB38D651784C}" dt="2023-11-14T09:23:28.078" v="14"/>
          <ac:spMkLst>
            <pc:docMk/>
            <pc:sldMk cId="4143783887" sldId="419"/>
            <ac:spMk id="4" creationId="{786B326D-D341-DF7E-A46A-768E09E0CAAA}"/>
          </ac:spMkLst>
        </pc:spChg>
        <pc:spChg chg="mod">
          <ac:chgData name="Giuseppe Di Battista" userId="58bebec1-7401-494e-9e51-e1347bbf0818" providerId="ADAL" clId="{DC3E17B2-5227-4341-80AA-DB38D651784C}" dt="2023-11-14T09:31:55.560" v="67"/>
          <ac:spMkLst>
            <pc:docMk/>
            <pc:sldMk cId="4143783887" sldId="419"/>
            <ac:spMk id="5" creationId="{DF948083-2C84-0256-2221-A7936D2DE2E3}"/>
          </ac:spMkLst>
        </pc:spChg>
      </pc:sldChg>
      <pc:sldChg chg="modSp mod">
        <pc:chgData name="Giuseppe Di Battista" userId="58bebec1-7401-494e-9e51-e1347bbf0818" providerId="ADAL" clId="{DC3E17B2-5227-4341-80AA-DB38D651784C}" dt="2023-11-14T09:50:25.686" v="325" actId="20577"/>
        <pc:sldMkLst>
          <pc:docMk/>
          <pc:sldMk cId="1826683344" sldId="420"/>
        </pc:sldMkLst>
        <pc:spChg chg="mod">
          <ac:chgData name="Giuseppe Di Battista" userId="58bebec1-7401-494e-9e51-e1347bbf0818" providerId="ADAL" clId="{DC3E17B2-5227-4341-80AA-DB38D651784C}" dt="2023-11-14T09:23:28.078" v="14"/>
          <ac:spMkLst>
            <pc:docMk/>
            <pc:sldMk cId="1826683344" sldId="420"/>
            <ac:spMk id="4" creationId="{786B326D-D341-DF7E-A46A-768E09E0CAAA}"/>
          </ac:spMkLst>
        </pc:spChg>
        <pc:spChg chg="mod">
          <ac:chgData name="Giuseppe Di Battista" userId="58bebec1-7401-494e-9e51-e1347bbf0818" providerId="ADAL" clId="{DC3E17B2-5227-4341-80AA-DB38D651784C}" dt="2023-11-14T09:31:55.560" v="67"/>
          <ac:spMkLst>
            <pc:docMk/>
            <pc:sldMk cId="1826683344" sldId="420"/>
            <ac:spMk id="5" creationId="{DF948083-2C84-0256-2221-A7936D2DE2E3}"/>
          </ac:spMkLst>
        </pc:spChg>
        <pc:spChg chg="mod">
          <ac:chgData name="Giuseppe Di Battista" userId="58bebec1-7401-494e-9e51-e1347bbf0818" providerId="ADAL" clId="{DC3E17B2-5227-4341-80AA-DB38D651784C}" dt="2023-11-14T09:50:25.686" v="325" actId="20577"/>
          <ac:spMkLst>
            <pc:docMk/>
            <pc:sldMk cId="1826683344" sldId="420"/>
            <ac:spMk id="14" creationId="{7CDE518F-CF31-B35A-B48C-C56C7537269C}"/>
          </ac:spMkLst>
        </pc:spChg>
      </pc:sldChg>
      <pc:sldChg chg="modSp">
        <pc:chgData name="Giuseppe Di Battista" userId="58bebec1-7401-494e-9e51-e1347bbf0818" providerId="ADAL" clId="{DC3E17B2-5227-4341-80AA-DB38D651784C}" dt="2023-11-14T09:31:55.560" v="67"/>
        <pc:sldMkLst>
          <pc:docMk/>
          <pc:sldMk cId="1453318088" sldId="425"/>
        </pc:sldMkLst>
        <pc:spChg chg="mod">
          <ac:chgData name="Giuseppe Di Battista" userId="58bebec1-7401-494e-9e51-e1347bbf0818" providerId="ADAL" clId="{DC3E17B2-5227-4341-80AA-DB38D651784C}" dt="2023-11-14T09:23:28.078" v="14"/>
          <ac:spMkLst>
            <pc:docMk/>
            <pc:sldMk cId="1453318088" sldId="425"/>
            <ac:spMk id="4" creationId="{6EB04D9C-67BA-2AE5-C0D6-6C13AF5F4A80}"/>
          </ac:spMkLst>
        </pc:spChg>
        <pc:spChg chg="mod">
          <ac:chgData name="Giuseppe Di Battista" userId="58bebec1-7401-494e-9e51-e1347bbf0818" providerId="ADAL" clId="{DC3E17B2-5227-4341-80AA-DB38D651784C}" dt="2023-11-14T09:31:55.560" v="67"/>
          <ac:spMkLst>
            <pc:docMk/>
            <pc:sldMk cId="1453318088" sldId="425"/>
            <ac:spMk id="5" creationId="{18C913AA-4B55-596E-FB50-3272ED259215}"/>
          </ac:spMkLst>
        </pc:spChg>
      </pc:sldChg>
      <pc:sldChg chg="modSp">
        <pc:chgData name="Giuseppe Di Battista" userId="58bebec1-7401-494e-9e51-e1347bbf0818" providerId="ADAL" clId="{DC3E17B2-5227-4341-80AA-DB38D651784C}" dt="2023-11-14T09:31:55.560" v="67"/>
        <pc:sldMkLst>
          <pc:docMk/>
          <pc:sldMk cId="2200561635" sldId="426"/>
        </pc:sldMkLst>
        <pc:spChg chg="mod">
          <ac:chgData name="Giuseppe Di Battista" userId="58bebec1-7401-494e-9e51-e1347bbf0818" providerId="ADAL" clId="{DC3E17B2-5227-4341-80AA-DB38D651784C}" dt="2023-11-14T09:31:10.921" v="66"/>
          <ac:spMkLst>
            <pc:docMk/>
            <pc:sldMk cId="2200561635" sldId="426"/>
            <ac:spMk id="32" creationId="{EC13EA54-B75A-3AAE-2DC5-04F2EE76EA14}"/>
          </ac:spMkLst>
        </pc:spChg>
        <pc:spChg chg="mod">
          <ac:chgData name="Giuseppe Di Battista" userId="58bebec1-7401-494e-9e51-e1347bbf0818" providerId="ADAL" clId="{DC3E17B2-5227-4341-80AA-DB38D651784C}" dt="2023-11-14T09:23:28.078" v="14"/>
          <ac:spMkLst>
            <pc:docMk/>
            <pc:sldMk cId="2200561635" sldId="426"/>
            <ac:spMk id="35" creationId="{7B1F9DF1-1F0D-8325-DDE9-67D58F707DBA}"/>
          </ac:spMkLst>
        </pc:spChg>
        <pc:spChg chg="mod">
          <ac:chgData name="Giuseppe Di Battista" userId="58bebec1-7401-494e-9e51-e1347bbf0818" providerId="ADAL" clId="{DC3E17B2-5227-4341-80AA-DB38D651784C}" dt="2023-11-14T09:31:55.560" v="67"/>
          <ac:spMkLst>
            <pc:docMk/>
            <pc:sldMk cId="2200561635" sldId="426"/>
            <ac:spMk id="36" creationId="{AE3C7413-D9D4-2179-C5E9-5224B2E2C498}"/>
          </ac:spMkLst>
        </pc:spChg>
      </pc:sldChg>
      <pc:sldChg chg="modSp">
        <pc:chgData name="Giuseppe Di Battista" userId="58bebec1-7401-494e-9e51-e1347bbf0818" providerId="ADAL" clId="{DC3E17B2-5227-4341-80AA-DB38D651784C}" dt="2023-11-14T09:31:55.560" v="67"/>
        <pc:sldMkLst>
          <pc:docMk/>
          <pc:sldMk cId="2558970753" sldId="427"/>
        </pc:sldMkLst>
        <pc:spChg chg="mod">
          <ac:chgData name="Giuseppe Di Battista" userId="58bebec1-7401-494e-9e51-e1347bbf0818" providerId="ADAL" clId="{DC3E17B2-5227-4341-80AA-DB38D651784C}" dt="2023-11-14T09:23:28.078" v="14"/>
          <ac:spMkLst>
            <pc:docMk/>
            <pc:sldMk cId="2558970753" sldId="427"/>
            <ac:spMk id="4" creationId="{786B326D-D341-DF7E-A46A-768E09E0CAAA}"/>
          </ac:spMkLst>
        </pc:spChg>
        <pc:spChg chg="mod">
          <ac:chgData name="Giuseppe Di Battista" userId="58bebec1-7401-494e-9e51-e1347bbf0818" providerId="ADAL" clId="{DC3E17B2-5227-4341-80AA-DB38D651784C}" dt="2023-11-14T09:31:55.560" v="67"/>
          <ac:spMkLst>
            <pc:docMk/>
            <pc:sldMk cId="2558970753" sldId="427"/>
            <ac:spMk id="5" creationId="{DF948083-2C84-0256-2221-A7936D2DE2E3}"/>
          </ac:spMkLst>
        </pc:spChg>
      </pc:sldChg>
      <pc:sldChg chg="modSp mod">
        <pc:chgData name="Giuseppe Di Battista" userId="58bebec1-7401-494e-9e51-e1347bbf0818" providerId="ADAL" clId="{DC3E17B2-5227-4341-80AA-DB38D651784C}" dt="2023-11-15T09:48:10.693" v="357" actId="20577"/>
        <pc:sldMkLst>
          <pc:docMk/>
          <pc:sldMk cId="1894322204" sldId="429"/>
        </pc:sldMkLst>
        <pc:spChg chg="mod">
          <ac:chgData name="Giuseppe Di Battista" userId="58bebec1-7401-494e-9e51-e1347bbf0818" providerId="ADAL" clId="{DC3E17B2-5227-4341-80AA-DB38D651784C}" dt="2023-11-15T09:48:10.693" v="357" actId="20577"/>
          <ac:spMkLst>
            <pc:docMk/>
            <pc:sldMk cId="1894322204" sldId="429"/>
            <ac:spMk id="15" creationId="{D1FD8314-7175-A0E2-DB77-1204892D1C3C}"/>
          </ac:spMkLst>
        </pc:spChg>
      </pc:sldChg>
      <pc:sldChg chg="modSp mod">
        <pc:chgData name="Giuseppe Di Battista" userId="58bebec1-7401-494e-9e51-e1347bbf0818" providerId="ADAL" clId="{DC3E17B2-5227-4341-80AA-DB38D651784C}" dt="2023-11-15T09:49:43.417" v="371" actId="14100"/>
        <pc:sldMkLst>
          <pc:docMk/>
          <pc:sldMk cId="1541065102" sldId="431"/>
        </pc:sldMkLst>
        <pc:spChg chg="mod">
          <ac:chgData name="Giuseppe Di Battista" userId="58bebec1-7401-494e-9e51-e1347bbf0818" providerId="ADAL" clId="{DC3E17B2-5227-4341-80AA-DB38D651784C}" dt="2023-11-15T09:49:43.417" v="371" actId="14100"/>
          <ac:spMkLst>
            <pc:docMk/>
            <pc:sldMk cId="1541065102" sldId="431"/>
            <ac:spMk id="8" creationId="{F517F7FD-68AB-9390-0FC0-85B05D162097}"/>
          </ac:spMkLst>
        </pc:spChg>
      </pc:sldChg>
      <pc:sldChg chg="addSp delSp modSp mod">
        <pc:chgData name="Giuseppe Di Battista" userId="58bebec1-7401-494e-9e51-e1347bbf0818" providerId="ADAL" clId="{DC3E17B2-5227-4341-80AA-DB38D651784C}" dt="2023-11-15T09:50:09.018" v="374" actId="1076"/>
        <pc:sldMkLst>
          <pc:docMk/>
          <pc:sldMk cId="3600540262" sldId="432"/>
        </pc:sldMkLst>
        <pc:spChg chg="add mod">
          <ac:chgData name="Giuseppe Di Battista" userId="58bebec1-7401-494e-9e51-e1347bbf0818" providerId="ADAL" clId="{DC3E17B2-5227-4341-80AA-DB38D651784C}" dt="2023-11-15T09:50:09.018" v="374" actId="1076"/>
          <ac:spMkLst>
            <pc:docMk/>
            <pc:sldMk cId="3600540262" sldId="432"/>
            <ac:spMk id="2" creationId="{E149C99A-1E18-A46D-5EDF-4C4C3CE145E9}"/>
          </ac:spMkLst>
        </pc:spChg>
        <pc:spChg chg="del">
          <ac:chgData name="Giuseppe Di Battista" userId="58bebec1-7401-494e-9e51-e1347bbf0818" providerId="ADAL" clId="{DC3E17B2-5227-4341-80AA-DB38D651784C}" dt="2023-11-15T09:50:01.061" v="372" actId="478"/>
          <ac:spMkLst>
            <pc:docMk/>
            <pc:sldMk cId="3600540262" sldId="432"/>
            <ac:spMk id="8" creationId="{F517F7FD-68AB-9390-0FC0-85B05D162097}"/>
          </ac:spMkLst>
        </pc:spChg>
      </pc:sldChg>
      <pc:sldChg chg="addSp delSp modSp mod">
        <pc:chgData name="Giuseppe Di Battista" userId="58bebec1-7401-494e-9e51-e1347bbf0818" providerId="ADAL" clId="{DC3E17B2-5227-4341-80AA-DB38D651784C}" dt="2023-11-15T09:50:26.800" v="377" actId="1076"/>
        <pc:sldMkLst>
          <pc:docMk/>
          <pc:sldMk cId="1890092552" sldId="433"/>
        </pc:sldMkLst>
        <pc:spChg chg="add mod">
          <ac:chgData name="Giuseppe Di Battista" userId="58bebec1-7401-494e-9e51-e1347bbf0818" providerId="ADAL" clId="{DC3E17B2-5227-4341-80AA-DB38D651784C}" dt="2023-11-15T09:50:26.800" v="377" actId="1076"/>
          <ac:spMkLst>
            <pc:docMk/>
            <pc:sldMk cId="1890092552" sldId="433"/>
            <ac:spMk id="2" creationId="{3E4950EA-7FB3-8AA2-3BAF-FAA79AB4B32C}"/>
          </ac:spMkLst>
        </pc:spChg>
        <pc:spChg chg="del">
          <ac:chgData name="Giuseppe Di Battista" userId="58bebec1-7401-494e-9e51-e1347bbf0818" providerId="ADAL" clId="{DC3E17B2-5227-4341-80AA-DB38D651784C}" dt="2023-11-15T09:50:20.134" v="375" actId="478"/>
          <ac:spMkLst>
            <pc:docMk/>
            <pc:sldMk cId="1890092552" sldId="433"/>
            <ac:spMk id="8" creationId="{F517F7FD-68AB-9390-0FC0-85B05D162097}"/>
          </ac:spMkLst>
        </pc:spChg>
      </pc:sldChg>
      <pc:sldChg chg="modSp mod">
        <pc:chgData name="Giuseppe Di Battista" userId="58bebec1-7401-494e-9e51-e1347bbf0818" providerId="ADAL" clId="{DC3E17B2-5227-4341-80AA-DB38D651784C}" dt="2023-11-15T09:52:02.114" v="418" actId="6549"/>
        <pc:sldMkLst>
          <pc:docMk/>
          <pc:sldMk cId="1493998727" sldId="435"/>
        </pc:sldMkLst>
        <pc:spChg chg="mod">
          <ac:chgData name="Giuseppe Di Battista" userId="58bebec1-7401-494e-9e51-e1347bbf0818" providerId="ADAL" clId="{DC3E17B2-5227-4341-80AA-DB38D651784C}" dt="2023-11-15T09:52:02.114" v="418" actId="6549"/>
          <ac:spMkLst>
            <pc:docMk/>
            <pc:sldMk cId="1493998727" sldId="435"/>
            <ac:spMk id="2" creationId="{161FF6DE-2EF0-2146-2083-AB19E22C45A7}"/>
          </ac:spMkLst>
        </pc:spChg>
      </pc:sldChg>
      <pc:sldMasterChg chg="modSp modSldLayout">
        <pc:chgData name="Giuseppe Di Battista" userId="58bebec1-7401-494e-9e51-e1347bbf0818" providerId="ADAL" clId="{DC3E17B2-5227-4341-80AA-DB38D651784C}" dt="2023-11-14T09:31:55.560" v="67"/>
        <pc:sldMasterMkLst>
          <pc:docMk/>
          <pc:sldMasterMk cId="495309783" sldId="2147483773"/>
        </pc:sldMasterMkLst>
        <pc:spChg chg="mod">
          <ac:chgData name="Giuseppe Di Battista" userId="58bebec1-7401-494e-9e51-e1347bbf0818" providerId="ADAL" clId="{DC3E17B2-5227-4341-80AA-DB38D651784C}" dt="2023-11-14T09:23:28.078" v="14"/>
          <ac:spMkLst>
            <pc:docMk/>
            <pc:sldMasterMk cId="495309783" sldId="2147483773"/>
            <ac:spMk id="303108" creationId="{9F6A8ACC-B973-483A-9EBB-30DD75AA7EB2}"/>
          </ac:spMkLst>
        </pc:spChg>
        <pc:spChg chg="mod">
          <ac:chgData name="Giuseppe Di Battista" userId="58bebec1-7401-494e-9e51-e1347bbf0818" providerId="ADAL" clId="{DC3E17B2-5227-4341-80AA-DB38D651784C}" dt="2023-11-14T09:31:55.560" v="67"/>
          <ac:spMkLst>
            <pc:docMk/>
            <pc:sldMasterMk cId="495309783" sldId="2147483773"/>
            <ac:spMk id="303109" creationId="{6276769E-8AF7-4AB3-B25A-CA8C5C6A001F}"/>
          </ac:spMkLst>
        </pc:spChg>
        <pc:sldLayoutChg chg="modSp">
          <pc:chgData name="Giuseppe Di Battista" userId="58bebec1-7401-494e-9e51-e1347bbf0818" providerId="ADAL" clId="{DC3E17B2-5227-4341-80AA-DB38D651784C}" dt="2023-11-14T09:31:55.560" v="67"/>
          <pc:sldLayoutMkLst>
            <pc:docMk/>
            <pc:sldMasterMk cId="495309783" sldId="2147483773"/>
            <pc:sldLayoutMk cId="3812258414" sldId="2147483775"/>
          </pc:sldLayoutMkLst>
          <pc:spChg chg="mod">
            <ac:chgData name="Giuseppe Di Battista" userId="58bebec1-7401-494e-9e51-e1347bbf0818" providerId="ADAL" clId="{DC3E17B2-5227-4341-80AA-DB38D651784C}" dt="2023-11-14T09:23:28.078" v="14"/>
            <ac:spMkLst>
              <pc:docMk/>
              <pc:sldMasterMk cId="495309783" sldId="2147483773"/>
              <pc:sldLayoutMk cId="3812258414" sldId="2147483775"/>
              <ac:spMk id="3" creationId="{AC95E1F6-EE88-4027-874C-C2A60CB4012A}"/>
            </ac:spMkLst>
          </pc:spChg>
          <pc:spChg chg="mod">
            <ac:chgData name="Giuseppe Di Battista" userId="58bebec1-7401-494e-9e51-e1347bbf0818" providerId="ADAL" clId="{DC3E17B2-5227-4341-80AA-DB38D651784C}" dt="2023-11-14T09:31:55.560" v="67"/>
            <ac:spMkLst>
              <pc:docMk/>
              <pc:sldMasterMk cId="495309783" sldId="2147483773"/>
              <pc:sldLayoutMk cId="3812258414" sldId="2147483775"/>
              <ac:spMk id="4" creationId="{684B42B5-5FDC-4B42-887A-B68A97D000BE}"/>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614262061" sldId="2147483776"/>
          </pc:sldLayoutMkLst>
          <pc:spChg chg="mod">
            <ac:chgData name="Giuseppe Di Battista" userId="58bebec1-7401-494e-9e51-e1347bbf0818" providerId="ADAL" clId="{DC3E17B2-5227-4341-80AA-DB38D651784C}" dt="2023-11-14T09:23:28.078" v="14"/>
            <ac:spMkLst>
              <pc:docMk/>
              <pc:sldMasterMk cId="495309783" sldId="2147483773"/>
              <pc:sldLayoutMk cId="614262061" sldId="2147483776"/>
              <ac:spMk id="3" creationId="{662A33B8-9C12-4DD4-B7A2-462DBDF9FD58}"/>
            </ac:spMkLst>
          </pc:spChg>
          <pc:spChg chg="mod">
            <ac:chgData name="Giuseppe Di Battista" userId="58bebec1-7401-494e-9e51-e1347bbf0818" providerId="ADAL" clId="{DC3E17B2-5227-4341-80AA-DB38D651784C}" dt="2023-11-14T09:31:55.560" v="67"/>
            <ac:spMkLst>
              <pc:docMk/>
              <pc:sldMasterMk cId="495309783" sldId="2147483773"/>
              <pc:sldLayoutMk cId="614262061" sldId="2147483776"/>
              <ac:spMk id="4" creationId="{5D054AC4-794D-4989-9E00-3CA5380BB33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837307387" sldId="2147483777"/>
          </pc:sldLayoutMkLst>
          <pc:spChg chg="mod">
            <ac:chgData name="Giuseppe Di Battista" userId="58bebec1-7401-494e-9e51-e1347bbf0818" providerId="ADAL" clId="{DC3E17B2-5227-4341-80AA-DB38D651784C}" dt="2023-11-14T09:23:28.078" v="14"/>
            <ac:spMkLst>
              <pc:docMk/>
              <pc:sldMasterMk cId="495309783" sldId="2147483773"/>
              <pc:sldLayoutMk cId="1837307387" sldId="2147483777"/>
              <ac:spMk id="4" creationId="{01B5F34A-3762-4DC4-8521-3CCFBDBBB557}"/>
            </ac:spMkLst>
          </pc:spChg>
          <pc:spChg chg="mod">
            <ac:chgData name="Giuseppe Di Battista" userId="58bebec1-7401-494e-9e51-e1347bbf0818" providerId="ADAL" clId="{DC3E17B2-5227-4341-80AA-DB38D651784C}" dt="2023-11-14T09:31:55.560" v="67"/>
            <ac:spMkLst>
              <pc:docMk/>
              <pc:sldMasterMk cId="495309783" sldId="2147483773"/>
              <pc:sldLayoutMk cId="1837307387" sldId="2147483777"/>
              <ac:spMk id="5" creationId="{5AD2D072-E423-4081-B786-4B5AABE6E907}"/>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50260577" sldId="2147483778"/>
          </pc:sldLayoutMkLst>
          <pc:spChg chg="mod">
            <ac:chgData name="Giuseppe Di Battista" userId="58bebec1-7401-494e-9e51-e1347bbf0818" providerId="ADAL" clId="{DC3E17B2-5227-4341-80AA-DB38D651784C}" dt="2023-11-14T09:23:28.078" v="14"/>
            <ac:spMkLst>
              <pc:docMk/>
              <pc:sldMasterMk cId="495309783" sldId="2147483773"/>
              <pc:sldLayoutMk cId="3050260577" sldId="2147483778"/>
              <ac:spMk id="5" creationId="{F0D3FD9D-035D-4317-87B9-2E07DC513C53}"/>
            </ac:spMkLst>
          </pc:spChg>
          <pc:spChg chg="mod">
            <ac:chgData name="Giuseppe Di Battista" userId="58bebec1-7401-494e-9e51-e1347bbf0818" providerId="ADAL" clId="{DC3E17B2-5227-4341-80AA-DB38D651784C}" dt="2023-11-14T09:31:55.560" v="67"/>
            <ac:spMkLst>
              <pc:docMk/>
              <pc:sldMasterMk cId="495309783" sldId="2147483773"/>
              <pc:sldLayoutMk cId="3050260577" sldId="2147483778"/>
              <ac:spMk id="6" creationId="{0056CC62-4927-46CE-8071-12D4280A824B}"/>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2212121233" sldId="2147483779"/>
          </pc:sldLayoutMkLst>
          <pc:spChg chg="mod">
            <ac:chgData name="Giuseppe Di Battista" userId="58bebec1-7401-494e-9e51-e1347bbf0818" providerId="ADAL" clId="{DC3E17B2-5227-4341-80AA-DB38D651784C}" dt="2023-11-14T09:23:28.078" v="14"/>
            <ac:spMkLst>
              <pc:docMk/>
              <pc:sldMasterMk cId="495309783" sldId="2147483773"/>
              <pc:sldLayoutMk cId="2212121233" sldId="2147483779"/>
              <ac:spMk id="3" creationId="{09E61840-3800-42E1-8104-908EC2290A80}"/>
            </ac:spMkLst>
          </pc:spChg>
          <pc:spChg chg="mod">
            <ac:chgData name="Giuseppe Di Battista" userId="58bebec1-7401-494e-9e51-e1347bbf0818" providerId="ADAL" clId="{DC3E17B2-5227-4341-80AA-DB38D651784C}" dt="2023-11-14T09:31:55.560" v="67"/>
            <ac:spMkLst>
              <pc:docMk/>
              <pc:sldMasterMk cId="495309783" sldId="2147483773"/>
              <pc:sldLayoutMk cId="2212121233" sldId="2147483779"/>
              <ac:spMk id="4" creationId="{BBDBC235-FCC8-44F7-AF2D-D19BB003DF74}"/>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85164843" sldId="2147483780"/>
          </pc:sldLayoutMkLst>
          <pc:spChg chg="mod">
            <ac:chgData name="Giuseppe Di Battista" userId="58bebec1-7401-494e-9e51-e1347bbf0818" providerId="ADAL" clId="{DC3E17B2-5227-4341-80AA-DB38D651784C}" dt="2023-11-14T09:23:28.078" v="14"/>
            <ac:spMkLst>
              <pc:docMk/>
              <pc:sldMasterMk cId="495309783" sldId="2147483773"/>
              <pc:sldLayoutMk cId="485164843" sldId="2147483780"/>
              <ac:spMk id="2" creationId="{8210B621-DDDB-4969-8052-9E481273EFD3}"/>
            </ac:spMkLst>
          </pc:spChg>
          <pc:spChg chg="mod">
            <ac:chgData name="Giuseppe Di Battista" userId="58bebec1-7401-494e-9e51-e1347bbf0818" providerId="ADAL" clId="{DC3E17B2-5227-4341-80AA-DB38D651784C}" dt="2023-11-14T09:31:55.560" v="67"/>
            <ac:spMkLst>
              <pc:docMk/>
              <pc:sldMasterMk cId="495309783" sldId="2147483773"/>
              <pc:sldLayoutMk cId="485164843" sldId="2147483780"/>
              <ac:spMk id="3" creationId="{DF427022-EF7C-4DDD-9245-E8A971AB8D5C}"/>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17667047" sldId="2147483781"/>
          </pc:sldLayoutMkLst>
          <pc:spChg chg="mod">
            <ac:chgData name="Giuseppe Di Battista" userId="58bebec1-7401-494e-9e51-e1347bbf0818" providerId="ADAL" clId="{DC3E17B2-5227-4341-80AA-DB38D651784C}" dt="2023-11-14T09:23:28.078" v="14"/>
            <ac:spMkLst>
              <pc:docMk/>
              <pc:sldMasterMk cId="495309783" sldId="2147483773"/>
              <pc:sldLayoutMk cId="3017667047" sldId="2147483781"/>
              <ac:spMk id="5" creationId="{B6B7462A-E94B-4E5C-AF83-8E8FA72FC515}"/>
            </ac:spMkLst>
          </pc:spChg>
          <pc:spChg chg="mod">
            <ac:chgData name="Giuseppe Di Battista" userId="58bebec1-7401-494e-9e51-e1347bbf0818" providerId="ADAL" clId="{DC3E17B2-5227-4341-80AA-DB38D651784C}" dt="2023-11-14T09:31:55.560" v="67"/>
            <ac:spMkLst>
              <pc:docMk/>
              <pc:sldMasterMk cId="495309783" sldId="2147483773"/>
              <pc:sldLayoutMk cId="3017667047" sldId="2147483781"/>
              <ac:spMk id="6" creationId="{1ECA9AC3-825F-4AAC-8B76-9EC322D8ACC1}"/>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1946613622" sldId="2147483782"/>
          </pc:sldLayoutMkLst>
          <pc:spChg chg="mod">
            <ac:chgData name="Giuseppe Di Battista" userId="58bebec1-7401-494e-9e51-e1347bbf0818" providerId="ADAL" clId="{DC3E17B2-5227-4341-80AA-DB38D651784C}" dt="2023-11-14T09:23:28.078" v="14"/>
            <ac:spMkLst>
              <pc:docMk/>
              <pc:sldMasterMk cId="495309783" sldId="2147483773"/>
              <pc:sldLayoutMk cId="1946613622" sldId="2147483782"/>
              <ac:spMk id="5" creationId="{1A58AB6D-2A9D-4F16-A910-0B79968AB2D1}"/>
            </ac:spMkLst>
          </pc:spChg>
          <pc:spChg chg="mod">
            <ac:chgData name="Giuseppe Di Battista" userId="58bebec1-7401-494e-9e51-e1347bbf0818" providerId="ADAL" clId="{DC3E17B2-5227-4341-80AA-DB38D651784C}" dt="2023-11-14T09:31:55.560" v="67"/>
            <ac:spMkLst>
              <pc:docMk/>
              <pc:sldMasterMk cId="495309783" sldId="2147483773"/>
              <pc:sldLayoutMk cId="1946613622" sldId="2147483782"/>
              <ac:spMk id="6" creationId="{86A098BE-69C9-4538-89C8-C00B289910E6}"/>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4234752072" sldId="2147483783"/>
          </pc:sldLayoutMkLst>
          <pc:spChg chg="mod">
            <ac:chgData name="Giuseppe Di Battista" userId="58bebec1-7401-494e-9e51-e1347bbf0818" providerId="ADAL" clId="{DC3E17B2-5227-4341-80AA-DB38D651784C}" dt="2023-11-14T09:23:28.078" v="14"/>
            <ac:spMkLst>
              <pc:docMk/>
              <pc:sldMasterMk cId="495309783" sldId="2147483773"/>
              <pc:sldLayoutMk cId="4234752072" sldId="2147483783"/>
              <ac:spMk id="4" creationId="{5486F16B-0B58-45B6-9061-CA60B6CB76B3}"/>
            </ac:spMkLst>
          </pc:spChg>
          <pc:spChg chg="mod">
            <ac:chgData name="Giuseppe Di Battista" userId="58bebec1-7401-494e-9e51-e1347bbf0818" providerId="ADAL" clId="{DC3E17B2-5227-4341-80AA-DB38D651784C}" dt="2023-11-14T09:31:55.560" v="67"/>
            <ac:spMkLst>
              <pc:docMk/>
              <pc:sldMasterMk cId="495309783" sldId="2147483773"/>
              <pc:sldLayoutMk cId="4234752072" sldId="2147483783"/>
              <ac:spMk id="5" creationId="{2D754CCF-D619-4891-8E0C-E8A44AB624BA}"/>
            </ac:spMkLst>
          </pc:spChg>
        </pc:sldLayoutChg>
        <pc:sldLayoutChg chg="modSp">
          <pc:chgData name="Giuseppe Di Battista" userId="58bebec1-7401-494e-9e51-e1347bbf0818" providerId="ADAL" clId="{DC3E17B2-5227-4341-80AA-DB38D651784C}" dt="2023-11-14T09:31:55.560" v="67"/>
          <pc:sldLayoutMkLst>
            <pc:docMk/>
            <pc:sldMasterMk cId="495309783" sldId="2147483773"/>
            <pc:sldLayoutMk cId="3091692701" sldId="2147483784"/>
          </pc:sldLayoutMkLst>
          <pc:spChg chg="mod">
            <ac:chgData name="Giuseppe Di Battista" userId="58bebec1-7401-494e-9e51-e1347bbf0818" providerId="ADAL" clId="{DC3E17B2-5227-4341-80AA-DB38D651784C}" dt="2023-11-14T09:23:28.078" v="14"/>
            <ac:spMkLst>
              <pc:docMk/>
              <pc:sldMasterMk cId="495309783" sldId="2147483773"/>
              <pc:sldLayoutMk cId="3091692701" sldId="2147483784"/>
              <ac:spMk id="4" creationId="{06ABEC1F-57AF-4AF1-B41E-3F8C58106046}"/>
            </ac:spMkLst>
          </pc:spChg>
          <pc:spChg chg="mod">
            <ac:chgData name="Giuseppe Di Battista" userId="58bebec1-7401-494e-9e51-e1347bbf0818" providerId="ADAL" clId="{DC3E17B2-5227-4341-80AA-DB38D651784C}" dt="2023-11-14T09:31:55.560" v="67"/>
            <ac:spMkLst>
              <pc:docMk/>
              <pc:sldMasterMk cId="495309783" sldId="2147483773"/>
              <pc:sldLayoutMk cId="3091692701" sldId="2147483784"/>
              <ac:spMk id="5" creationId="{CAC44205-C96E-4D3D-B0E4-CEBDE5B2D649}"/>
            </ac:spMkLst>
          </pc:spChg>
        </pc:sldLayoutChg>
      </pc:sldMasterChg>
    </pc:docChg>
  </pc:docChgLst>
  <pc:docChgLst>
    <pc:chgData name="TOMMASO CAIAZZI" userId="4467b6bb-f22e-43e1-9cfc-2b9dfdaab12b" providerId="ADAL" clId="{AC95B4A7-EE02-4459-8C3D-53D0FCA89037}"/>
    <pc:docChg chg="undo custSel addSld delSld modSld">
      <pc:chgData name="TOMMASO CAIAZZI" userId="4467b6bb-f22e-43e1-9cfc-2b9dfdaab12b" providerId="ADAL" clId="{AC95B4A7-EE02-4459-8C3D-53D0FCA89037}" dt="2023-11-13T17:50:53.499" v="2218" actId="47"/>
      <pc:docMkLst>
        <pc:docMk/>
      </pc:docMkLst>
      <pc:sldChg chg="modSp mod">
        <pc:chgData name="TOMMASO CAIAZZI" userId="4467b6bb-f22e-43e1-9cfc-2b9dfdaab12b" providerId="ADAL" clId="{AC95B4A7-EE02-4459-8C3D-53D0FCA89037}" dt="2023-11-13T17:35:54.212" v="2155" actId="20577"/>
        <pc:sldMkLst>
          <pc:docMk/>
          <pc:sldMk cId="0" sldId="353"/>
        </pc:sldMkLst>
        <pc:spChg chg="mod">
          <ac:chgData name="TOMMASO CAIAZZI" userId="4467b6bb-f22e-43e1-9cfc-2b9dfdaab12b" providerId="ADAL" clId="{AC95B4A7-EE02-4459-8C3D-53D0FCA89037}" dt="2023-11-13T17:33:38.080" v="1970" actId="20577"/>
          <ac:spMkLst>
            <pc:docMk/>
            <pc:sldMk cId="0" sldId="353"/>
            <ac:spMk id="5123" creationId="{7269C1AF-3115-5BC8-A826-7DD11551941F}"/>
          </ac:spMkLst>
        </pc:spChg>
        <pc:graphicFrameChg chg="modGraphic">
          <ac:chgData name="TOMMASO CAIAZZI" userId="4467b6bb-f22e-43e1-9cfc-2b9dfdaab12b" providerId="ADAL" clId="{AC95B4A7-EE02-4459-8C3D-53D0FCA89037}" dt="2023-11-13T17:35:54.212" v="2155" actId="20577"/>
          <ac:graphicFrameMkLst>
            <pc:docMk/>
            <pc:sldMk cId="0" sldId="353"/>
            <ac:graphicFrameMk id="124990" creationId="{B29E1B27-9968-C664-167E-267F5CE28173}"/>
          </ac:graphicFrameMkLst>
        </pc:graphicFrameChg>
      </pc:sldChg>
      <pc:sldChg chg="modSp mod">
        <pc:chgData name="TOMMASO CAIAZZI" userId="4467b6bb-f22e-43e1-9cfc-2b9dfdaab12b" providerId="ADAL" clId="{AC95B4A7-EE02-4459-8C3D-53D0FCA89037}" dt="2023-11-13T16:39:50.660" v="1080" actId="6549"/>
        <pc:sldMkLst>
          <pc:docMk/>
          <pc:sldMk cId="0" sldId="364"/>
        </pc:sldMkLst>
        <pc:spChg chg="mod">
          <ac:chgData name="TOMMASO CAIAZZI" userId="4467b6bb-f22e-43e1-9cfc-2b9dfdaab12b" providerId="ADAL" clId="{AC95B4A7-EE02-4459-8C3D-53D0FCA89037}" dt="2023-11-13T16:39:50.660" v="1080" actId="6549"/>
          <ac:spMkLst>
            <pc:docMk/>
            <pc:sldMk cId="0" sldId="364"/>
            <ac:spMk id="20485" creationId="{6BFDB5CB-A795-C0C0-DC82-80CBFD3ECB70}"/>
          </ac:spMkLst>
        </pc:spChg>
      </pc:sldChg>
      <pc:sldChg chg="modSp">
        <pc:chgData name="TOMMASO CAIAZZI" userId="4467b6bb-f22e-43e1-9cfc-2b9dfdaab12b" providerId="ADAL" clId="{AC95B4A7-EE02-4459-8C3D-53D0FCA89037}" dt="2023-11-13T17:16:36.616" v="1499" actId="1076"/>
        <pc:sldMkLst>
          <pc:docMk/>
          <pc:sldMk cId="0" sldId="371"/>
        </pc:sldMkLst>
        <pc:spChg chg="mod">
          <ac:chgData name="TOMMASO CAIAZZI" userId="4467b6bb-f22e-43e1-9cfc-2b9dfdaab12b" providerId="ADAL" clId="{AC95B4A7-EE02-4459-8C3D-53D0FCA89037}" dt="2023-11-13T17:16:36.616" v="1499" actId="1076"/>
          <ac:spMkLst>
            <pc:docMk/>
            <pc:sldMk cId="0" sldId="371"/>
            <ac:spMk id="22562" creationId="{65E2AA28-8F3B-719E-C4D6-39C5C8B9DF4B}"/>
          </ac:spMkLst>
        </pc:spChg>
      </pc:sldChg>
      <pc:sldChg chg="del">
        <pc:chgData name="TOMMASO CAIAZZI" userId="4467b6bb-f22e-43e1-9cfc-2b9dfdaab12b" providerId="ADAL" clId="{AC95B4A7-EE02-4459-8C3D-53D0FCA89037}" dt="2023-11-13T17:37:45.239" v="2158" actId="47"/>
        <pc:sldMkLst>
          <pc:docMk/>
          <pc:sldMk cId="0" sldId="372"/>
        </pc:sldMkLst>
      </pc:sldChg>
      <pc:sldChg chg="del">
        <pc:chgData name="TOMMASO CAIAZZI" userId="4467b6bb-f22e-43e1-9cfc-2b9dfdaab12b" providerId="ADAL" clId="{AC95B4A7-EE02-4459-8C3D-53D0FCA89037}" dt="2023-11-13T17:37:45.239" v="2158" actId="47"/>
        <pc:sldMkLst>
          <pc:docMk/>
          <pc:sldMk cId="0" sldId="373"/>
        </pc:sldMkLst>
      </pc:sldChg>
      <pc:sldChg chg="addSp delSp modSp mod">
        <pc:chgData name="TOMMASO CAIAZZI" userId="4467b6bb-f22e-43e1-9cfc-2b9dfdaab12b" providerId="ADAL" clId="{AC95B4A7-EE02-4459-8C3D-53D0FCA89037}" dt="2023-11-13T16:19:00.744" v="123" actId="478"/>
        <pc:sldMkLst>
          <pc:docMk/>
          <pc:sldMk cId="0" sldId="378"/>
        </pc:sldMkLst>
        <pc:spChg chg="add del mod">
          <ac:chgData name="TOMMASO CAIAZZI" userId="4467b6bb-f22e-43e1-9cfc-2b9dfdaab12b" providerId="ADAL" clId="{AC95B4A7-EE02-4459-8C3D-53D0FCA89037}" dt="2023-11-13T16:19:00.744" v="123" actId="478"/>
          <ac:spMkLst>
            <pc:docMk/>
            <pc:sldMk cId="0" sldId="378"/>
            <ac:spMk id="9" creationId="{518EF3B7-DB86-8A52-8DF7-6E6164B4BADD}"/>
          </ac:spMkLst>
        </pc:spChg>
        <pc:spChg chg="add del mod">
          <ac:chgData name="TOMMASO CAIAZZI" userId="4467b6bb-f22e-43e1-9cfc-2b9dfdaab12b" providerId="ADAL" clId="{AC95B4A7-EE02-4459-8C3D-53D0FCA89037}" dt="2023-11-13T16:16:04.399" v="88" actId="478"/>
          <ac:spMkLst>
            <pc:docMk/>
            <pc:sldMk cId="0" sldId="378"/>
            <ac:spMk id="10" creationId="{63F46395-7492-07CC-8DC8-270A1F1ACB82}"/>
          </ac:spMkLst>
        </pc:spChg>
        <pc:spChg chg="add del mod">
          <ac:chgData name="TOMMASO CAIAZZI" userId="4467b6bb-f22e-43e1-9cfc-2b9dfdaab12b" providerId="ADAL" clId="{AC95B4A7-EE02-4459-8C3D-53D0FCA89037}" dt="2023-11-13T16:19:00.744" v="123" actId="478"/>
          <ac:spMkLst>
            <pc:docMk/>
            <pc:sldMk cId="0" sldId="378"/>
            <ac:spMk id="11" creationId="{05F0C0A0-A17E-B78E-29F3-F251DA010380}"/>
          </ac:spMkLst>
        </pc:spChg>
        <pc:spChg chg="add del mod">
          <ac:chgData name="TOMMASO CAIAZZI" userId="4467b6bb-f22e-43e1-9cfc-2b9dfdaab12b" providerId="ADAL" clId="{AC95B4A7-EE02-4459-8C3D-53D0FCA89037}" dt="2023-11-13T16:19:00.744" v="123" actId="478"/>
          <ac:spMkLst>
            <pc:docMk/>
            <pc:sldMk cId="0" sldId="378"/>
            <ac:spMk id="12" creationId="{60005E44-8826-AD51-EB6A-AF2C541A2A9B}"/>
          </ac:spMkLst>
        </pc:spChg>
        <pc:spChg chg="add del mod">
          <ac:chgData name="TOMMASO CAIAZZI" userId="4467b6bb-f22e-43e1-9cfc-2b9dfdaab12b" providerId="ADAL" clId="{AC95B4A7-EE02-4459-8C3D-53D0FCA89037}" dt="2023-11-13T16:19:00.744" v="123" actId="478"/>
          <ac:spMkLst>
            <pc:docMk/>
            <pc:sldMk cId="0" sldId="378"/>
            <ac:spMk id="13" creationId="{264FF145-C3F1-3236-BFB6-D94B7263AD5E}"/>
          </ac:spMkLst>
        </pc:spChg>
        <pc:spChg chg="del mod">
          <ac:chgData name="TOMMASO CAIAZZI" userId="4467b6bb-f22e-43e1-9cfc-2b9dfdaab12b" providerId="ADAL" clId="{AC95B4A7-EE02-4459-8C3D-53D0FCA89037}" dt="2023-11-13T16:18:27.796" v="118" actId="478"/>
          <ac:spMkLst>
            <pc:docMk/>
            <pc:sldMk cId="0" sldId="378"/>
            <ac:spMk id="13318" creationId="{7B8A37CE-69F2-1535-50DE-11B460831463}"/>
          </ac:spMkLst>
        </pc:spChg>
        <pc:grpChg chg="mod">
          <ac:chgData name="TOMMASO CAIAZZI" userId="4467b6bb-f22e-43e1-9cfc-2b9dfdaab12b" providerId="ADAL" clId="{AC95B4A7-EE02-4459-8C3D-53D0FCA89037}" dt="2023-11-13T16:15:32.853" v="83" actId="1076"/>
          <ac:grpSpMkLst>
            <pc:docMk/>
            <pc:sldMk cId="0" sldId="378"/>
            <ac:grpSpMk id="14341" creationId="{36F12175-B359-B752-7C5D-BF0917A4B4C0}"/>
          </ac:grpSpMkLst>
        </pc:grpChg>
      </pc:sldChg>
      <pc:sldChg chg="del mod modShow">
        <pc:chgData name="TOMMASO CAIAZZI" userId="4467b6bb-f22e-43e1-9cfc-2b9dfdaab12b" providerId="ADAL" clId="{AC95B4A7-EE02-4459-8C3D-53D0FCA89037}" dt="2023-11-13T17:15:37.107" v="1490" actId="47"/>
        <pc:sldMkLst>
          <pc:docMk/>
          <pc:sldMk cId="0" sldId="379"/>
        </pc:sldMkLst>
      </pc:sldChg>
      <pc:sldChg chg="addSp delSp modSp mod modClrScheme chgLayout">
        <pc:chgData name="TOMMASO CAIAZZI" userId="4467b6bb-f22e-43e1-9cfc-2b9dfdaab12b" providerId="ADAL" clId="{AC95B4A7-EE02-4459-8C3D-53D0FCA89037}" dt="2023-11-13T16:45:49.797" v="1198" actId="1076"/>
        <pc:sldMkLst>
          <pc:docMk/>
          <pc:sldMk cId="0" sldId="380"/>
        </pc:sldMkLst>
        <pc:spChg chg="mod ord">
          <ac:chgData name="TOMMASO CAIAZZI" userId="4467b6bb-f22e-43e1-9cfc-2b9dfdaab12b" providerId="ADAL" clId="{AC95B4A7-EE02-4459-8C3D-53D0FCA89037}" dt="2023-11-13T16:44:17.074" v="1139" actId="700"/>
          <ac:spMkLst>
            <pc:docMk/>
            <pc:sldMk cId="0" sldId="380"/>
            <ac:spMk id="29" creationId="{889A55D1-698B-52AC-4814-45F2A5DDB023}"/>
          </ac:spMkLst>
        </pc:spChg>
        <pc:spChg chg="mod ord">
          <ac:chgData name="TOMMASO CAIAZZI" userId="4467b6bb-f22e-43e1-9cfc-2b9dfdaab12b" providerId="ADAL" clId="{AC95B4A7-EE02-4459-8C3D-53D0FCA89037}" dt="2023-11-13T16:44:17.074" v="1139" actId="700"/>
          <ac:spMkLst>
            <pc:docMk/>
            <pc:sldMk cId="0" sldId="380"/>
            <ac:spMk id="30" creationId="{5DBF62B5-CBB3-DE03-E31B-3661A721CBFC}"/>
          </ac:spMkLst>
        </pc:spChg>
        <pc:spChg chg="mod">
          <ac:chgData name="TOMMASO CAIAZZI" userId="4467b6bb-f22e-43e1-9cfc-2b9dfdaab12b" providerId="ADAL" clId="{AC95B4A7-EE02-4459-8C3D-53D0FCA89037}" dt="2023-11-13T16:45:30.877" v="1190" actId="14100"/>
          <ac:spMkLst>
            <pc:docMk/>
            <pc:sldMk cId="0" sldId="380"/>
            <ac:spMk id="32" creationId="{E3F8E6C3-058E-6C57-FEEA-2DE3E7608BA0}"/>
          </ac:spMkLst>
        </pc:spChg>
        <pc:spChg chg="mod">
          <ac:chgData name="TOMMASO CAIAZZI" userId="4467b6bb-f22e-43e1-9cfc-2b9dfdaab12b" providerId="ADAL" clId="{AC95B4A7-EE02-4459-8C3D-53D0FCA89037}" dt="2023-11-13T16:45:37.309" v="1194" actId="20577"/>
          <ac:spMkLst>
            <pc:docMk/>
            <pc:sldMk cId="0" sldId="380"/>
            <ac:spMk id="33" creationId="{FF9658A1-A710-2AFE-28D0-83BB8D15CDED}"/>
          </ac:spMkLst>
        </pc:spChg>
        <pc:spChg chg="mod">
          <ac:chgData name="TOMMASO CAIAZZI" userId="4467b6bb-f22e-43e1-9cfc-2b9dfdaab12b" providerId="ADAL" clId="{AC95B4A7-EE02-4459-8C3D-53D0FCA89037}" dt="2023-11-13T16:44:27.482" v="1141"/>
          <ac:spMkLst>
            <pc:docMk/>
            <pc:sldMk cId="0" sldId="380"/>
            <ac:spMk id="35" creationId="{BA8392C4-85A0-5D29-F7F3-FC1015A3DD43}"/>
          </ac:spMkLst>
        </pc:spChg>
        <pc:spChg chg="mod">
          <ac:chgData name="TOMMASO CAIAZZI" userId="4467b6bb-f22e-43e1-9cfc-2b9dfdaab12b" providerId="ADAL" clId="{AC95B4A7-EE02-4459-8C3D-53D0FCA89037}" dt="2023-11-13T16:44:27.482" v="1141"/>
          <ac:spMkLst>
            <pc:docMk/>
            <pc:sldMk cId="0" sldId="380"/>
            <ac:spMk id="36" creationId="{F0D77891-A5E5-D828-BBDF-A72B71030984}"/>
          </ac:spMkLst>
        </pc:spChg>
        <pc:spChg chg="mod">
          <ac:chgData name="TOMMASO CAIAZZI" userId="4467b6bb-f22e-43e1-9cfc-2b9dfdaab12b" providerId="ADAL" clId="{AC95B4A7-EE02-4459-8C3D-53D0FCA89037}" dt="2023-11-13T16:44:27.482" v="1141"/>
          <ac:spMkLst>
            <pc:docMk/>
            <pc:sldMk cId="0" sldId="380"/>
            <ac:spMk id="37" creationId="{7BFB5869-3BA6-8A10-ECBC-2059DFC61C71}"/>
          </ac:spMkLst>
        </pc:spChg>
        <pc:spChg chg="mod ord">
          <ac:chgData name="TOMMASO CAIAZZI" userId="4467b6bb-f22e-43e1-9cfc-2b9dfdaab12b" providerId="ADAL" clId="{AC95B4A7-EE02-4459-8C3D-53D0FCA89037}" dt="2023-11-13T16:44:17.074" v="1139" actId="700"/>
          <ac:spMkLst>
            <pc:docMk/>
            <pc:sldMk cId="0" sldId="380"/>
            <ac:spMk id="23556" creationId="{86F13087-4F7B-133E-BC6B-E335A9B42223}"/>
          </ac:spMkLst>
        </pc:spChg>
        <pc:spChg chg="mod ord">
          <ac:chgData name="TOMMASO CAIAZZI" userId="4467b6bb-f22e-43e1-9cfc-2b9dfdaab12b" providerId="ADAL" clId="{AC95B4A7-EE02-4459-8C3D-53D0FCA89037}" dt="2023-11-13T16:44:17.074" v="1139" actId="700"/>
          <ac:spMkLst>
            <pc:docMk/>
            <pc:sldMk cId="0" sldId="380"/>
            <ac:spMk id="23557" creationId="{21F7DE04-AA8C-6DB7-6E16-3B475970A0D8}"/>
          </ac:spMkLst>
        </pc:spChg>
        <pc:spChg chg="mod">
          <ac:chgData name="TOMMASO CAIAZZI" userId="4467b6bb-f22e-43e1-9cfc-2b9dfdaab12b" providerId="ADAL" clId="{AC95B4A7-EE02-4459-8C3D-53D0FCA89037}" dt="2023-11-13T16:45:41.417" v="1196" actId="1076"/>
          <ac:spMkLst>
            <pc:docMk/>
            <pc:sldMk cId="0" sldId="380"/>
            <ac:spMk id="23559" creationId="{DC6D8F4F-9C4E-9FED-6707-B6444514FADD}"/>
          </ac:spMkLst>
        </pc:spChg>
        <pc:spChg chg="mod">
          <ac:chgData name="TOMMASO CAIAZZI" userId="4467b6bb-f22e-43e1-9cfc-2b9dfdaab12b" providerId="ADAL" clId="{AC95B4A7-EE02-4459-8C3D-53D0FCA89037}" dt="2023-11-13T16:45:41.417" v="1196" actId="1076"/>
          <ac:spMkLst>
            <pc:docMk/>
            <pc:sldMk cId="0" sldId="380"/>
            <ac:spMk id="23560" creationId="{4CD12140-F337-31D6-8E23-D97865E2381C}"/>
          </ac:spMkLst>
        </pc:spChg>
        <pc:spChg chg="mod">
          <ac:chgData name="TOMMASO CAIAZZI" userId="4467b6bb-f22e-43e1-9cfc-2b9dfdaab12b" providerId="ADAL" clId="{AC95B4A7-EE02-4459-8C3D-53D0FCA89037}" dt="2023-11-13T16:45:41.417" v="1196" actId="1076"/>
          <ac:spMkLst>
            <pc:docMk/>
            <pc:sldMk cId="0" sldId="380"/>
            <ac:spMk id="23561" creationId="{B430DA58-03A2-EBC3-8148-F7C313A3C670}"/>
          </ac:spMkLst>
        </pc:spChg>
        <pc:spChg chg="mod">
          <ac:chgData name="TOMMASO CAIAZZI" userId="4467b6bb-f22e-43e1-9cfc-2b9dfdaab12b" providerId="ADAL" clId="{AC95B4A7-EE02-4459-8C3D-53D0FCA89037}" dt="2023-11-13T16:45:41.417" v="1196" actId="1076"/>
          <ac:spMkLst>
            <pc:docMk/>
            <pc:sldMk cId="0" sldId="380"/>
            <ac:spMk id="23566" creationId="{0389C3C8-9A97-B765-245A-C423F5D7B3BD}"/>
          </ac:spMkLst>
        </pc:spChg>
        <pc:spChg chg="mod">
          <ac:chgData name="TOMMASO CAIAZZI" userId="4467b6bb-f22e-43e1-9cfc-2b9dfdaab12b" providerId="ADAL" clId="{AC95B4A7-EE02-4459-8C3D-53D0FCA89037}" dt="2023-11-13T16:45:41.417" v="1196" actId="1076"/>
          <ac:spMkLst>
            <pc:docMk/>
            <pc:sldMk cId="0" sldId="380"/>
            <ac:spMk id="23567" creationId="{FAABFC51-69BF-4E40-F1DA-ED9A0A115B92}"/>
          </ac:spMkLst>
        </pc:spChg>
        <pc:spChg chg="mod">
          <ac:chgData name="TOMMASO CAIAZZI" userId="4467b6bb-f22e-43e1-9cfc-2b9dfdaab12b" providerId="ADAL" clId="{AC95B4A7-EE02-4459-8C3D-53D0FCA89037}" dt="2023-11-13T16:45:41.417" v="1196" actId="1076"/>
          <ac:spMkLst>
            <pc:docMk/>
            <pc:sldMk cId="0" sldId="380"/>
            <ac:spMk id="23568" creationId="{573917DB-301F-C6CF-CD06-F91C4FDE34EC}"/>
          </ac:spMkLst>
        </pc:spChg>
        <pc:spChg chg="mod">
          <ac:chgData name="TOMMASO CAIAZZI" userId="4467b6bb-f22e-43e1-9cfc-2b9dfdaab12b" providerId="ADAL" clId="{AC95B4A7-EE02-4459-8C3D-53D0FCA89037}" dt="2023-11-13T16:45:41.417" v="1196" actId="1076"/>
          <ac:spMkLst>
            <pc:docMk/>
            <pc:sldMk cId="0" sldId="380"/>
            <ac:spMk id="23570" creationId="{965CEE8D-E6F9-A516-D286-13E8055E54DE}"/>
          </ac:spMkLst>
        </pc:spChg>
        <pc:spChg chg="mod">
          <ac:chgData name="TOMMASO CAIAZZI" userId="4467b6bb-f22e-43e1-9cfc-2b9dfdaab12b" providerId="ADAL" clId="{AC95B4A7-EE02-4459-8C3D-53D0FCA89037}" dt="2023-11-13T16:45:41.417" v="1196" actId="1076"/>
          <ac:spMkLst>
            <pc:docMk/>
            <pc:sldMk cId="0" sldId="380"/>
            <ac:spMk id="23571" creationId="{85851714-2AC9-9502-0C32-C92B3FDED8DE}"/>
          </ac:spMkLst>
        </pc:spChg>
        <pc:spChg chg="mod">
          <ac:chgData name="TOMMASO CAIAZZI" userId="4467b6bb-f22e-43e1-9cfc-2b9dfdaab12b" providerId="ADAL" clId="{AC95B4A7-EE02-4459-8C3D-53D0FCA89037}" dt="2023-11-13T16:45:41.417" v="1196" actId="1076"/>
          <ac:spMkLst>
            <pc:docMk/>
            <pc:sldMk cId="0" sldId="380"/>
            <ac:spMk id="23572" creationId="{A430313E-77BA-7F53-0D12-ADC358862C88}"/>
          </ac:spMkLst>
        </pc:spChg>
        <pc:spChg chg="mod">
          <ac:chgData name="TOMMASO CAIAZZI" userId="4467b6bb-f22e-43e1-9cfc-2b9dfdaab12b" providerId="ADAL" clId="{AC95B4A7-EE02-4459-8C3D-53D0FCA89037}" dt="2023-11-13T16:45:41.417" v="1196" actId="1076"/>
          <ac:spMkLst>
            <pc:docMk/>
            <pc:sldMk cId="0" sldId="380"/>
            <ac:spMk id="23573" creationId="{A501A5C7-87D6-3779-B68F-0C62C4096B86}"/>
          </ac:spMkLst>
        </pc:spChg>
        <pc:spChg chg="mod">
          <ac:chgData name="TOMMASO CAIAZZI" userId="4467b6bb-f22e-43e1-9cfc-2b9dfdaab12b" providerId="ADAL" clId="{AC95B4A7-EE02-4459-8C3D-53D0FCA89037}" dt="2023-11-13T16:45:41.417" v="1196" actId="1076"/>
          <ac:spMkLst>
            <pc:docMk/>
            <pc:sldMk cId="0" sldId="380"/>
            <ac:spMk id="23575" creationId="{C04A3DAC-C0D5-BCB7-59F6-D9A4103BE77A}"/>
          </ac:spMkLst>
        </pc:spChg>
        <pc:spChg chg="mod">
          <ac:chgData name="TOMMASO CAIAZZI" userId="4467b6bb-f22e-43e1-9cfc-2b9dfdaab12b" providerId="ADAL" clId="{AC95B4A7-EE02-4459-8C3D-53D0FCA89037}" dt="2023-11-13T16:45:41.417" v="1196" actId="1076"/>
          <ac:spMkLst>
            <pc:docMk/>
            <pc:sldMk cId="0" sldId="380"/>
            <ac:spMk id="23576" creationId="{AD94A19E-8BA8-D1B9-529B-54F7FFB778C1}"/>
          </ac:spMkLst>
        </pc:spChg>
        <pc:spChg chg="mod">
          <ac:chgData name="TOMMASO CAIAZZI" userId="4467b6bb-f22e-43e1-9cfc-2b9dfdaab12b" providerId="ADAL" clId="{AC95B4A7-EE02-4459-8C3D-53D0FCA89037}" dt="2023-11-13T16:45:41.417" v="1196" actId="1076"/>
          <ac:spMkLst>
            <pc:docMk/>
            <pc:sldMk cId="0" sldId="380"/>
            <ac:spMk id="23577" creationId="{9AACA19E-74A9-9363-FD19-B65AC243A893}"/>
          </ac:spMkLst>
        </pc:spChg>
        <pc:spChg chg="mod">
          <ac:chgData name="TOMMASO CAIAZZI" userId="4467b6bb-f22e-43e1-9cfc-2b9dfdaab12b" providerId="ADAL" clId="{AC95B4A7-EE02-4459-8C3D-53D0FCA89037}" dt="2023-11-13T16:45:41.417" v="1196" actId="1076"/>
          <ac:spMkLst>
            <pc:docMk/>
            <pc:sldMk cId="0" sldId="380"/>
            <ac:spMk id="23578" creationId="{2879D195-0376-64C3-78E5-D5C68C8B6416}"/>
          </ac:spMkLst>
        </pc:spChg>
        <pc:spChg chg="mod">
          <ac:chgData name="TOMMASO CAIAZZI" userId="4467b6bb-f22e-43e1-9cfc-2b9dfdaab12b" providerId="ADAL" clId="{AC95B4A7-EE02-4459-8C3D-53D0FCA89037}" dt="2023-11-13T16:45:41.417" v="1196" actId="1076"/>
          <ac:spMkLst>
            <pc:docMk/>
            <pc:sldMk cId="0" sldId="380"/>
            <ac:spMk id="23579" creationId="{54096F8B-F8B4-44F2-A7E7-96BF3D1DE699}"/>
          </ac:spMkLst>
        </pc:spChg>
        <pc:spChg chg="mod">
          <ac:chgData name="TOMMASO CAIAZZI" userId="4467b6bb-f22e-43e1-9cfc-2b9dfdaab12b" providerId="ADAL" clId="{AC95B4A7-EE02-4459-8C3D-53D0FCA89037}" dt="2023-11-13T16:45:41.417" v="1196" actId="1076"/>
          <ac:spMkLst>
            <pc:docMk/>
            <pc:sldMk cId="0" sldId="380"/>
            <ac:spMk id="23580" creationId="{8823318B-5437-9399-FDD8-677AE023DD72}"/>
          </ac:spMkLst>
        </pc:spChg>
        <pc:spChg chg="mod">
          <ac:chgData name="TOMMASO CAIAZZI" userId="4467b6bb-f22e-43e1-9cfc-2b9dfdaab12b" providerId="ADAL" clId="{AC95B4A7-EE02-4459-8C3D-53D0FCA89037}" dt="2023-11-13T16:45:41.417" v="1196" actId="1076"/>
          <ac:spMkLst>
            <pc:docMk/>
            <pc:sldMk cId="0" sldId="380"/>
            <ac:spMk id="23581" creationId="{BDA7A9B5-0A88-DB11-A9EA-49DCDE88323C}"/>
          </ac:spMkLst>
        </pc:spChg>
        <pc:spChg chg="mod">
          <ac:chgData name="TOMMASO CAIAZZI" userId="4467b6bb-f22e-43e1-9cfc-2b9dfdaab12b" providerId="ADAL" clId="{AC95B4A7-EE02-4459-8C3D-53D0FCA89037}" dt="2023-11-13T16:45:41.417" v="1196" actId="1076"/>
          <ac:spMkLst>
            <pc:docMk/>
            <pc:sldMk cId="0" sldId="380"/>
            <ac:spMk id="23582" creationId="{45B96883-0198-5F94-998E-FD8D67BB2D1B}"/>
          </ac:spMkLst>
        </pc:spChg>
        <pc:grpChg chg="add mod">
          <ac:chgData name="TOMMASO CAIAZZI" userId="4467b6bb-f22e-43e1-9cfc-2b9dfdaab12b" providerId="ADAL" clId="{AC95B4A7-EE02-4459-8C3D-53D0FCA89037}" dt="2023-11-13T16:45:49.797" v="1198" actId="1076"/>
          <ac:grpSpMkLst>
            <pc:docMk/>
            <pc:sldMk cId="0" sldId="380"/>
            <ac:grpSpMk id="31" creationId="{8FBD7615-7EEF-B921-41E1-3089FDDAA195}"/>
          </ac:grpSpMkLst>
        </pc:grpChg>
        <pc:grpChg chg="mod">
          <ac:chgData name="TOMMASO CAIAZZI" userId="4467b6bb-f22e-43e1-9cfc-2b9dfdaab12b" providerId="ADAL" clId="{AC95B4A7-EE02-4459-8C3D-53D0FCA89037}" dt="2023-11-13T16:44:27.482" v="1141"/>
          <ac:grpSpMkLst>
            <pc:docMk/>
            <pc:sldMk cId="0" sldId="380"/>
            <ac:grpSpMk id="34" creationId="{808F55D1-74DF-933E-5C02-9405100F2D9D}"/>
          </ac:grpSpMkLst>
        </pc:grpChg>
        <pc:grpChg chg="del mod">
          <ac:chgData name="TOMMASO CAIAZZI" userId="4467b6bb-f22e-43e1-9cfc-2b9dfdaab12b" providerId="ADAL" clId="{AC95B4A7-EE02-4459-8C3D-53D0FCA89037}" dt="2023-11-13T16:45:46.289" v="1197" actId="478"/>
          <ac:grpSpMkLst>
            <pc:docMk/>
            <pc:sldMk cId="0" sldId="380"/>
            <ac:grpSpMk id="23558" creationId="{8F383284-3433-3FAE-9DED-7238297DFB45}"/>
          </ac:grpSpMkLst>
        </pc:grpChg>
        <pc:grpChg chg="mod">
          <ac:chgData name="TOMMASO CAIAZZI" userId="4467b6bb-f22e-43e1-9cfc-2b9dfdaab12b" providerId="ADAL" clId="{AC95B4A7-EE02-4459-8C3D-53D0FCA89037}" dt="2023-11-13T16:45:41.417" v="1196" actId="1076"/>
          <ac:grpSpMkLst>
            <pc:docMk/>
            <pc:sldMk cId="0" sldId="380"/>
            <ac:grpSpMk id="23562" creationId="{60BCF8FF-BDBE-9ACD-703A-E5B8E84A7639}"/>
          </ac:grpSpMkLst>
        </pc:grpChg>
        <pc:grpChg chg="mod">
          <ac:chgData name="TOMMASO CAIAZZI" userId="4467b6bb-f22e-43e1-9cfc-2b9dfdaab12b" providerId="ADAL" clId="{AC95B4A7-EE02-4459-8C3D-53D0FCA89037}" dt="2023-11-13T16:45:41.417" v="1196" actId="1076"/>
          <ac:grpSpMkLst>
            <pc:docMk/>
            <pc:sldMk cId="0" sldId="380"/>
            <ac:grpSpMk id="23563" creationId="{0AC2656D-8C43-A930-846C-08D563256AF0}"/>
          </ac:grpSpMkLst>
        </pc:grpChg>
        <pc:grpChg chg="mod">
          <ac:chgData name="TOMMASO CAIAZZI" userId="4467b6bb-f22e-43e1-9cfc-2b9dfdaab12b" providerId="ADAL" clId="{AC95B4A7-EE02-4459-8C3D-53D0FCA89037}" dt="2023-11-13T16:45:41.417" v="1196" actId="1076"/>
          <ac:grpSpMkLst>
            <pc:docMk/>
            <pc:sldMk cId="0" sldId="380"/>
            <ac:grpSpMk id="23564" creationId="{B3252967-76BB-152B-3112-33C35AC7531E}"/>
          </ac:grpSpMkLst>
        </pc:grpChg>
        <pc:grpChg chg="mod">
          <ac:chgData name="TOMMASO CAIAZZI" userId="4467b6bb-f22e-43e1-9cfc-2b9dfdaab12b" providerId="ADAL" clId="{AC95B4A7-EE02-4459-8C3D-53D0FCA89037}" dt="2023-11-13T16:45:41.417" v="1196" actId="1076"/>
          <ac:grpSpMkLst>
            <pc:docMk/>
            <pc:sldMk cId="0" sldId="380"/>
            <ac:grpSpMk id="23565" creationId="{95F36663-CFB7-050E-1EB9-0C2DC5AD9826}"/>
          </ac:grpSpMkLst>
        </pc:grpChg>
        <pc:grpChg chg="mod">
          <ac:chgData name="TOMMASO CAIAZZI" userId="4467b6bb-f22e-43e1-9cfc-2b9dfdaab12b" providerId="ADAL" clId="{AC95B4A7-EE02-4459-8C3D-53D0FCA89037}" dt="2023-11-13T16:45:41.417" v="1196" actId="1076"/>
          <ac:grpSpMkLst>
            <pc:docMk/>
            <pc:sldMk cId="0" sldId="380"/>
            <ac:grpSpMk id="23569" creationId="{F6E29AD5-F71F-4589-AD02-83DA4BB2670E}"/>
          </ac:grpSpMkLst>
        </pc:grpChg>
        <pc:grpChg chg="mod">
          <ac:chgData name="TOMMASO CAIAZZI" userId="4467b6bb-f22e-43e1-9cfc-2b9dfdaab12b" providerId="ADAL" clId="{AC95B4A7-EE02-4459-8C3D-53D0FCA89037}" dt="2023-11-13T16:45:41.417" v="1196" actId="1076"/>
          <ac:grpSpMkLst>
            <pc:docMk/>
            <pc:sldMk cId="0" sldId="380"/>
            <ac:grpSpMk id="23574" creationId="{5FFDDBB1-9DD4-AD95-49CC-9F1FF4639880}"/>
          </ac:grpSpMkLst>
        </pc:grpChg>
      </pc:sldChg>
      <pc:sldChg chg="del mod modShow">
        <pc:chgData name="TOMMASO CAIAZZI" userId="4467b6bb-f22e-43e1-9cfc-2b9dfdaab12b" providerId="ADAL" clId="{AC95B4A7-EE02-4459-8C3D-53D0FCA89037}" dt="2023-11-13T17:31:33.088" v="1855" actId="47"/>
        <pc:sldMkLst>
          <pc:docMk/>
          <pc:sldMk cId="0" sldId="381"/>
        </pc:sldMkLst>
      </pc:sldChg>
      <pc:sldChg chg="modSp">
        <pc:chgData name="TOMMASO CAIAZZI" userId="4467b6bb-f22e-43e1-9cfc-2b9dfdaab12b" providerId="ADAL" clId="{AC95B4A7-EE02-4459-8C3D-53D0FCA89037}" dt="2023-11-13T17:30:57.822" v="1853" actId="14100"/>
        <pc:sldMkLst>
          <pc:docMk/>
          <pc:sldMk cId="0" sldId="382"/>
        </pc:sldMkLst>
        <pc:spChg chg="mod">
          <ac:chgData name="TOMMASO CAIAZZI" userId="4467b6bb-f22e-43e1-9cfc-2b9dfdaab12b" providerId="ADAL" clId="{AC95B4A7-EE02-4459-8C3D-53D0FCA89037}" dt="2023-11-13T17:30:28.908" v="1845" actId="14100"/>
          <ac:spMkLst>
            <pc:docMk/>
            <pc:sldMk cId="0" sldId="382"/>
            <ac:spMk id="26649" creationId="{982F351C-330D-67A0-7835-DA378E960996}"/>
          </ac:spMkLst>
        </pc:spChg>
        <pc:spChg chg="mod">
          <ac:chgData name="TOMMASO CAIAZZI" userId="4467b6bb-f22e-43e1-9cfc-2b9dfdaab12b" providerId="ADAL" clId="{AC95B4A7-EE02-4459-8C3D-53D0FCA89037}" dt="2023-11-13T17:30:57.822" v="1853" actId="14100"/>
          <ac:spMkLst>
            <pc:docMk/>
            <pc:sldMk cId="0" sldId="382"/>
            <ac:spMk id="26669" creationId="{47A8F469-6974-2DD7-A0A9-B4FFA0CBBED5}"/>
          </ac:spMkLst>
        </pc:spChg>
      </pc:sldChg>
      <pc:sldChg chg="del mod modShow">
        <pc:chgData name="TOMMASO CAIAZZI" userId="4467b6bb-f22e-43e1-9cfc-2b9dfdaab12b" providerId="ADAL" clId="{AC95B4A7-EE02-4459-8C3D-53D0FCA89037}" dt="2023-11-13T17:50:53.499" v="2218" actId="47"/>
        <pc:sldMkLst>
          <pc:docMk/>
          <pc:sldMk cId="0" sldId="383"/>
        </pc:sldMkLst>
      </pc:sldChg>
      <pc:sldChg chg="del">
        <pc:chgData name="TOMMASO CAIAZZI" userId="4467b6bb-f22e-43e1-9cfc-2b9dfdaab12b" providerId="ADAL" clId="{AC95B4A7-EE02-4459-8C3D-53D0FCA89037}" dt="2023-11-13T17:37:45.239" v="2158" actId="47"/>
        <pc:sldMkLst>
          <pc:docMk/>
          <pc:sldMk cId="0" sldId="384"/>
        </pc:sldMkLst>
      </pc:sldChg>
      <pc:sldChg chg="del">
        <pc:chgData name="TOMMASO CAIAZZI" userId="4467b6bb-f22e-43e1-9cfc-2b9dfdaab12b" providerId="ADAL" clId="{AC95B4A7-EE02-4459-8C3D-53D0FCA89037}" dt="2023-11-13T17:37:45.239" v="2158" actId="47"/>
        <pc:sldMkLst>
          <pc:docMk/>
          <pc:sldMk cId="0" sldId="386"/>
        </pc:sldMkLst>
      </pc:sldChg>
      <pc:sldChg chg="del">
        <pc:chgData name="TOMMASO CAIAZZI" userId="4467b6bb-f22e-43e1-9cfc-2b9dfdaab12b" providerId="ADAL" clId="{AC95B4A7-EE02-4459-8C3D-53D0FCA89037}" dt="2023-11-13T17:37:45.239" v="2158" actId="47"/>
        <pc:sldMkLst>
          <pc:docMk/>
          <pc:sldMk cId="0" sldId="387"/>
        </pc:sldMkLst>
      </pc:sldChg>
      <pc:sldChg chg="del">
        <pc:chgData name="TOMMASO CAIAZZI" userId="4467b6bb-f22e-43e1-9cfc-2b9dfdaab12b" providerId="ADAL" clId="{AC95B4A7-EE02-4459-8C3D-53D0FCA89037}" dt="2023-11-13T17:37:45.239" v="2158" actId="47"/>
        <pc:sldMkLst>
          <pc:docMk/>
          <pc:sldMk cId="0" sldId="388"/>
        </pc:sldMkLst>
      </pc:sldChg>
      <pc:sldChg chg="del">
        <pc:chgData name="TOMMASO CAIAZZI" userId="4467b6bb-f22e-43e1-9cfc-2b9dfdaab12b" providerId="ADAL" clId="{AC95B4A7-EE02-4459-8C3D-53D0FCA89037}" dt="2023-11-13T17:37:45.239" v="2158" actId="47"/>
        <pc:sldMkLst>
          <pc:docMk/>
          <pc:sldMk cId="0" sldId="389"/>
        </pc:sldMkLst>
      </pc:sldChg>
      <pc:sldChg chg="del">
        <pc:chgData name="TOMMASO CAIAZZI" userId="4467b6bb-f22e-43e1-9cfc-2b9dfdaab12b" providerId="ADAL" clId="{AC95B4A7-EE02-4459-8C3D-53D0FCA89037}" dt="2023-11-13T17:37:56.740" v="2159" actId="47"/>
        <pc:sldMkLst>
          <pc:docMk/>
          <pc:sldMk cId="0" sldId="390"/>
        </pc:sldMkLst>
      </pc:sldChg>
      <pc:sldChg chg="addSp delSp modSp del mod delAnim modAnim">
        <pc:chgData name="TOMMASO CAIAZZI" userId="4467b6bb-f22e-43e1-9cfc-2b9dfdaab12b" providerId="ADAL" clId="{AC95B4A7-EE02-4459-8C3D-53D0FCA89037}" dt="2023-11-13T16:14:28.732" v="68" actId="47"/>
        <pc:sldMkLst>
          <pc:docMk/>
          <pc:sldMk cId="0" sldId="393"/>
        </pc:sldMkLst>
        <pc:spChg chg="del mod">
          <ac:chgData name="TOMMASO CAIAZZI" userId="4467b6bb-f22e-43e1-9cfc-2b9dfdaab12b" providerId="ADAL" clId="{AC95B4A7-EE02-4459-8C3D-53D0FCA89037}" dt="2023-11-13T16:12:46.615" v="38" actId="478"/>
          <ac:spMkLst>
            <pc:docMk/>
            <pc:sldMk cId="0" sldId="393"/>
            <ac:spMk id="17" creationId="{B443539B-33EF-8A75-A4EB-0BF5A16A361D}"/>
          </ac:spMkLst>
        </pc:spChg>
        <pc:spChg chg="add del mod">
          <ac:chgData name="TOMMASO CAIAZZI" userId="4467b6bb-f22e-43e1-9cfc-2b9dfdaab12b" providerId="ADAL" clId="{AC95B4A7-EE02-4459-8C3D-53D0FCA89037}" dt="2023-11-13T16:12:46.615" v="38" actId="478"/>
          <ac:spMkLst>
            <pc:docMk/>
            <pc:sldMk cId="0" sldId="393"/>
            <ac:spMk id="18" creationId="{9DA7FB89-ABD7-FD25-D331-D4F7E5F8DD9F}"/>
          </ac:spMkLst>
        </pc:spChg>
        <pc:spChg chg="add del mod">
          <ac:chgData name="TOMMASO CAIAZZI" userId="4467b6bb-f22e-43e1-9cfc-2b9dfdaab12b" providerId="ADAL" clId="{AC95B4A7-EE02-4459-8C3D-53D0FCA89037}" dt="2023-11-13T16:11:10.700" v="22" actId="478"/>
          <ac:spMkLst>
            <pc:docMk/>
            <pc:sldMk cId="0" sldId="393"/>
            <ac:spMk id="19" creationId="{7A9EA864-D326-BF81-2D7E-F8255F4DCA2F}"/>
          </ac:spMkLst>
        </pc:spChg>
        <pc:spChg chg="del">
          <ac:chgData name="TOMMASO CAIAZZI" userId="4467b6bb-f22e-43e1-9cfc-2b9dfdaab12b" providerId="ADAL" clId="{AC95B4A7-EE02-4459-8C3D-53D0FCA89037}" dt="2023-11-13T16:09:03.823" v="8" actId="478"/>
          <ac:spMkLst>
            <pc:docMk/>
            <pc:sldMk cId="0" sldId="393"/>
            <ac:spMk id="13320" creationId="{347A9489-D6F2-D523-ED95-BF8297E09573}"/>
          </ac:spMkLst>
        </pc:spChg>
        <pc:cxnChg chg="add del mod">
          <ac:chgData name="TOMMASO CAIAZZI" userId="4467b6bb-f22e-43e1-9cfc-2b9dfdaab12b" providerId="ADAL" clId="{AC95B4A7-EE02-4459-8C3D-53D0FCA89037}" dt="2023-11-13T16:12:46.615" v="38" actId="478"/>
          <ac:cxnSpMkLst>
            <pc:docMk/>
            <pc:sldMk cId="0" sldId="393"/>
            <ac:cxnSpMk id="3" creationId="{9C956DF6-161A-707C-F5AC-B8BD27EDB0BF}"/>
          </ac:cxnSpMkLst>
        </pc:cxnChg>
        <pc:cxnChg chg="add del mod">
          <ac:chgData name="TOMMASO CAIAZZI" userId="4467b6bb-f22e-43e1-9cfc-2b9dfdaab12b" providerId="ADAL" clId="{AC95B4A7-EE02-4459-8C3D-53D0FCA89037}" dt="2023-11-13T16:12:46.615" v="38" actId="478"/>
          <ac:cxnSpMkLst>
            <pc:docMk/>
            <pc:sldMk cId="0" sldId="393"/>
            <ac:cxnSpMk id="20" creationId="{B11A7FEC-326E-23F1-E821-D016F2F45264}"/>
          </ac:cxnSpMkLst>
        </pc:cxnChg>
      </pc:sldChg>
      <pc:sldChg chg="modSp mod">
        <pc:chgData name="TOMMASO CAIAZZI" userId="4467b6bb-f22e-43e1-9cfc-2b9dfdaab12b" providerId="ADAL" clId="{AC95B4A7-EE02-4459-8C3D-53D0FCA89037}" dt="2023-11-13T17:32:49.073" v="1902" actId="20577"/>
        <pc:sldMkLst>
          <pc:docMk/>
          <pc:sldMk cId="0" sldId="394"/>
        </pc:sldMkLst>
        <pc:spChg chg="mod">
          <ac:chgData name="TOMMASO CAIAZZI" userId="4467b6bb-f22e-43e1-9cfc-2b9dfdaab12b" providerId="ADAL" clId="{AC95B4A7-EE02-4459-8C3D-53D0FCA89037}" dt="2023-11-13T17:32:49.073" v="1902" actId="20577"/>
          <ac:spMkLst>
            <pc:docMk/>
            <pc:sldMk cId="0" sldId="394"/>
            <ac:spMk id="8198" creationId="{DE7CF4D6-80FD-46D2-8790-7B9D18C6C768}"/>
          </ac:spMkLst>
        </pc:spChg>
      </pc:sldChg>
      <pc:sldChg chg="modSp mod chgLayout">
        <pc:chgData name="TOMMASO CAIAZZI" userId="4467b6bb-f22e-43e1-9cfc-2b9dfdaab12b" providerId="ADAL" clId="{AC95B4A7-EE02-4459-8C3D-53D0FCA89037}" dt="2023-11-13T17:26:03.755" v="1688" actId="700"/>
        <pc:sldMkLst>
          <pc:docMk/>
          <pc:sldMk cId="0" sldId="395"/>
        </pc:sldMkLst>
        <pc:spChg chg="mod ord">
          <ac:chgData name="TOMMASO CAIAZZI" userId="4467b6bb-f22e-43e1-9cfc-2b9dfdaab12b" providerId="ADAL" clId="{AC95B4A7-EE02-4459-8C3D-53D0FCA89037}" dt="2023-11-13T17:26:03.755" v="1688" actId="700"/>
          <ac:spMkLst>
            <pc:docMk/>
            <pc:sldMk cId="0" sldId="395"/>
            <ac:spMk id="35" creationId="{A12683A1-01FE-1FB6-B438-C5DDF5D2FE4A}"/>
          </ac:spMkLst>
        </pc:spChg>
        <pc:spChg chg="mod ord">
          <ac:chgData name="TOMMASO CAIAZZI" userId="4467b6bb-f22e-43e1-9cfc-2b9dfdaab12b" providerId="ADAL" clId="{AC95B4A7-EE02-4459-8C3D-53D0FCA89037}" dt="2023-11-13T17:26:03.755" v="1688" actId="700"/>
          <ac:spMkLst>
            <pc:docMk/>
            <pc:sldMk cId="0" sldId="395"/>
            <ac:spMk id="36" creationId="{B223D273-6EF3-25BA-0823-38023E3593F3}"/>
          </ac:spMkLst>
        </pc:spChg>
        <pc:spChg chg="mod ord">
          <ac:chgData name="TOMMASO CAIAZZI" userId="4467b6bb-f22e-43e1-9cfc-2b9dfdaab12b" providerId="ADAL" clId="{AC95B4A7-EE02-4459-8C3D-53D0FCA89037}" dt="2023-11-13T17:26:03.755" v="1688" actId="700"/>
          <ac:spMkLst>
            <pc:docMk/>
            <pc:sldMk cId="0" sldId="395"/>
            <ac:spMk id="15364" creationId="{5048A1F2-5C45-6A00-DD4F-55B7811CEF07}"/>
          </ac:spMkLst>
        </pc:spChg>
        <pc:spChg chg="mod ord">
          <ac:chgData name="TOMMASO CAIAZZI" userId="4467b6bb-f22e-43e1-9cfc-2b9dfdaab12b" providerId="ADAL" clId="{AC95B4A7-EE02-4459-8C3D-53D0FCA89037}" dt="2023-11-13T17:26:03.755" v="1688" actId="700"/>
          <ac:spMkLst>
            <pc:docMk/>
            <pc:sldMk cId="0" sldId="395"/>
            <ac:spMk id="15365" creationId="{9E8474A1-F0E0-051B-8381-CF6CA95C8155}"/>
          </ac:spMkLst>
        </pc:spChg>
      </pc:sldChg>
      <pc:sldChg chg="modSp mod chgLayout">
        <pc:chgData name="TOMMASO CAIAZZI" userId="4467b6bb-f22e-43e1-9cfc-2b9dfdaab12b" providerId="ADAL" clId="{AC95B4A7-EE02-4459-8C3D-53D0FCA89037}" dt="2023-11-13T17:15:07.525" v="1489" actId="20577"/>
        <pc:sldMkLst>
          <pc:docMk/>
          <pc:sldMk cId="0" sldId="398"/>
        </pc:sldMkLst>
        <pc:spChg chg="mod ord">
          <ac:chgData name="TOMMASO CAIAZZI" userId="4467b6bb-f22e-43e1-9cfc-2b9dfdaab12b" providerId="ADAL" clId="{AC95B4A7-EE02-4459-8C3D-53D0FCA89037}" dt="2023-11-13T16:34:46.155" v="697" actId="700"/>
          <ac:spMkLst>
            <pc:docMk/>
            <pc:sldMk cId="0" sldId="398"/>
            <ac:spMk id="35" creationId="{50243E87-F5F9-BC56-3D79-C2E6BD9613FB}"/>
          </ac:spMkLst>
        </pc:spChg>
        <pc:spChg chg="mod ord">
          <ac:chgData name="TOMMASO CAIAZZI" userId="4467b6bb-f22e-43e1-9cfc-2b9dfdaab12b" providerId="ADAL" clId="{AC95B4A7-EE02-4459-8C3D-53D0FCA89037}" dt="2023-11-13T16:34:46.155" v="697" actId="700"/>
          <ac:spMkLst>
            <pc:docMk/>
            <pc:sldMk cId="0" sldId="398"/>
            <ac:spMk id="36" creationId="{3240F179-5E01-9CD9-55F1-BEEEE812E4F0}"/>
          </ac:spMkLst>
        </pc:spChg>
        <pc:spChg chg="mod ord">
          <ac:chgData name="TOMMASO CAIAZZI" userId="4467b6bb-f22e-43e1-9cfc-2b9dfdaab12b" providerId="ADAL" clId="{AC95B4A7-EE02-4459-8C3D-53D0FCA89037}" dt="2023-11-13T16:34:46.155" v="697" actId="700"/>
          <ac:spMkLst>
            <pc:docMk/>
            <pc:sldMk cId="0" sldId="398"/>
            <ac:spMk id="19460" creationId="{DED41DF9-BAFB-3A96-0ABB-D0F2462974C6}"/>
          </ac:spMkLst>
        </pc:spChg>
        <pc:spChg chg="mod ord">
          <ac:chgData name="TOMMASO CAIAZZI" userId="4467b6bb-f22e-43e1-9cfc-2b9dfdaab12b" providerId="ADAL" clId="{AC95B4A7-EE02-4459-8C3D-53D0FCA89037}" dt="2023-11-13T17:15:07.525" v="1489" actId="20577"/>
          <ac:spMkLst>
            <pc:docMk/>
            <pc:sldMk cId="0" sldId="398"/>
            <ac:spMk id="19461" creationId="{171C444E-9B64-4993-9CDC-53DDFF3E7064}"/>
          </ac:spMkLst>
        </pc:spChg>
      </pc:sldChg>
      <pc:sldChg chg="modSp del mod">
        <pc:chgData name="TOMMASO CAIAZZI" userId="4467b6bb-f22e-43e1-9cfc-2b9dfdaab12b" providerId="ADAL" clId="{AC95B4A7-EE02-4459-8C3D-53D0FCA89037}" dt="2023-11-13T17:26:14.305" v="1689" actId="47"/>
        <pc:sldMkLst>
          <pc:docMk/>
          <pc:sldMk cId="0" sldId="399"/>
        </pc:sldMkLst>
        <pc:spChg chg="mod">
          <ac:chgData name="TOMMASO CAIAZZI" userId="4467b6bb-f22e-43e1-9cfc-2b9dfdaab12b" providerId="ADAL" clId="{AC95B4A7-EE02-4459-8C3D-53D0FCA89037}" dt="2023-11-13T16:28:19.043" v="440" actId="15"/>
          <ac:spMkLst>
            <pc:docMk/>
            <pc:sldMk cId="0" sldId="399"/>
            <ac:spMk id="16387" creationId="{73037276-E4A1-104B-93D3-4087E25E85BE}"/>
          </ac:spMkLst>
        </pc:spChg>
      </pc:sldChg>
      <pc:sldChg chg="addSp delSp modSp mod chgLayout">
        <pc:chgData name="TOMMASO CAIAZZI" userId="4467b6bb-f22e-43e1-9cfc-2b9dfdaab12b" providerId="ADAL" clId="{AC95B4A7-EE02-4459-8C3D-53D0FCA89037}" dt="2023-11-13T17:14:45.625" v="1488" actId="113"/>
        <pc:sldMkLst>
          <pc:docMk/>
          <pc:sldMk cId="0" sldId="400"/>
        </pc:sldMkLst>
        <pc:spChg chg="mod">
          <ac:chgData name="TOMMASO CAIAZZI" userId="4467b6bb-f22e-43e1-9cfc-2b9dfdaab12b" providerId="ADAL" clId="{AC95B4A7-EE02-4459-8C3D-53D0FCA89037}" dt="2023-11-13T16:46:26.443" v="1199" actId="123"/>
          <ac:spMkLst>
            <pc:docMk/>
            <pc:sldMk cId="0" sldId="400"/>
            <ac:spMk id="32" creationId="{EC13EA54-B75A-3AAE-2DC5-04F2EE76EA14}"/>
          </ac:spMkLst>
        </pc:spChg>
        <pc:spChg chg="mod">
          <ac:chgData name="TOMMASO CAIAZZI" userId="4467b6bb-f22e-43e1-9cfc-2b9dfdaab12b" providerId="ADAL" clId="{AC95B4A7-EE02-4459-8C3D-53D0FCA89037}" dt="2023-11-13T16:33:12.771" v="687" actId="14100"/>
          <ac:spMkLst>
            <pc:docMk/>
            <pc:sldMk cId="0" sldId="400"/>
            <ac:spMk id="33" creationId="{059A51EC-24EC-09A8-A931-0C514F033872}"/>
          </ac:spMkLst>
        </pc:spChg>
        <pc:spChg chg="mod ord">
          <ac:chgData name="TOMMASO CAIAZZI" userId="4467b6bb-f22e-43e1-9cfc-2b9dfdaab12b" providerId="ADAL" clId="{AC95B4A7-EE02-4459-8C3D-53D0FCA89037}" dt="2023-11-13T16:34:09.339" v="695" actId="700"/>
          <ac:spMkLst>
            <pc:docMk/>
            <pc:sldMk cId="0" sldId="400"/>
            <ac:spMk id="35" creationId="{7B1F9DF1-1F0D-8325-DDE9-67D58F707DBA}"/>
          </ac:spMkLst>
        </pc:spChg>
        <pc:spChg chg="mod ord">
          <ac:chgData name="TOMMASO CAIAZZI" userId="4467b6bb-f22e-43e1-9cfc-2b9dfdaab12b" providerId="ADAL" clId="{AC95B4A7-EE02-4459-8C3D-53D0FCA89037}" dt="2023-11-13T16:34:09.339" v="695" actId="700"/>
          <ac:spMkLst>
            <pc:docMk/>
            <pc:sldMk cId="0" sldId="400"/>
            <ac:spMk id="36" creationId="{AE3C7413-D9D4-2179-C5E9-5224B2E2C498}"/>
          </ac:spMkLst>
        </pc:spChg>
        <pc:spChg chg="mod">
          <ac:chgData name="TOMMASO CAIAZZI" userId="4467b6bb-f22e-43e1-9cfc-2b9dfdaab12b" providerId="ADAL" clId="{AC95B4A7-EE02-4459-8C3D-53D0FCA89037}" dt="2023-11-13T16:32:55.616" v="679"/>
          <ac:spMkLst>
            <pc:docMk/>
            <pc:sldMk cId="0" sldId="400"/>
            <ac:spMk id="37" creationId="{6C11FC76-01CB-87C6-EA82-F1EF789555C7}"/>
          </ac:spMkLst>
        </pc:spChg>
        <pc:spChg chg="mod">
          <ac:chgData name="TOMMASO CAIAZZI" userId="4467b6bb-f22e-43e1-9cfc-2b9dfdaab12b" providerId="ADAL" clId="{AC95B4A7-EE02-4459-8C3D-53D0FCA89037}" dt="2023-11-13T16:32:55.616" v="679"/>
          <ac:spMkLst>
            <pc:docMk/>
            <pc:sldMk cId="0" sldId="400"/>
            <ac:spMk id="38" creationId="{E2388118-C220-05C9-29AA-B1B9CB515DB1}"/>
          </ac:spMkLst>
        </pc:spChg>
        <pc:spChg chg="mod">
          <ac:chgData name="TOMMASO CAIAZZI" userId="4467b6bb-f22e-43e1-9cfc-2b9dfdaab12b" providerId="ADAL" clId="{AC95B4A7-EE02-4459-8C3D-53D0FCA89037}" dt="2023-11-13T16:32:55.616" v="679"/>
          <ac:spMkLst>
            <pc:docMk/>
            <pc:sldMk cId="0" sldId="400"/>
            <ac:spMk id="39" creationId="{747AF88A-25F8-40E6-3308-9590AC754119}"/>
          </ac:spMkLst>
        </pc:spChg>
        <pc:spChg chg="mod ord">
          <ac:chgData name="TOMMASO CAIAZZI" userId="4467b6bb-f22e-43e1-9cfc-2b9dfdaab12b" providerId="ADAL" clId="{AC95B4A7-EE02-4459-8C3D-53D0FCA89037}" dt="2023-11-13T16:34:09.339" v="695" actId="700"/>
          <ac:spMkLst>
            <pc:docMk/>
            <pc:sldMk cId="0" sldId="400"/>
            <ac:spMk id="18436" creationId="{FB2E0A32-A59E-7612-9251-F9780ACA9F1D}"/>
          </ac:spMkLst>
        </pc:spChg>
        <pc:spChg chg="mod ord">
          <ac:chgData name="TOMMASO CAIAZZI" userId="4467b6bb-f22e-43e1-9cfc-2b9dfdaab12b" providerId="ADAL" clId="{AC95B4A7-EE02-4459-8C3D-53D0FCA89037}" dt="2023-11-13T17:14:45.625" v="1488" actId="113"/>
          <ac:spMkLst>
            <pc:docMk/>
            <pc:sldMk cId="0" sldId="400"/>
            <ac:spMk id="18437" creationId="{AFF8E2DB-E1FE-B10A-80D1-645659F9A094}"/>
          </ac:spMkLst>
        </pc:spChg>
        <pc:grpChg chg="add mod">
          <ac:chgData name="TOMMASO CAIAZZI" userId="4467b6bb-f22e-43e1-9cfc-2b9dfdaab12b" providerId="ADAL" clId="{AC95B4A7-EE02-4459-8C3D-53D0FCA89037}" dt="2023-11-13T16:34:20.524" v="696" actId="1076"/>
          <ac:grpSpMkLst>
            <pc:docMk/>
            <pc:sldMk cId="0" sldId="400"/>
            <ac:grpSpMk id="31" creationId="{67286795-F9BA-935F-0E5F-3744B5411972}"/>
          </ac:grpSpMkLst>
        </pc:grpChg>
        <pc:grpChg chg="mod">
          <ac:chgData name="TOMMASO CAIAZZI" userId="4467b6bb-f22e-43e1-9cfc-2b9dfdaab12b" providerId="ADAL" clId="{AC95B4A7-EE02-4459-8C3D-53D0FCA89037}" dt="2023-11-13T16:32:55.616" v="679"/>
          <ac:grpSpMkLst>
            <pc:docMk/>
            <pc:sldMk cId="0" sldId="400"/>
            <ac:grpSpMk id="34" creationId="{93CD761F-2706-D473-1E1E-99D04DF635BF}"/>
          </ac:grpSpMkLst>
        </pc:grpChg>
        <pc:grpChg chg="del">
          <ac:chgData name="TOMMASO CAIAZZI" userId="4467b6bb-f22e-43e1-9cfc-2b9dfdaab12b" providerId="ADAL" clId="{AC95B4A7-EE02-4459-8C3D-53D0FCA89037}" dt="2023-11-13T16:33:25.078" v="691" actId="478"/>
          <ac:grpSpMkLst>
            <pc:docMk/>
            <pc:sldMk cId="0" sldId="400"/>
            <ac:grpSpMk id="18438" creationId="{EE42B0A9-C34D-2571-FE5A-3C15C3E46812}"/>
          </ac:grpSpMkLst>
        </pc:grpChg>
      </pc:sldChg>
      <pc:sldChg chg="modSp del mod modShow">
        <pc:chgData name="TOMMASO CAIAZZI" userId="4467b6bb-f22e-43e1-9cfc-2b9dfdaab12b" providerId="ADAL" clId="{AC95B4A7-EE02-4459-8C3D-53D0FCA89037}" dt="2023-11-13T17:13:21.770" v="1439" actId="47"/>
        <pc:sldMkLst>
          <pc:docMk/>
          <pc:sldMk cId="0" sldId="401"/>
        </pc:sldMkLst>
        <pc:spChg chg="mod">
          <ac:chgData name="TOMMASO CAIAZZI" userId="4467b6bb-f22e-43e1-9cfc-2b9dfdaab12b" providerId="ADAL" clId="{AC95B4A7-EE02-4459-8C3D-53D0FCA89037}" dt="2023-11-13T16:32:16.690" v="662" actId="20577"/>
          <ac:spMkLst>
            <pc:docMk/>
            <pc:sldMk cId="0" sldId="401"/>
            <ac:spMk id="17411" creationId="{7BA0C4FC-52D4-F687-B6CA-C631A575CBE0}"/>
          </ac:spMkLst>
        </pc:spChg>
      </pc:sldChg>
      <pc:sldChg chg="addSp delSp modSp mod">
        <pc:chgData name="TOMMASO CAIAZZI" userId="4467b6bb-f22e-43e1-9cfc-2b9dfdaab12b" providerId="ADAL" clId="{AC95B4A7-EE02-4459-8C3D-53D0FCA89037}" dt="2023-11-13T17:22:55.818" v="1651" actId="478"/>
        <pc:sldMkLst>
          <pc:docMk/>
          <pc:sldMk cId="0" sldId="402"/>
        </pc:sldMkLst>
        <pc:spChg chg="add del mod">
          <ac:chgData name="TOMMASO CAIAZZI" userId="4467b6bb-f22e-43e1-9cfc-2b9dfdaab12b" providerId="ADAL" clId="{AC95B4A7-EE02-4459-8C3D-53D0FCA89037}" dt="2023-11-13T17:22:55.248" v="1650" actId="478"/>
          <ac:spMkLst>
            <pc:docMk/>
            <pc:sldMk cId="0" sldId="402"/>
            <ac:spMk id="12" creationId="{267BC180-45F4-D8D3-6E74-AA9D1B89E8AD}"/>
          </ac:spMkLst>
        </pc:spChg>
        <pc:spChg chg="add del mod">
          <ac:chgData name="TOMMASO CAIAZZI" userId="4467b6bb-f22e-43e1-9cfc-2b9dfdaab12b" providerId="ADAL" clId="{AC95B4A7-EE02-4459-8C3D-53D0FCA89037}" dt="2023-11-13T17:22:54.966" v="1649" actId="478"/>
          <ac:spMkLst>
            <pc:docMk/>
            <pc:sldMk cId="0" sldId="402"/>
            <ac:spMk id="13" creationId="{51E87B72-3858-8EEA-55B2-89F728C77CFB}"/>
          </ac:spMkLst>
        </pc:spChg>
        <pc:spChg chg="add del mod">
          <ac:chgData name="TOMMASO CAIAZZI" userId="4467b6bb-f22e-43e1-9cfc-2b9dfdaab12b" providerId="ADAL" clId="{AC95B4A7-EE02-4459-8C3D-53D0FCA89037}" dt="2023-11-13T17:22:55.818" v="1651" actId="478"/>
          <ac:spMkLst>
            <pc:docMk/>
            <pc:sldMk cId="0" sldId="402"/>
            <ac:spMk id="14" creationId="{7CDE518F-CF31-B35A-B48C-C56C7537269C}"/>
          </ac:spMkLst>
        </pc:spChg>
        <pc:spChg chg="del">
          <ac:chgData name="TOMMASO CAIAZZI" userId="4467b6bb-f22e-43e1-9cfc-2b9dfdaab12b" providerId="ADAL" clId="{AC95B4A7-EE02-4459-8C3D-53D0FCA89037}" dt="2023-11-13T16:50:59.472" v="1204" actId="478"/>
          <ac:spMkLst>
            <pc:docMk/>
            <pc:sldMk cId="0" sldId="402"/>
            <ac:spMk id="24579" creationId="{D2E01816-2626-2BBE-3016-7D760133876A}"/>
          </ac:spMkLst>
        </pc:spChg>
        <pc:picChg chg="add del mod">
          <ac:chgData name="TOMMASO CAIAZZI" userId="4467b6bb-f22e-43e1-9cfc-2b9dfdaab12b" providerId="ADAL" clId="{AC95B4A7-EE02-4459-8C3D-53D0FCA89037}" dt="2023-11-13T17:19:29.440" v="1500" actId="478"/>
          <ac:picMkLst>
            <pc:docMk/>
            <pc:sldMk cId="0" sldId="402"/>
            <ac:picMk id="3" creationId="{532E1AE4-79A8-B48A-87C2-3B9B8F170B61}"/>
          </ac:picMkLst>
        </pc:picChg>
        <pc:picChg chg="add del mod">
          <ac:chgData name="TOMMASO CAIAZZI" userId="4467b6bb-f22e-43e1-9cfc-2b9dfdaab12b" providerId="ADAL" clId="{AC95B4A7-EE02-4459-8C3D-53D0FCA89037}" dt="2023-11-13T17:20:22.464" v="1504" actId="478"/>
          <ac:picMkLst>
            <pc:docMk/>
            <pc:sldMk cId="0" sldId="402"/>
            <ac:picMk id="7" creationId="{FF3B455A-6644-7279-D90C-1D2A44109129}"/>
          </ac:picMkLst>
        </pc:picChg>
        <pc:picChg chg="add mod">
          <ac:chgData name="TOMMASO CAIAZZI" userId="4467b6bb-f22e-43e1-9cfc-2b9dfdaab12b" providerId="ADAL" clId="{AC95B4A7-EE02-4459-8C3D-53D0FCA89037}" dt="2023-11-13T17:20:28.863" v="1507" actId="1076"/>
          <ac:picMkLst>
            <pc:docMk/>
            <pc:sldMk cId="0" sldId="402"/>
            <ac:picMk id="9" creationId="{DD2FEF66-2123-08CB-B216-1EDFFDDD2B52}"/>
          </ac:picMkLst>
        </pc:picChg>
      </pc:sldChg>
      <pc:sldChg chg="addSp delSp modSp del mod">
        <pc:chgData name="TOMMASO CAIAZZI" userId="4467b6bb-f22e-43e1-9cfc-2b9dfdaab12b" providerId="ADAL" clId="{AC95B4A7-EE02-4459-8C3D-53D0FCA89037}" dt="2023-11-13T17:38:24.040" v="2161" actId="47"/>
        <pc:sldMkLst>
          <pc:docMk/>
          <pc:sldMk cId="0" sldId="403"/>
        </pc:sldMkLst>
        <pc:spChg chg="mod">
          <ac:chgData name="TOMMASO CAIAZZI" userId="4467b6bb-f22e-43e1-9cfc-2b9dfdaab12b" providerId="ADAL" clId="{AC95B4A7-EE02-4459-8C3D-53D0FCA89037}" dt="2023-11-13T16:59:33.884" v="1225" actId="14100"/>
          <ac:spMkLst>
            <pc:docMk/>
            <pc:sldMk cId="0" sldId="403"/>
            <ac:spMk id="7" creationId="{F0B87276-EE02-17B7-3370-3168133C8736}"/>
          </ac:spMkLst>
        </pc:spChg>
        <pc:spChg chg="mod">
          <ac:chgData name="TOMMASO CAIAZZI" userId="4467b6bb-f22e-43e1-9cfc-2b9dfdaab12b" providerId="ADAL" clId="{AC95B4A7-EE02-4459-8C3D-53D0FCA89037}" dt="2023-11-13T16:59:18.372" v="1217" actId="1076"/>
          <ac:spMkLst>
            <pc:docMk/>
            <pc:sldMk cId="0" sldId="403"/>
            <ac:spMk id="8" creationId="{7AD1EB8D-4F6E-2852-D528-80016DA99004}"/>
          </ac:spMkLst>
        </pc:spChg>
        <pc:spChg chg="mod">
          <ac:chgData name="TOMMASO CAIAZZI" userId="4467b6bb-f22e-43e1-9cfc-2b9dfdaab12b" providerId="ADAL" clId="{AC95B4A7-EE02-4459-8C3D-53D0FCA89037}" dt="2023-11-13T16:57:25.776" v="1206"/>
          <ac:spMkLst>
            <pc:docMk/>
            <pc:sldMk cId="0" sldId="403"/>
            <ac:spMk id="10" creationId="{F1BD07D4-1F7B-2116-384A-6E0A40061B96}"/>
          </ac:spMkLst>
        </pc:spChg>
        <pc:spChg chg="mod">
          <ac:chgData name="TOMMASO CAIAZZI" userId="4467b6bb-f22e-43e1-9cfc-2b9dfdaab12b" providerId="ADAL" clId="{AC95B4A7-EE02-4459-8C3D-53D0FCA89037}" dt="2023-11-13T16:57:25.776" v="1206"/>
          <ac:spMkLst>
            <pc:docMk/>
            <pc:sldMk cId="0" sldId="403"/>
            <ac:spMk id="11" creationId="{C4C02BE1-4F2E-8194-AACD-ED9A5984CC4E}"/>
          </ac:spMkLst>
        </pc:spChg>
        <pc:spChg chg="mod">
          <ac:chgData name="TOMMASO CAIAZZI" userId="4467b6bb-f22e-43e1-9cfc-2b9dfdaab12b" providerId="ADAL" clId="{AC95B4A7-EE02-4459-8C3D-53D0FCA89037}" dt="2023-11-13T16:57:25.776" v="1206"/>
          <ac:spMkLst>
            <pc:docMk/>
            <pc:sldMk cId="0" sldId="403"/>
            <ac:spMk id="12" creationId="{3AC3874A-6D85-9C42-28F6-61E49DB74788}"/>
          </ac:spMkLst>
        </pc:spChg>
        <pc:spChg chg="mod">
          <ac:chgData name="TOMMASO CAIAZZI" userId="4467b6bb-f22e-43e1-9cfc-2b9dfdaab12b" providerId="ADAL" clId="{AC95B4A7-EE02-4459-8C3D-53D0FCA89037}" dt="2023-11-13T16:58:45.854" v="1211"/>
          <ac:spMkLst>
            <pc:docMk/>
            <pc:sldMk cId="0" sldId="403"/>
            <ac:spMk id="14" creationId="{A0FEC157-811C-E241-8C1D-C667B6B6FA42}"/>
          </ac:spMkLst>
        </pc:spChg>
        <pc:spChg chg="mod">
          <ac:chgData name="TOMMASO CAIAZZI" userId="4467b6bb-f22e-43e1-9cfc-2b9dfdaab12b" providerId="ADAL" clId="{AC95B4A7-EE02-4459-8C3D-53D0FCA89037}" dt="2023-11-13T16:58:45.854" v="1211"/>
          <ac:spMkLst>
            <pc:docMk/>
            <pc:sldMk cId="0" sldId="403"/>
            <ac:spMk id="15" creationId="{DE801C0D-06E8-EC30-DB8E-7C63E0A179FF}"/>
          </ac:spMkLst>
        </pc:spChg>
        <pc:spChg chg="mod">
          <ac:chgData name="TOMMASO CAIAZZI" userId="4467b6bb-f22e-43e1-9cfc-2b9dfdaab12b" providerId="ADAL" clId="{AC95B4A7-EE02-4459-8C3D-53D0FCA89037}" dt="2023-11-13T16:58:45.854" v="1211"/>
          <ac:spMkLst>
            <pc:docMk/>
            <pc:sldMk cId="0" sldId="403"/>
            <ac:spMk id="17" creationId="{93F34F97-E3EA-E8EF-CC3B-1B3F3288F6D8}"/>
          </ac:spMkLst>
        </pc:spChg>
        <pc:spChg chg="mod">
          <ac:chgData name="TOMMASO CAIAZZI" userId="4467b6bb-f22e-43e1-9cfc-2b9dfdaab12b" providerId="ADAL" clId="{AC95B4A7-EE02-4459-8C3D-53D0FCA89037}" dt="2023-11-13T16:58:45.854" v="1211"/>
          <ac:spMkLst>
            <pc:docMk/>
            <pc:sldMk cId="0" sldId="403"/>
            <ac:spMk id="18" creationId="{AAC1BC05-BB71-98FB-1FC7-B464355B0DAD}"/>
          </ac:spMkLst>
        </pc:spChg>
        <pc:spChg chg="mod">
          <ac:chgData name="TOMMASO CAIAZZI" userId="4467b6bb-f22e-43e1-9cfc-2b9dfdaab12b" providerId="ADAL" clId="{AC95B4A7-EE02-4459-8C3D-53D0FCA89037}" dt="2023-11-13T16:58:45.854" v="1211"/>
          <ac:spMkLst>
            <pc:docMk/>
            <pc:sldMk cId="0" sldId="403"/>
            <ac:spMk id="19" creationId="{DE20E64F-6FC7-79A1-24DC-56B8C941059E}"/>
          </ac:spMkLst>
        </pc:spChg>
        <pc:grpChg chg="add mod">
          <ac:chgData name="TOMMASO CAIAZZI" userId="4467b6bb-f22e-43e1-9cfc-2b9dfdaab12b" providerId="ADAL" clId="{AC95B4A7-EE02-4459-8C3D-53D0FCA89037}" dt="2023-11-13T16:59:38.851" v="1226" actId="1076"/>
          <ac:grpSpMkLst>
            <pc:docMk/>
            <pc:sldMk cId="0" sldId="403"/>
            <ac:grpSpMk id="6" creationId="{161D985A-233F-B26D-D64D-2D8E03838BF8}"/>
          </ac:grpSpMkLst>
        </pc:grpChg>
        <pc:grpChg chg="mod">
          <ac:chgData name="TOMMASO CAIAZZI" userId="4467b6bb-f22e-43e1-9cfc-2b9dfdaab12b" providerId="ADAL" clId="{AC95B4A7-EE02-4459-8C3D-53D0FCA89037}" dt="2023-11-13T16:57:25.776" v="1206"/>
          <ac:grpSpMkLst>
            <pc:docMk/>
            <pc:sldMk cId="0" sldId="403"/>
            <ac:grpSpMk id="9" creationId="{23BD7D5B-DED5-C257-5995-DA18CAFD1791}"/>
          </ac:grpSpMkLst>
        </pc:grpChg>
        <pc:grpChg chg="add del mod">
          <ac:chgData name="TOMMASO CAIAZZI" userId="4467b6bb-f22e-43e1-9cfc-2b9dfdaab12b" providerId="ADAL" clId="{AC95B4A7-EE02-4459-8C3D-53D0FCA89037}" dt="2023-11-13T16:58:46.587" v="1212"/>
          <ac:grpSpMkLst>
            <pc:docMk/>
            <pc:sldMk cId="0" sldId="403"/>
            <ac:grpSpMk id="13" creationId="{C0940D92-C200-5181-8F21-5C8E2EB8ACEA}"/>
          </ac:grpSpMkLst>
        </pc:grpChg>
        <pc:grpChg chg="mod">
          <ac:chgData name="TOMMASO CAIAZZI" userId="4467b6bb-f22e-43e1-9cfc-2b9dfdaab12b" providerId="ADAL" clId="{AC95B4A7-EE02-4459-8C3D-53D0FCA89037}" dt="2023-11-13T16:58:45.854" v="1211"/>
          <ac:grpSpMkLst>
            <pc:docMk/>
            <pc:sldMk cId="0" sldId="403"/>
            <ac:grpSpMk id="16" creationId="{3659797D-DE3B-93FB-690B-C3E237CCA791}"/>
          </ac:grpSpMkLst>
        </pc:grpChg>
      </pc:sldChg>
      <pc:sldChg chg="addSp delSp modSp mod">
        <pc:chgData name="TOMMASO CAIAZZI" userId="4467b6bb-f22e-43e1-9cfc-2b9dfdaab12b" providerId="ADAL" clId="{AC95B4A7-EE02-4459-8C3D-53D0FCA89037}" dt="2023-11-13T17:11:37.157" v="1426" actId="20577"/>
        <pc:sldMkLst>
          <pc:docMk/>
          <pc:sldMk cId="469852203" sldId="404"/>
        </pc:sldMkLst>
        <pc:spChg chg="add del mod">
          <ac:chgData name="TOMMASO CAIAZZI" userId="4467b6bb-f22e-43e1-9cfc-2b9dfdaab12b" providerId="ADAL" clId="{AC95B4A7-EE02-4459-8C3D-53D0FCA89037}" dt="2023-11-13T16:19:26.076" v="127"/>
          <ac:spMkLst>
            <pc:docMk/>
            <pc:sldMk cId="469852203" sldId="404"/>
            <ac:spMk id="6" creationId="{68A87823-B3F3-226A-76B8-FC0E7A1E3464}"/>
          </ac:spMkLst>
        </pc:spChg>
        <pc:spChg chg="mod">
          <ac:chgData name="TOMMASO CAIAZZI" userId="4467b6bb-f22e-43e1-9cfc-2b9dfdaab12b" providerId="ADAL" clId="{AC95B4A7-EE02-4459-8C3D-53D0FCA89037}" dt="2023-11-13T16:19:28.963" v="128"/>
          <ac:spMkLst>
            <pc:docMk/>
            <pc:sldMk cId="469852203" sldId="404"/>
            <ac:spMk id="8" creationId="{99B7F660-E0A3-E856-A681-06B5DC88F868}"/>
          </ac:spMkLst>
        </pc:spChg>
        <pc:spChg chg="mod">
          <ac:chgData name="TOMMASO CAIAZZI" userId="4467b6bb-f22e-43e1-9cfc-2b9dfdaab12b" providerId="ADAL" clId="{AC95B4A7-EE02-4459-8C3D-53D0FCA89037}" dt="2023-11-13T16:19:28.963" v="128"/>
          <ac:spMkLst>
            <pc:docMk/>
            <pc:sldMk cId="469852203" sldId="404"/>
            <ac:spMk id="9" creationId="{A1DB8216-E0E7-5A69-659B-6E543C32C8DA}"/>
          </ac:spMkLst>
        </pc:spChg>
        <pc:spChg chg="mod">
          <ac:chgData name="TOMMASO CAIAZZI" userId="4467b6bb-f22e-43e1-9cfc-2b9dfdaab12b" providerId="ADAL" clId="{AC95B4A7-EE02-4459-8C3D-53D0FCA89037}" dt="2023-11-13T16:19:28.963" v="128"/>
          <ac:spMkLst>
            <pc:docMk/>
            <pc:sldMk cId="469852203" sldId="404"/>
            <ac:spMk id="11" creationId="{D50CD9E3-9560-F41C-B36A-10E56B4FC691}"/>
          </ac:spMkLst>
        </pc:spChg>
        <pc:spChg chg="mod">
          <ac:chgData name="TOMMASO CAIAZZI" userId="4467b6bb-f22e-43e1-9cfc-2b9dfdaab12b" providerId="ADAL" clId="{AC95B4A7-EE02-4459-8C3D-53D0FCA89037}" dt="2023-11-13T16:19:28.963" v="128"/>
          <ac:spMkLst>
            <pc:docMk/>
            <pc:sldMk cId="469852203" sldId="404"/>
            <ac:spMk id="12" creationId="{95F1FF78-59A3-6029-9238-A19303B4A4E4}"/>
          </ac:spMkLst>
        </pc:spChg>
        <pc:spChg chg="mod">
          <ac:chgData name="TOMMASO CAIAZZI" userId="4467b6bb-f22e-43e1-9cfc-2b9dfdaab12b" providerId="ADAL" clId="{AC95B4A7-EE02-4459-8C3D-53D0FCA89037}" dt="2023-11-13T16:19:28.963" v="128"/>
          <ac:spMkLst>
            <pc:docMk/>
            <pc:sldMk cId="469852203" sldId="404"/>
            <ac:spMk id="13" creationId="{2BF661F1-1872-2531-2354-0CD58EE3E87F}"/>
          </ac:spMkLst>
        </pc:spChg>
        <pc:spChg chg="add mod">
          <ac:chgData name="TOMMASO CAIAZZI" userId="4467b6bb-f22e-43e1-9cfc-2b9dfdaab12b" providerId="ADAL" clId="{AC95B4A7-EE02-4459-8C3D-53D0FCA89037}" dt="2023-11-13T16:22:08.033" v="250" actId="20577"/>
          <ac:spMkLst>
            <pc:docMk/>
            <pc:sldMk cId="469852203" sldId="404"/>
            <ac:spMk id="14" creationId="{09E631F4-DB26-03DA-881A-CA0864DDFB36}"/>
          </ac:spMkLst>
        </pc:spChg>
        <pc:spChg chg="add mod">
          <ac:chgData name="TOMMASO CAIAZZI" userId="4467b6bb-f22e-43e1-9cfc-2b9dfdaab12b" providerId="ADAL" clId="{AC95B4A7-EE02-4459-8C3D-53D0FCA89037}" dt="2023-11-13T17:10:52.077" v="1408" actId="14100"/>
          <ac:spMkLst>
            <pc:docMk/>
            <pc:sldMk cId="469852203" sldId="404"/>
            <ac:spMk id="15" creationId="{E3EEB679-1C84-A240-02DB-747E0EF1817E}"/>
          </ac:spMkLst>
        </pc:spChg>
        <pc:spChg chg="mod">
          <ac:chgData name="TOMMASO CAIAZZI" userId="4467b6bb-f22e-43e1-9cfc-2b9dfdaab12b" providerId="ADAL" clId="{AC95B4A7-EE02-4459-8C3D-53D0FCA89037}" dt="2023-11-13T17:11:37.157" v="1426" actId="20577"/>
          <ac:spMkLst>
            <pc:docMk/>
            <pc:sldMk cId="469852203" sldId="404"/>
            <ac:spMk id="16387" creationId="{73037276-E4A1-104B-93D3-4087E25E85BE}"/>
          </ac:spMkLst>
        </pc:spChg>
        <pc:grpChg chg="add mod">
          <ac:chgData name="TOMMASO CAIAZZI" userId="4467b6bb-f22e-43e1-9cfc-2b9dfdaab12b" providerId="ADAL" clId="{AC95B4A7-EE02-4459-8C3D-53D0FCA89037}" dt="2023-11-13T16:21:30.153" v="217" actId="1076"/>
          <ac:grpSpMkLst>
            <pc:docMk/>
            <pc:sldMk cId="469852203" sldId="404"/>
            <ac:grpSpMk id="7" creationId="{DE5C8BED-863E-FB7C-4ED3-FB03D9BD5C46}"/>
          </ac:grpSpMkLst>
        </pc:grpChg>
        <pc:grpChg chg="mod">
          <ac:chgData name="TOMMASO CAIAZZI" userId="4467b6bb-f22e-43e1-9cfc-2b9dfdaab12b" providerId="ADAL" clId="{AC95B4A7-EE02-4459-8C3D-53D0FCA89037}" dt="2023-11-13T16:19:28.963" v="128"/>
          <ac:grpSpMkLst>
            <pc:docMk/>
            <pc:sldMk cId="469852203" sldId="404"/>
            <ac:grpSpMk id="10" creationId="{EF5C36D1-D579-D238-C10C-FFB2626C2C74}"/>
          </ac:grpSpMkLst>
        </pc:grpChg>
      </pc:sldChg>
      <pc:sldChg chg="add del">
        <pc:chgData name="TOMMASO CAIAZZI" userId="4467b6bb-f22e-43e1-9cfc-2b9dfdaab12b" providerId="ADAL" clId="{AC95B4A7-EE02-4459-8C3D-53D0FCA89037}" dt="2023-11-13T16:19:37.071" v="131" actId="47"/>
        <pc:sldMkLst>
          <pc:docMk/>
          <pc:sldMk cId="2636788011" sldId="405"/>
        </pc:sldMkLst>
      </pc:sldChg>
      <pc:sldChg chg="delSp modSp add del mod delAnim">
        <pc:chgData name="TOMMASO CAIAZZI" userId="4467b6bb-f22e-43e1-9cfc-2b9dfdaab12b" providerId="ADAL" clId="{AC95B4A7-EE02-4459-8C3D-53D0FCA89037}" dt="2023-11-13T16:14:28.732" v="68" actId="47"/>
        <pc:sldMkLst>
          <pc:docMk/>
          <pc:sldMk cId="2265965092" sldId="406"/>
        </pc:sldMkLst>
        <pc:spChg chg="del">
          <ac:chgData name="TOMMASO CAIAZZI" userId="4467b6bb-f22e-43e1-9cfc-2b9dfdaab12b" providerId="ADAL" clId="{AC95B4A7-EE02-4459-8C3D-53D0FCA89037}" dt="2023-11-13T16:12:41.463" v="37" actId="478"/>
          <ac:spMkLst>
            <pc:docMk/>
            <pc:sldMk cId="2265965092" sldId="406"/>
            <ac:spMk id="18" creationId="{9DA7FB89-ABD7-FD25-D331-D4F7E5F8DD9F}"/>
          </ac:spMkLst>
        </pc:spChg>
        <pc:cxnChg chg="del mod">
          <ac:chgData name="TOMMASO CAIAZZI" userId="4467b6bb-f22e-43e1-9cfc-2b9dfdaab12b" providerId="ADAL" clId="{AC95B4A7-EE02-4459-8C3D-53D0FCA89037}" dt="2023-11-13T16:12:41.463" v="37" actId="478"/>
          <ac:cxnSpMkLst>
            <pc:docMk/>
            <pc:sldMk cId="2265965092" sldId="406"/>
            <ac:cxnSpMk id="20" creationId="{B11A7FEC-326E-23F1-E821-D016F2F45264}"/>
          </ac:cxnSpMkLst>
        </pc:cxnChg>
      </pc:sldChg>
      <pc:sldChg chg="addSp delSp modSp add mod delAnim">
        <pc:chgData name="TOMMASO CAIAZZI" userId="4467b6bb-f22e-43e1-9cfc-2b9dfdaab12b" providerId="ADAL" clId="{AC95B4A7-EE02-4459-8C3D-53D0FCA89037}" dt="2023-11-13T16:14:34.717" v="71" actId="478"/>
        <pc:sldMkLst>
          <pc:docMk/>
          <pc:sldMk cId="2970948716" sldId="407"/>
        </pc:sldMkLst>
        <pc:spChg chg="del mod">
          <ac:chgData name="TOMMASO CAIAZZI" userId="4467b6bb-f22e-43e1-9cfc-2b9dfdaab12b" providerId="ADAL" clId="{AC95B4A7-EE02-4459-8C3D-53D0FCA89037}" dt="2023-11-13T16:13:39.226" v="53" actId="478"/>
          <ac:spMkLst>
            <pc:docMk/>
            <pc:sldMk cId="2970948716" sldId="407"/>
            <ac:spMk id="17" creationId="{B443539B-33EF-8A75-A4EB-0BF5A16A361D}"/>
          </ac:spMkLst>
        </pc:spChg>
        <pc:spChg chg="del mod">
          <ac:chgData name="TOMMASO CAIAZZI" userId="4467b6bb-f22e-43e1-9cfc-2b9dfdaab12b" providerId="ADAL" clId="{AC95B4A7-EE02-4459-8C3D-53D0FCA89037}" dt="2023-11-13T16:13:58.701" v="61" actId="478"/>
          <ac:spMkLst>
            <pc:docMk/>
            <pc:sldMk cId="2970948716" sldId="407"/>
            <ac:spMk id="18" creationId="{9DA7FB89-ABD7-FD25-D331-D4F7E5F8DD9F}"/>
          </ac:spMkLst>
        </pc:spChg>
        <pc:spChg chg="add del mod">
          <ac:chgData name="TOMMASO CAIAZZI" userId="4467b6bb-f22e-43e1-9cfc-2b9dfdaab12b" providerId="ADAL" clId="{AC95B4A7-EE02-4459-8C3D-53D0FCA89037}" dt="2023-11-13T16:14:34.717" v="71" actId="478"/>
          <ac:spMkLst>
            <pc:docMk/>
            <pc:sldMk cId="2970948716" sldId="407"/>
            <ac:spMk id="19" creationId="{42AF03CC-DD9B-EB6F-276B-13AE7A77CF1A}"/>
          </ac:spMkLst>
        </pc:spChg>
        <pc:spChg chg="add del mod">
          <ac:chgData name="TOMMASO CAIAZZI" userId="4467b6bb-f22e-43e1-9cfc-2b9dfdaab12b" providerId="ADAL" clId="{AC95B4A7-EE02-4459-8C3D-53D0FCA89037}" dt="2023-11-13T16:14:34.717" v="71" actId="478"/>
          <ac:spMkLst>
            <pc:docMk/>
            <pc:sldMk cId="2970948716" sldId="407"/>
            <ac:spMk id="21" creationId="{927C1F3F-27A5-C9F3-ECAC-9D620715D028}"/>
          </ac:spMkLst>
        </pc:spChg>
        <pc:cxnChg chg="del mod">
          <ac:chgData name="TOMMASO CAIAZZI" userId="4467b6bb-f22e-43e1-9cfc-2b9dfdaab12b" providerId="ADAL" clId="{AC95B4A7-EE02-4459-8C3D-53D0FCA89037}" dt="2023-11-13T16:13:04.195" v="41" actId="478"/>
          <ac:cxnSpMkLst>
            <pc:docMk/>
            <pc:sldMk cId="2970948716" sldId="407"/>
            <ac:cxnSpMk id="3" creationId="{9C956DF6-161A-707C-F5AC-B8BD27EDB0BF}"/>
          </ac:cxnSpMkLst>
        </pc:cxnChg>
        <pc:cxnChg chg="del mod">
          <ac:chgData name="TOMMASO CAIAZZI" userId="4467b6bb-f22e-43e1-9cfc-2b9dfdaab12b" providerId="ADAL" clId="{AC95B4A7-EE02-4459-8C3D-53D0FCA89037}" dt="2023-11-13T16:13:03.134" v="40" actId="478"/>
          <ac:cxnSpMkLst>
            <pc:docMk/>
            <pc:sldMk cId="2970948716" sldId="407"/>
            <ac:cxnSpMk id="20" creationId="{B11A7FEC-326E-23F1-E821-D016F2F45264}"/>
          </ac:cxnSpMkLst>
        </pc:cxnChg>
      </pc:sldChg>
      <pc:sldChg chg="delSp add mod">
        <pc:chgData name="TOMMASO CAIAZZI" userId="4467b6bb-f22e-43e1-9cfc-2b9dfdaab12b" providerId="ADAL" clId="{AC95B4A7-EE02-4459-8C3D-53D0FCA89037}" dt="2023-11-13T16:14:39.355" v="72" actId="478"/>
        <pc:sldMkLst>
          <pc:docMk/>
          <pc:sldMk cId="1073333735" sldId="408"/>
        </pc:sldMkLst>
        <pc:spChg chg="del">
          <ac:chgData name="TOMMASO CAIAZZI" userId="4467b6bb-f22e-43e1-9cfc-2b9dfdaab12b" providerId="ADAL" clId="{AC95B4A7-EE02-4459-8C3D-53D0FCA89037}" dt="2023-11-13T16:14:39.355" v="72" actId="478"/>
          <ac:spMkLst>
            <pc:docMk/>
            <pc:sldMk cId="1073333735" sldId="408"/>
            <ac:spMk id="21" creationId="{927C1F3F-27A5-C9F3-ECAC-9D620715D028}"/>
          </ac:spMkLst>
        </pc:spChg>
      </pc:sldChg>
      <pc:sldChg chg="add">
        <pc:chgData name="TOMMASO CAIAZZI" userId="4467b6bb-f22e-43e1-9cfc-2b9dfdaab12b" providerId="ADAL" clId="{AC95B4A7-EE02-4459-8C3D-53D0FCA89037}" dt="2023-11-13T16:14:32.172" v="70"/>
        <pc:sldMkLst>
          <pc:docMk/>
          <pc:sldMk cId="1723113990" sldId="409"/>
        </pc:sldMkLst>
      </pc:sldChg>
      <pc:sldChg chg="delSp add mod">
        <pc:chgData name="TOMMASO CAIAZZI" userId="4467b6bb-f22e-43e1-9cfc-2b9dfdaab12b" providerId="ADAL" clId="{AC95B4A7-EE02-4459-8C3D-53D0FCA89037}" dt="2023-11-13T16:19:05.407" v="124" actId="478"/>
        <pc:sldMkLst>
          <pc:docMk/>
          <pc:sldMk cId="3838482108" sldId="410"/>
        </pc:sldMkLst>
        <pc:spChg chg="del">
          <ac:chgData name="TOMMASO CAIAZZI" userId="4467b6bb-f22e-43e1-9cfc-2b9dfdaab12b" providerId="ADAL" clId="{AC95B4A7-EE02-4459-8C3D-53D0FCA89037}" dt="2023-11-13T16:19:05.407" v="124" actId="478"/>
          <ac:spMkLst>
            <pc:docMk/>
            <pc:sldMk cId="3838482108" sldId="410"/>
            <ac:spMk id="12" creationId="{60005E44-8826-AD51-EB6A-AF2C541A2A9B}"/>
          </ac:spMkLst>
        </pc:spChg>
        <pc:spChg chg="del">
          <ac:chgData name="TOMMASO CAIAZZI" userId="4467b6bb-f22e-43e1-9cfc-2b9dfdaab12b" providerId="ADAL" clId="{AC95B4A7-EE02-4459-8C3D-53D0FCA89037}" dt="2023-11-13T16:19:05.407" v="124" actId="478"/>
          <ac:spMkLst>
            <pc:docMk/>
            <pc:sldMk cId="3838482108" sldId="410"/>
            <ac:spMk id="13" creationId="{264FF145-C3F1-3236-BFB6-D94B7263AD5E}"/>
          </ac:spMkLst>
        </pc:spChg>
      </pc:sldChg>
      <pc:sldChg chg="delSp add mod">
        <pc:chgData name="TOMMASO CAIAZZI" userId="4467b6bb-f22e-43e1-9cfc-2b9dfdaab12b" providerId="ADAL" clId="{AC95B4A7-EE02-4459-8C3D-53D0FCA89037}" dt="2023-11-13T16:19:08.930" v="125" actId="478"/>
        <pc:sldMkLst>
          <pc:docMk/>
          <pc:sldMk cId="1732749930" sldId="411"/>
        </pc:sldMkLst>
        <pc:spChg chg="del">
          <ac:chgData name="TOMMASO CAIAZZI" userId="4467b6bb-f22e-43e1-9cfc-2b9dfdaab12b" providerId="ADAL" clId="{AC95B4A7-EE02-4459-8C3D-53D0FCA89037}" dt="2023-11-13T16:19:08.930" v="125" actId="478"/>
          <ac:spMkLst>
            <pc:docMk/>
            <pc:sldMk cId="1732749930" sldId="411"/>
            <ac:spMk id="13" creationId="{264FF145-C3F1-3236-BFB6-D94B7263AD5E}"/>
          </ac:spMkLst>
        </pc:spChg>
      </pc:sldChg>
      <pc:sldChg chg="add">
        <pc:chgData name="TOMMASO CAIAZZI" userId="4467b6bb-f22e-43e1-9cfc-2b9dfdaab12b" providerId="ADAL" clId="{AC95B4A7-EE02-4459-8C3D-53D0FCA89037}" dt="2023-11-13T16:18:36.849" v="122"/>
        <pc:sldMkLst>
          <pc:docMk/>
          <pc:sldMk cId="138078686" sldId="412"/>
        </pc:sldMkLst>
      </pc:sldChg>
      <pc:sldChg chg="addSp delSp modSp add mod modShow">
        <pc:chgData name="TOMMASO CAIAZZI" userId="4467b6bb-f22e-43e1-9cfc-2b9dfdaab12b" providerId="ADAL" clId="{AC95B4A7-EE02-4459-8C3D-53D0FCA89037}" dt="2023-11-13T17:27:43.291" v="1731" actId="20577"/>
        <pc:sldMkLst>
          <pc:docMk/>
          <pc:sldMk cId="1715701577" sldId="413"/>
        </pc:sldMkLst>
        <pc:spChg chg="mod">
          <ac:chgData name="TOMMASO CAIAZZI" userId="4467b6bb-f22e-43e1-9cfc-2b9dfdaab12b" providerId="ADAL" clId="{AC95B4A7-EE02-4459-8C3D-53D0FCA89037}" dt="2023-11-13T16:22:33.885" v="257"/>
          <ac:spMkLst>
            <pc:docMk/>
            <pc:sldMk cId="1715701577" sldId="413"/>
            <ac:spMk id="7" creationId="{A7A72B15-FDFE-CCB9-5D8D-5BFD76E86DAC}"/>
          </ac:spMkLst>
        </pc:spChg>
        <pc:spChg chg="mod">
          <ac:chgData name="TOMMASO CAIAZZI" userId="4467b6bb-f22e-43e1-9cfc-2b9dfdaab12b" providerId="ADAL" clId="{AC95B4A7-EE02-4459-8C3D-53D0FCA89037}" dt="2023-11-13T16:22:33.885" v="257"/>
          <ac:spMkLst>
            <pc:docMk/>
            <pc:sldMk cId="1715701577" sldId="413"/>
            <ac:spMk id="8" creationId="{C97D3C8F-E2EF-3F65-1CDD-92A4E075DEE8}"/>
          </ac:spMkLst>
        </pc:spChg>
        <pc:spChg chg="mod">
          <ac:chgData name="TOMMASO CAIAZZI" userId="4467b6bb-f22e-43e1-9cfc-2b9dfdaab12b" providerId="ADAL" clId="{AC95B4A7-EE02-4459-8C3D-53D0FCA89037}" dt="2023-11-13T16:22:33.885" v="257"/>
          <ac:spMkLst>
            <pc:docMk/>
            <pc:sldMk cId="1715701577" sldId="413"/>
            <ac:spMk id="10" creationId="{F5DEEB55-8E49-2CE6-8189-2F5577420E71}"/>
          </ac:spMkLst>
        </pc:spChg>
        <pc:spChg chg="mod">
          <ac:chgData name="TOMMASO CAIAZZI" userId="4467b6bb-f22e-43e1-9cfc-2b9dfdaab12b" providerId="ADAL" clId="{AC95B4A7-EE02-4459-8C3D-53D0FCA89037}" dt="2023-11-13T16:22:33.885" v="257"/>
          <ac:spMkLst>
            <pc:docMk/>
            <pc:sldMk cId="1715701577" sldId="413"/>
            <ac:spMk id="11" creationId="{7B45A59D-E5EE-C7CA-1FDE-0FC4881E33AB}"/>
          </ac:spMkLst>
        </pc:spChg>
        <pc:spChg chg="mod">
          <ac:chgData name="TOMMASO CAIAZZI" userId="4467b6bb-f22e-43e1-9cfc-2b9dfdaab12b" providerId="ADAL" clId="{AC95B4A7-EE02-4459-8C3D-53D0FCA89037}" dt="2023-11-13T16:22:33.885" v="257"/>
          <ac:spMkLst>
            <pc:docMk/>
            <pc:sldMk cId="1715701577" sldId="413"/>
            <ac:spMk id="12" creationId="{034144EB-61AE-32F0-1CD0-E74F03A1218F}"/>
          </ac:spMkLst>
        </pc:spChg>
        <pc:spChg chg="add del mod">
          <ac:chgData name="TOMMASO CAIAZZI" userId="4467b6bb-f22e-43e1-9cfc-2b9dfdaab12b" providerId="ADAL" clId="{AC95B4A7-EE02-4459-8C3D-53D0FCA89037}" dt="2023-11-13T16:22:35.801" v="258"/>
          <ac:spMkLst>
            <pc:docMk/>
            <pc:sldMk cId="1715701577" sldId="413"/>
            <ac:spMk id="13" creationId="{CBE33BCC-A95A-A5CD-A895-80ACD000E33B}"/>
          </ac:spMkLst>
        </pc:spChg>
        <pc:spChg chg="add del mod">
          <ac:chgData name="TOMMASO CAIAZZI" userId="4467b6bb-f22e-43e1-9cfc-2b9dfdaab12b" providerId="ADAL" clId="{AC95B4A7-EE02-4459-8C3D-53D0FCA89037}" dt="2023-11-13T16:22:35.801" v="258"/>
          <ac:spMkLst>
            <pc:docMk/>
            <pc:sldMk cId="1715701577" sldId="413"/>
            <ac:spMk id="14" creationId="{D5DB86EB-1502-0650-C01C-B3E0EA79E6BF}"/>
          </ac:spMkLst>
        </pc:spChg>
        <pc:spChg chg="mod">
          <ac:chgData name="TOMMASO CAIAZZI" userId="4467b6bb-f22e-43e1-9cfc-2b9dfdaab12b" providerId="ADAL" clId="{AC95B4A7-EE02-4459-8C3D-53D0FCA89037}" dt="2023-11-13T16:24:20.389" v="330" actId="14100"/>
          <ac:spMkLst>
            <pc:docMk/>
            <pc:sldMk cId="1715701577" sldId="413"/>
            <ac:spMk id="16" creationId="{8375F2A9-AC72-8B87-6BF7-981C001347D2}"/>
          </ac:spMkLst>
        </pc:spChg>
        <pc:spChg chg="mod">
          <ac:chgData name="TOMMASO CAIAZZI" userId="4467b6bb-f22e-43e1-9cfc-2b9dfdaab12b" providerId="ADAL" clId="{AC95B4A7-EE02-4459-8C3D-53D0FCA89037}" dt="2023-11-13T16:24:22.919" v="332" actId="1076"/>
          <ac:spMkLst>
            <pc:docMk/>
            <pc:sldMk cId="1715701577" sldId="413"/>
            <ac:spMk id="17" creationId="{CECE6BD3-20E6-06AD-FF6E-B7FF07921F06}"/>
          </ac:spMkLst>
        </pc:spChg>
        <pc:spChg chg="mod">
          <ac:chgData name="TOMMASO CAIAZZI" userId="4467b6bb-f22e-43e1-9cfc-2b9dfdaab12b" providerId="ADAL" clId="{AC95B4A7-EE02-4459-8C3D-53D0FCA89037}" dt="2023-11-13T16:22:38.943" v="259"/>
          <ac:spMkLst>
            <pc:docMk/>
            <pc:sldMk cId="1715701577" sldId="413"/>
            <ac:spMk id="19" creationId="{851D9A62-0D93-F1D9-18D5-BB3CA5E0E619}"/>
          </ac:spMkLst>
        </pc:spChg>
        <pc:spChg chg="mod">
          <ac:chgData name="TOMMASO CAIAZZI" userId="4467b6bb-f22e-43e1-9cfc-2b9dfdaab12b" providerId="ADAL" clId="{AC95B4A7-EE02-4459-8C3D-53D0FCA89037}" dt="2023-11-13T16:22:38.943" v="259"/>
          <ac:spMkLst>
            <pc:docMk/>
            <pc:sldMk cId="1715701577" sldId="413"/>
            <ac:spMk id="20" creationId="{AB089D8E-CE34-9808-5698-5B64A66635BF}"/>
          </ac:spMkLst>
        </pc:spChg>
        <pc:spChg chg="mod">
          <ac:chgData name="TOMMASO CAIAZZI" userId="4467b6bb-f22e-43e1-9cfc-2b9dfdaab12b" providerId="ADAL" clId="{AC95B4A7-EE02-4459-8C3D-53D0FCA89037}" dt="2023-11-13T16:22:38.943" v="259"/>
          <ac:spMkLst>
            <pc:docMk/>
            <pc:sldMk cId="1715701577" sldId="413"/>
            <ac:spMk id="21" creationId="{C51956C1-03DF-D5E5-FEE9-61082B3612BD}"/>
          </ac:spMkLst>
        </pc:spChg>
        <pc:spChg chg="add mod">
          <ac:chgData name="TOMMASO CAIAZZI" userId="4467b6bb-f22e-43e1-9cfc-2b9dfdaab12b" providerId="ADAL" clId="{AC95B4A7-EE02-4459-8C3D-53D0FCA89037}" dt="2023-11-13T16:27:54.846" v="436" actId="20577"/>
          <ac:spMkLst>
            <pc:docMk/>
            <pc:sldMk cId="1715701577" sldId="413"/>
            <ac:spMk id="22" creationId="{6D1B382E-605E-0FE2-5439-63A6B31B6E3B}"/>
          </ac:spMkLst>
        </pc:spChg>
        <pc:spChg chg="add del mod">
          <ac:chgData name="TOMMASO CAIAZZI" userId="4467b6bb-f22e-43e1-9cfc-2b9dfdaab12b" providerId="ADAL" clId="{AC95B4A7-EE02-4459-8C3D-53D0FCA89037}" dt="2023-11-13T16:26:38.774" v="434" actId="478"/>
          <ac:spMkLst>
            <pc:docMk/>
            <pc:sldMk cId="1715701577" sldId="413"/>
            <ac:spMk id="23" creationId="{92AF36A2-B8BD-2B61-076B-858CB35BE24E}"/>
          </ac:spMkLst>
        </pc:spChg>
        <pc:spChg chg="mod">
          <ac:chgData name="TOMMASO CAIAZZI" userId="4467b6bb-f22e-43e1-9cfc-2b9dfdaab12b" providerId="ADAL" clId="{AC95B4A7-EE02-4459-8C3D-53D0FCA89037}" dt="2023-11-13T17:27:43.291" v="1731" actId="20577"/>
          <ac:spMkLst>
            <pc:docMk/>
            <pc:sldMk cId="1715701577" sldId="413"/>
            <ac:spMk id="16386" creationId="{EF3F927F-1A40-BC91-E39F-FEBC03E021B1}"/>
          </ac:spMkLst>
        </pc:spChg>
        <pc:spChg chg="mod">
          <ac:chgData name="TOMMASO CAIAZZI" userId="4467b6bb-f22e-43e1-9cfc-2b9dfdaab12b" providerId="ADAL" clId="{AC95B4A7-EE02-4459-8C3D-53D0FCA89037}" dt="2023-11-13T16:22:27.341" v="256" actId="20577"/>
          <ac:spMkLst>
            <pc:docMk/>
            <pc:sldMk cId="1715701577" sldId="413"/>
            <ac:spMk id="16387" creationId="{73037276-E4A1-104B-93D3-4087E25E85BE}"/>
          </ac:spMkLst>
        </pc:spChg>
        <pc:grpChg chg="add del mod">
          <ac:chgData name="TOMMASO CAIAZZI" userId="4467b6bb-f22e-43e1-9cfc-2b9dfdaab12b" providerId="ADAL" clId="{AC95B4A7-EE02-4459-8C3D-53D0FCA89037}" dt="2023-11-13T16:22:35.801" v="258"/>
          <ac:grpSpMkLst>
            <pc:docMk/>
            <pc:sldMk cId="1715701577" sldId="413"/>
            <ac:grpSpMk id="6" creationId="{CCF79084-D194-37A8-227E-AB6CC7627EF3}"/>
          </ac:grpSpMkLst>
        </pc:grpChg>
        <pc:grpChg chg="mod">
          <ac:chgData name="TOMMASO CAIAZZI" userId="4467b6bb-f22e-43e1-9cfc-2b9dfdaab12b" providerId="ADAL" clId="{AC95B4A7-EE02-4459-8C3D-53D0FCA89037}" dt="2023-11-13T16:22:33.885" v="257"/>
          <ac:grpSpMkLst>
            <pc:docMk/>
            <pc:sldMk cId="1715701577" sldId="413"/>
            <ac:grpSpMk id="9" creationId="{E4F10247-ACDC-70AD-040B-E1DE92E808F8}"/>
          </ac:grpSpMkLst>
        </pc:grpChg>
        <pc:grpChg chg="add mod">
          <ac:chgData name="TOMMASO CAIAZZI" userId="4467b6bb-f22e-43e1-9cfc-2b9dfdaab12b" providerId="ADAL" clId="{AC95B4A7-EE02-4459-8C3D-53D0FCA89037}" dt="2023-11-13T16:24:26.549" v="333" actId="1076"/>
          <ac:grpSpMkLst>
            <pc:docMk/>
            <pc:sldMk cId="1715701577" sldId="413"/>
            <ac:grpSpMk id="15" creationId="{38F7B1B9-A325-C3E5-5BC0-6FEA7781803D}"/>
          </ac:grpSpMkLst>
        </pc:grpChg>
        <pc:grpChg chg="mod">
          <ac:chgData name="TOMMASO CAIAZZI" userId="4467b6bb-f22e-43e1-9cfc-2b9dfdaab12b" providerId="ADAL" clId="{AC95B4A7-EE02-4459-8C3D-53D0FCA89037}" dt="2023-11-13T16:22:38.943" v="259"/>
          <ac:grpSpMkLst>
            <pc:docMk/>
            <pc:sldMk cId="1715701577" sldId="413"/>
            <ac:grpSpMk id="18" creationId="{B01A2001-F7B1-804F-BC39-5F8CDB73498B}"/>
          </ac:grpSpMkLst>
        </pc:grpChg>
      </pc:sldChg>
      <pc:sldChg chg="addSp modSp add mod">
        <pc:chgData name="TOMMASO CAIAZZI" userId="4467b6bb-f22e-43e1-9cfc-2b9dfdaab12b" providerId="ADAL" clId="{AC95B4A7-EE02-4459-8C3D-53D0FCA89037}" dt="2023-11-13T17:28:14.997" v="1768" actId="20577"/>
        <pc:sldMkLst>
          <pc:docMk/>
          <pc:sldMk cId="2900773227" sldId="414"/>
        </pc:sldMkLst>
        <pc:spChg chg="add mod">
          <ac:chgData name="TOMMASO CAIAZZI" userId="4467b6bb-f22e-43e1-9cfc-2b9dfdaab12b" providerId="ADAL" clId="{AC95B4A7-EE02-4459-8C3D-53D0FCA89037}" dt="2023-11-13T16:31:36.290" v="563" actId="14100"/>
          <ac:spMkLst>
            <pc:docMk/>
            <pc:sldMk cId="2900773227" sldId="414"/>
            <ac:spMk id="14" creationId="{C10F6F2F-7580-9492-4EB5-90A2F400CFC8}"/>
          </ac:spMkLst>
        </pc:spChg>
        <pc:spChg chg="mod">
          <ac:chgData name="TOMMASO CAIAZZI" userId="4467b6bb-f22e-43e1-9cfc-2b9dfdaab12b" providerId="ADAL" clId="{AC95B4A7-EE02-4459-8C3D-53D0FCA89037}" dt="2023-11-13T16:30:03.725" v="540" actId="14100"/>
          <ac:spMkLst>
            <pc:docMk/>
            <pc:sldMk cId="2900773227" sldId="414"/>
            <ac:spMk id="16" creationId="{8375F2A9-AC72-8B87-6BF7-981C001347D2}"/>
          </ac:spMkLst>
        </pc:spChg>
        <pc:spChg chg="mod">
          <ac:chgData name="TOMMASO CAIAZZI" userId="4467b6bb-f22e-43e1-9cfc-2b9dfdaab12b" providerId="ADAL" clId="{AC95B4A7-EE02-4459-8C3D-53D0FCA89037}" dt="2023-11-13T16:29:51.632" v="534" actId="1076"/>
          <ac:spMkLst>
            <pc:docMk/>
            <pc:sldMk cId="2900773227" sldId="414"/>
            <ac:spMk id="17" creationId="{CECE6BD3-20E6-06AD-FF6E-B7FF07921F06}"/>
          </ac:spMkLst>
        </pc:spChg>
        <pc:spChg chg="mod">
          <ac:chgData name="TOMMASO CAIAZZI" userId="4467b6bb-f22e-43e1-9cfc-2b9dfdaab12b" providerId="ADAL" clId="{AC95B4A7-EE02-4459-8C3D-53D0FCA89037}" dt="2023-11-13T16:31:32.147" v="561" actId="14100"/>
          <ac:spMkLst>
            <pc:docMk/>
            <pc:sldMk cId="2900773227" sldId="414"/>
            <ac:spMk id="22" creationId="{6D1B382E-605E-0FE2-5439-63A6B31B6E3B}"/>
          </ac:spMkLst>
        </pc:spChg>
        <pc:spChg chg="add mod">
          <ac:chgData name="TOMMASO CAIAZZI" userId="4467b6bb-f22e-43e1-9cfc-2b9dfdaab12b" providerId="ADAL" clId="{AC95B4A7-EE02-4459-8C3D-53D0FCA89037}" dt="2023-11-13T16:31:49.010" v="569" actId="14100"/>
          <ac:spMkLst>
            <pc:docMk/>
            <pc:sldMk cId="2900773227" sldId="414"/>
            <ac:spMk id="23" creationId="{A21BC03A-18D7-044E-5F44-ECFB887A2F39}"/>
          </ac:spMkLst>
        </pc:spChg>
        <pc:spChg chg="add mod">
          <ac:chgData name="TOMMASO CAIAZZI" userId="4467b6bb-f22e-43e1-9cfc-2b9dfdaab12b" providerId="ADAL" clId="{AC95B4A7-EE02-4459-8C3D-53D0FCA89037}" dt="2023-11-13T17:13:10.847" v="1438" actId="14100"/>
          <ac:spMkLst>
            <pc:docMk/>
            <pc:sldMk cId="2900773227" sldId="414"/>
            <ac:spMk id="24" creationId="{7E7E76EF-2980-985D-B18A-A274316A2ED4}"/>
          </ac:spMkLst>
        </pc:spChg>
        <pc:spChg chg="mod">
          <ac:chgData name="TOMMASO CAIAZZI" userId="4467b6bb-f22e-43e1-9cfc-2b9dfdaab12b" providerId="ADAL" clId="{AC95B4A7-EE02-4459-8C3D-53D0FCA89037}" dt="2023-11-13T17:28:14.997" v="1768" actId="20577"/>
          <ac:spMkLst>
            <pc:docMk/>
            <pc:sldMk cId="2900773227" sldId="414"/>
            <ac:spMk id="16386" creationId="{EF3F927F-1A40-BC91-E39F-FEBC03E021B1}"/>
          </ac:spMkLst>
        </pc:spChg>
        <pc:spChg chg="mod">
          <ac:chgData name="TOMMASO CAIAZZI" userId="4467b6bb-f22e-43e1-9cfc-2b9dfdaab12b" providerId="ADAL" clId="{AC95B4A7-EE02-4459-8C3D-53D0FCA89037}" dt="2023-11-13T16:28:25.744" v="442" actId="5793"/>
          <ac:spMkLst>
            <pc:docMk/>
            <pc:sldMk cId="2900773227" sldId="414"/>
            <ac:spMk id="16387" creationId="{73037276-E4A1-104B-93D3-4087E25E85BE}"/>
          </ac:spMkLst>
        </pc:spChg>
        <pc:grpChg chg="mod">
          <ac:chgData name="TOMMASO CAIAZZI" userId="4467b6bb-f22e-43e1-9cfc-2b9dfdaab12b" providerId="ADAL" clId="{AC95B4A7-EE02-4459-8C3D-53D0FCA89037}" dt="2023-11-13T16:30:07.016" v="541" actId="1076"/>
          <ac:grpSpMkLst>
            <pc:docMk/>
            <pc:sldMk cId="2900773227" sldId="414"/>
            <ac:grpSpMk id="15" creationId="{38F7B1B9-A325-C3E5-5BC0-6FEA7781803D}"/>
          </ac:grpSpMkLst>
        </pc:grpChg>
      </pc:sldChg>
      <pc:sldChg chg="addSp delSp modSp add mod">
        <pc:chgData name="TOMMASO CAIAZZI" userId="4467b6bb-f22e-43e1-9cfc-2b9dfdaab12b" providerId="ADAL" clId="{AC95B4A7-EE02-4459-8C3D-53D0FCA89037}" dt="2023-11-13T17:16:12.453" v="1496" actId="14100"/>
        <pc:sldMkLst>
          <pc:docMk/>
          <pc:sldMk cId="2778224444" sldId="415"/>
        </pc:sldMkLst>
        <pc:spChg chg="mod">
          <ac:chgData name="TOMMASO CAIAZZI" userId="4467b6bb-f22e-43e1-9cfc-2b9dfdaab12b" providerId="ADAL" clId="{AC95B4A7-EE02-4459-8C3D-53D0FCA89037}" dt="2023-11-13T16:44:00.578" v="1135" actId="14100"/>
          <ac:spMkLst>
            <pc:docMk/>
            <pc:sldMk cId="2778224444" sldId="415"/>
            <ac:spMk id="35" creationId="{7346A2E2-95BA-FB41-58D8-A29D93F6C055}"/>
          </ac:spMkLst>
        </pc:spChg>
        <pc:spChg chg="mod">
          <ac:chgData name="TOMMASO CAIAZZI" userId="4467b6bb-f22e-43e1-9cfc-2b9dfdaab12b" providerId="ADAL" clId="{AC95B4A7-EE02-4459-8C3D-53D0FCA89037}" dt="2023-11-13T16:44:23.013" v="1140" actId="14100"/>
          <ac:spMkLst>
            <pc:docMk/>
            <pc:sldMk cId="2778224444" sldId="415"/>
            <ac:spMk id="36" creationId="{8C376D52-17FC-8BAE-2D52-FF8763DE2CCB}"/>
          </ac:spMkLst>
        </pc:spChg>
        <pc:spChg chg="mod">
          <ac:chgData name="TOMMASO CAIAZZI" userId="4467b6bb-f22e-43e1-9cfc-2b9dfdaab12b" providerId="ADAL" clId="{AC95B4A7-EE02-4459-8C3D-53D0FCA89037}" dt="2023-11-13T16:40:13.763" v="1082"/>
          <ac:spMkLst>
            <pc:docMk/>
            <pc:sldMk cId="2778224444" sldId="415"/>
            <ac:spMk id="38" creationId="{3FEFC369-3DBA-C5F0-D3F3-553245D96F74}"/>
          </ac:spMkLst>
        </pc:spChg>
        <pc:spChg chg="mod">
          <ac:chgData name="TOMMASO CAIAZZI" userId="4467b6bb-f22e-43e1-9cfc-2b9dfdaab12b" providerId="ADAL" clId="{AC95B4A7-EE02-4459-8C3D-53D0FCA89037}" dt="2023-11-13T16:40:13.763" v="1082"/>
          <ac:spMkLst>
            <pc:docMk/>
            <pc:sldMk cId="2778224444" sldId="415"/>
            <ac:spMk id="39" creationId="{93003C03-B723-E9D9-8A10-1ECB84F952DC}"/>
          </ac:spMkLst>
        </pc:spChg>
        <pc:spChg chg="mod">
          <ac:chgData name="TOMMASO CAIAZZI" userId="4467b6bb-f22e-43e1-9cfc-2b9dfdaab12b" providerId="ADAL" clId="{AC95B4A7-EE02-4459-8C3D-53D0FCA89037}" dt="2023-11-13T16:40:13.763" v="1082"/>
          <ac:spMkLst>
            <pc:docMk/>
            <pc:sldMk cId="2778224444" sldId="415"/>
            <ac:spMk id="40" creationId="{C83ABAFF-84E0-C8F6-A466-A46C8D2D624C}"/>
          </ac:spMkLst>
        </pc:spChg>
        <pc:spChg chg="mod">
          <ac:chgData name="TOMMASO CAIAZZI" userId="4467b6bb-f22e-43e1-9cfc-2b9dfdaab12b" providerId="ADAL" clId="{AC95B4A7-EE02-4459-8C3D-53D0FCA89037}" dt="2023-11-13T16:43:15.228" v="1126" actId="14100"/>
          <ac:spMkLst>
            <pc:docMk/>
            <pc:sldMk cId="2778224444" sldId="415"/>
            <ac:spMk id="21511" creationId="{3917D189-C5A3-1612-F28D-AA4F0747ABB6}"/>
          </ac:spMkLst>
        </pc:spChg>
        <pc:spChg chg="mod">
          <ac:chgData name="TOMMASO CAIAZZI" userId="4467b6bb-f22e-43e1-9cfc-2b9dfdaab12b" providerId="ADAL" clId="{AC95B4A7-EE02-4459-8C3D-53D0FCA89037}" dt="2023-11-13T16:43:08.848" v="1124" actId="1076"/>
          <ac:spMkLst>
            <pc:docMk/>
            <pc:sldMk cId="2778224444" sldId="415"/>
            <ac:spMk id="21512" creationId="{8397666E-9CCB-85C1-9120-A6E697A571BE}"/>
          </ac:spMkLst>
        </pc:spChg>
        <pc:spChg chg="mod">
          <ac:chgData name="TOMMASO CAIAZZI" userId="4467b6bb-f22e-43e1-9cfc-2b9dfdaab12b" providerId="ADAL" clId="{AC95B4A7-EE02-4459-8C3D-53D0FCA89037}" dt="2023-11-13T17:16:12.453" v="1496" actId="14100"/>
          <ac:spMkLst>
            <pc:docMk/>
            <pc:sldMk cId="2778224444" sldId="415"/>
            <ac:spMk id="21513" creationId="{D874C790-93D7-A7F1-2B57-D471217DD39D}"/>
          </ac:spMkLst>
        </pc:spChg>
        <pc:spChg chg="mod">
          <ac:chgData name="TOMMASO CAIAZZI" userId="4467b6bb-f22e-43e1-9cfc-2b9dfdaab12b" providerId="ADAL" clId="{AC95B4A7-EE02-4459-8C3D-53D0FCA89037}" dt="2023-11-13T16:42:19.754" v="1118" actId="478"/>
          <ac:spMkLst>
            <pc:docMk/>
            <pc:sldMk cId="2778224444" sldId="415"/>
            <ac:spMk id="21514" creationId="{B8FCFD9E-3B62-2A46-97AA-40C5749B3673}"/>
          </ac:spMkLst>
        </pc:spChg>
        <pc:spChg chg="del mod">
          <ac:chgData name="TOMMASO CAIAZZI" userId="4467b6bb-f22e-43e1-9cfc-2b9dfdaab12b" providerId="ADAL" clId="{AC95B4A7-EE02-4459-8C3D-53D0FCA89037}" dt="2023-11-13T16:42:19.754" v="1118" actId="478"/>
          <ac:spMkLst>
            <pc:docMk/>
            <pc:sldMk cId="2778224444" sldId="415"/>
            <ac:spMk id="21515" creationId="{C1F0B3D3-35E5-8DA3-7381-B968508746B1}"/>
          </ac:spMkLst>
        </pc:spChg>
        <pc:spChg chg="mod">
          <ac:chgData name="TOMMASO CAIAZZI" userId="4467b6bb-f22e-43e1-9cfc-2b9dfdaab12b" providerId="ADAL" clId="{AC95B4A7-EE02-4459-8C3D-53D0FCA89037}" dt="2023-11-13T16:42:19.754" v="1118" actId="478"/>
          <ac:spMkLst>
            <pc:docMk/>
            <pc:sldMk cId="2778224444" sldId="415"/>
            <ac:spMk id="21516" creationId="{57D5E027-B73A-8AFF-D3E8-175417B9C191}"/>
          </ac:spMkLst>
        </pc:spChg>
        <pc:spChg chg="mod">
          <ac:chgData name="TOMMASO CAIAZZI" userId="4467b6bb-f22e-43e1-9cfc-2b9dfdaab12b" providerId="ADAL" clId="{AC95B4A7-EE02-4459-8C3D-53D0FCA89037}" dt="2023-11-13T16:42:19.754" v="1118" actId="478"/>
          <ac:spMkLst>
            <pc:docMk/>
            <pc:sldMk cId="2778224444" sldId="415"/>
            <ac:spMk id="21521" creationId="{30D4EF71-9961-85C7-9853-2541D8A4DDE9}"/>
          </ac:spMkLst>
        </pc:spChg>
        <pc:spChg chg="mod">
          <ac:chgData name="TOMMASO CAIAZZI" userId="4467b6bb-f22e-43e1-9cfc-2b9dfdaab12b" providerId="ADAL" clId="{AC95B4A7-EE02-4459-8C3D-53D0FCA89037}" dt="2023-11-13T16:42:19.754" v="1118" actId="478"/>
          <ac:spMkLst>
            <pc:docMk/>
            <pc:sldMk cId="2778224444" sldId="415"/>
            <ac:spMk id="21522" creationId="{FD8866DF-4E04-13ED-1F66-2D251EB9BC5E}"/>
          </ac:spMkLst>
        </pc:spChg>
        <pc:spChg chg="mod">
          <ac:chgData name="TOMMASO CAIAZZI" userId="4467b6bb-f22e-43e1-9cfc-2b9dfdaab12b" providerId="ADAL" clId="{AC95B4A7-EE02-4459-8C3D-53D0FCA89037}" dt="2023-11-13T16:42:19.754" v="1118" actId="478"/>
          <ac:spMkLst>
            <pc:docMk/>
            <pc:sldMk cId="2778224444" sldId="415"/>
            <ac:spMk id="21523" creationId="{3EF920F2-879F-B752-BD72-EC8F5374617E}"/>
          </ac:spMkLst>
        </pc:spChg>
        <pc:spChg chg="mod">
          <ac:chgData name="TOMMASO CAIAZZI" userId="4467b6bb-f22e-43e1-9cfc-2b9dfdaab12b" providerId="ADAL" clId="{AC95B4A7-EE02-4459-8C3D-53D0FCA89037}" dt="2023-11-13T16:42:19.754" v="1118" actId="478"/>
          <ac:spMkLst>
            <pc:docMk/>
            <pc:sldMk cId="2778224444" sldId="415"/>
            <ac:spMk id="21525" creationId="{933A0C48-B86D-5E3E-2022-07048B033AE4}"/>
          </ac:spMkLst>
        </pc:spChg>
        <pc:spChg chg="mod">
          <ac:chgData name="TOMMASO CAIAZZI" userId="4467b6bb-f22e-43e1-9cfc-2b9dfdaab12b" providerId="ADAL" clId="{AC95B4A7-EE02-4459-8C3D-53D0FCA89037}" dt="2023-11-13T16:42:19.754" v="1118" actId="478"/>
          <ac:spMkLst>
            <pc:docMk/>
            <pc:sldMk cId="2778224444" sldId="415"/>
            <ac:spMk id="21526" creationId="{56CA8739-1254-0D22-D26E-CBC3AB85B3DC}"/>
          </ac:spMkLst>
        </pc:spChg>
        <pc:spChg chg="mod">
          <ac:chgData name="TOMMASO CAIAZZI" userId="4467b6bb-f22e-43e1-9cfc-2b9dfdaab12b" providerId="ADAL" clId="{AC95B4A7-EE02-4459-8C3D-53D0FCA89037}" dt="2023-11-13T16:42:19.754" v="1118" actId="478"/>
          <ac:spMkLst>
            <pc:docMk/>
            <pc:sldMk cId="2778224444" sldId="415"/>
            <ac:spMk id="21527" creationId="{F26F3D54-06EB-4111-6C51-6F6871DE1681}"/>
          </ac:spMkLst>
        </pc:spChg>
        <pc:spChg chg="mod">
          <ac:chgData name="TOMMASO CAIAZZI" userId="4467b6bb-f22e-43e1-9cfc-2b9dfdaab12b" providerId="ADAL" clId="{AC95B4A7-EE02-4459-8C3D-53D0FCA89037}" dt="2023-11-13T16:42:19.754" v="1118" actId="478"/>
          <ac:spMkLst>
            <pc:docMk/>
            <pc:sldMk cId="2778224444" sldId="415"/>
            <ac:spMk id="21528" creationId="{4822EEEC-3889-2453-0ED0-7486BE1D3581}"/>
          </ac:spMkLst>
        </pc:spChg>
        <pc:spChg chg="mod">
          <ac:chgData name="TOMMASO CAIAZZI" userId="4467b6bb-f22e-43e1-9cfc-2b9dfdaab12b" providerId="ADAL" clId="{AC95B4A7-EE02-4459-8C3D-53D0FCA89037}" dt="2023-11-13T16:42:19.754" v="1118" actId="478"/>
          <ac:spMkLst>
            <pc:docMk/>
            <pc:sldMk cId="2778224444" sldId="415"/>
            <ac:spMk id="21530" creationId="{E054498F-7142-F957-B502-86316345E950}"/>
          </ac:spMkLst>
        </pc:spChg>
        <pc:spChg chg="mod">
          <ac:chgData name="TOMMASO CAIAZZI" userId="4467b6bb-f22e-43e1-9cfc-2b9dfdaab12b" providerId="ADAL" clId="{AC95B4A7-EE02-4459-8C3D-53D0FCA89037}" dt="2023-11-13T16:42:19.754" v="1118" actId="478"/>
          <ac:spMkLst>
            <pc:docMk/>
            <pc:sldMk cId="2778224444" sldId="415"/>
            <ac:spMk id="21531" creationId="{33B947C8-6FE4-7693-CA7C-E3990778DF5E}"/>
          </ac:spMkLst>
        </pc:spChg>
        <pc:spChg chg="mod">
          <ac:chgData name="TOMMASO CAIAZZI" userId="4467b6bb-f22e-43e1-9cfc-2b9dfdaab12b" providerId="ADAL" clId="{AC95B4A7-EE02-4459-8C3D-53D0FCA89037}" dt="2023-11-13T16:42:19.754" v="1118" actId="478"/>
          <ac:spMkLst>
            <pc:docMk/>
            <pc:sldMk cId="2778224444" sldId="415"/>
            <ac:spMk id="21532" creationId="{93F5DD8E-588B-050C-E09A-5BAE403B30D0}"/>
          </ac:spMkLst>
        </pc:spChg>
        <pc:spChg chg="mod">
          <ac:chgData name="TOMMASO CAIAZZI" userId="4467b6bb-f22e-43e1-9cfc-2b9dfdaab12b" providerId="ADAL" clId="{AC95B4A7-EE02-4459-8C3D-53D0FCA89037}" dt="2023-11-13T16:42:19.754" v="1118" actId="478"/>
          <ac:spMkLst>
            <pc:docMk/>
            <pc:sldMk cId="2778224444" sldId="415"/>
            <ac:spMk id="21533" creationId="{09734A96-0CAD-9551-DB85-6C24C524737F}"/>
          </ac:spMkLst>
        </pc:spChg>
        <pc:spChg chg="mod">
          <ac:chgData name="TOMMASO CAIAZZI" userId="4467b6bb-f22e-43e1-9cfc-2b9dfdaab12b" providerId="ADAL" clId="{AC95B4A7-EE02-4459-8C3D-53D0FCA89037}" dt="2023-11-13T16:42:19.754" v="1118" actId="478"/>
          <ac:spMkLst>
            <pc:docMk/>
            <pc:sldMk cId="2778224444" sldId="415"/>
            <ac:spMk id="21534" creationId="{DB461384-0E93-3BE7-3071-A86C5DF37215}"/>
          </ac:spMkLst>
        </pc:spChg>
        <pc:spChg chg="mod">
          <ac:chgData name="TOMMASO CAIAZZI" userId="4467b6bb-f22e-43e1-9cfc-2b9dfdaab12b" providerId="ADAL" clId="{AC95B4A7-EE02-4459-8C3D-53D0FCA89037}" dt="2023-11-13T16:42:19.754" v="1118" actId="478"/>
          <ac:spMkLst>
            <pc:docMk/>
            <pc:sldMk cId="2778224444" sldId="415"/>
            <ac:spMk id="21535" creationId="{CE8356FB-1E6F-664A-7486-73F403C11BF0}"/>
          </ac:spMkLst>
        </pc:spChg>
        <pc:spChg chg="mod">
          <ac:chgData name="TOMMASO CAIAZZI" userId="4467b6bb-f22e-43e1-9cfc-2b9dfdaab12b" providerId="ADAL" clId="{AC95B4A7-EE02-4459-8C3D-53D0FCA89037}" dt="2023-11-13T16:42:19.754" v="1118" actId="478"/>
          <ac:spMkLst>
            <pc:docMk/>
            <pc:sldMk cId="2778224444" sldId="415"/>
            <ac:spMk id="21536" creationId="{7D26074C-D367-3F5D-3F3E-34D0A480407F}"/>
          </ac:spMkLst>
        </pc:spChg>
        <pc:spChg chg="mod">
          <ac:chgData name="TOMMASO CAIAZZI" userId="4467b6bb-f22e-43e1-9cfc-2b9dfdaab12b" providerId="ADAL" clId="{AC95B4A7-EE02-4459-8C3D-53D0FCA89037}" dt="2023-11-13T16:42:19.754" v="1118" actId="478"/>
          <ac:spMkLst>
            <pc:docMk/>
            <pc:sldMk cId="2778224444" sldId="415"/>
            <ac:spMk id="21537" creationId="{DFCCE0BD-1B35-33B4-C968-D5E2D4B7CFFF}"/>
          </ac:spMkLst>
        </pc:spChg>
        <pc:grpChg chg="add mod ord">
          <ac:chgData name="TOMMASO CAIAZZI" userId="4467b6bb-f22e-43e1-9cfc-2b9dfdaab12b" providerId="ADAL" clId="{AC95B4A7-EE02-4459-8C3D-53D0FCA89037}" dt="2023-11-13T16:43:49.490" v="1132" actId="14100"/>
          <ac:grpSpMkLst>
            <pc:docMk/>
            <pc:sldMk cId="2778224444" sldId="415"/>
            <ac:grpSpMk id="34" creationId="{C48C37B1-68F7-5BC7-42E3-0493EBBAD992}"/>
          </ac:grpSpMkLst>
        </pc:grpChg>
        <pc:grpChg chg="mod">
          <ac:chgData name="TOMMASO CAIAZZI" userId="4467b6bb-f22e-43e1-9cfc-2b9dfdaab12b" providerId="ADAL" clId="{AC95B4A7-EE02-4459-8C3D-53D0FCA89037}" dt="2023-11-13T16:40:13.763" v="1082"/>
          <ac:grpSpMkLst>
            <pc:docMk/>
            <pc:sldMk cId="2778224444" sldId="415"/>
            <ac:grpSpMk id="37" creationId="{78A86064-55E2-6D23-54BD-70708F5232B2}"/>
          </ac:grpSpMkLst>
        </pc:grpChg>
        <pc:grpChg chg="del mod">
          <ac:chgData name="TOMMASO CAIAZZI" userId="4467b6bb-f22e-43e1-9cfc-2b9dfdaab12b" providerId="ADAL" clId="{AC95B4A7-EE02-4459-8C3D-53D0FCA89037}" dt="2023-11-13T16:42:22.712" v="1119" actId="478"/>
          <ac:grpSpMkLst>
            <pc:docMk/>
            <pc:sldMk cId="2778224444" sldId="415"/>
            <ac:grpSpMk id="21510" creationId="{C95E7E3C-81FB-AE8F-3865-62C370C20F5E}"/>
          </ac:grpSpMkLst>
        </pc:grpChg>
        <pc:grpChg chg="mod">
          <ac:chgData name="TOMMASO CAIAZZI" userId="4467b6bb-f22e-43e1-9cfc-2b9dfdaab12b" providerId="ADAL" clId="{AC95B4A7-EE02-4459-8C3D-53D0FCA89037}" dt="2023-11-13T16:42:19.754" v="1118" actId="478"/>
          <ac:grpSpMkLst>
            <pc:docMk/>
            <pc:sldMk cId="2778224444" sldId="415"/>
            <ac:grpSpMk id="21517" creationId="{203523FA-7A66-68DF-6A6B-88750E9FEB17}"/>
          </ac:grpSpMkLst>
        </pc:grpChg>
        <pc:grpChg chg="mod">
          <ac:chgData name="TOMMASO CAIAZZI" userId="4467b6bb-f22e-43e1-9cfc-2b9dfdaab12b" providerId="ADAL" clId="{AC95B4A7-EE02-4459-8C3D-53D0FCA89037}" dt="2023-11-13T16:42:19.754" v="1118" actId="478"/>
          <ac:grpSpMkLst>
            <pc:docMk/>
            <pc:sldMk cId="2778224444" sldId="415"/>
            <ac:grpSpMk id="21518" creationId="{416B55D3-9ABF-9194-6DDB-6FAA71707A05}"/>
          </ac:grpSpMkLst>
        </pc:grpChg>
        <pc:grpChg chg="mod">
          <ac:chgData name="TOMMASO CAIAZZI" userId="4467b6bb-f22e-43e1-9cfc-2b9dfdaab12b" providerId="ADAL" clId="{AC95B4A7-EE02-4459-8C3D-53D0FCA89037}" dt="2023-11-13T16:42:19.754" v="1118" actId="478"/>
          <ac:grpSpMkLst>
            <pc:docMk/>
            <pc:sldMk cId="2778224444" sldId="415"/>
            <ac:grpSpMk id="21519" creationId="{FFB3F96B-A881-2B2E-98AD-A0E27CF32D84}"/>
          </ac:grpSpMkLst>
        </pc:grpChg>
        <pc:grpChg chg="mod">
          <ac:chgData name="TOMMASO CAIAZZI" userId="4467b6bb-f22e-43e1-9cfc-2b9dfdaab12b" providerId="ADAL" clId="{AC95B4A7-EE02-4459-8C3D-53D0FCA89037}" dt="2023-11-13T16:42:19.754" v="1118" actId="478"/>
          <ac:grpSpMkLst>
            <pc:docMk/>
            <pc:sldMk cId="2778224444" sldId="415"/>
            <ac:grpSpMk id="21520" creationId="{1005BACD-834A-882E-56E7-4791EF62A2D7}"/>
          </ac:grpSpMkLst>
        </pc:grpChg>
        <pc:grpChg chg="mod">
          <ac:chgData name="TOMMASO CAIAZZI" userId="4467b6bb-f22e-43e1-9cfc-2b9dfdaab12b" providerId="ADAL" clId="{AC95B4A7-EE02-4459-8C3D-53D0FCA89037}" dt="2023-11-13T16:42:19.754" v="1118" actId="478"/>
          <ac:grpSpMkLst>
            <pc:docMk/>
            <pc:sldMk cId="2778224444" sldId="415"/>
            <ac:grpSpMk id="21524" creationId="{C5F8136B-8057-FCE3-20A6-E6D827A99A06}"/>
          </ac:grpSpMkLst>
        </pc:grpChg>
        <pc:grpChg chg="mod">
          <ac:chgData name="TOMMASO CAIAZZI" userId="4467b6bb-f22e-43e1-9cfc-2b9dfdaab12b" providerId="ADAL" clId="{AC95B4A7-EE02-4459-8C3D-53D0FCA89037}" dt="2023-11-13T16:42:19.754" v="1118" actId="478"/>
          <ac:grpSpMkLst>
            <pc:docMk/>
            <pc:sldMk cId="2778224444" sldId="415"/>
            <ac:grpSpMk id="21529" creationId="{D7D8717F-0C25-181A-CDFA-A080601A8EAE}"/>
          </ac:grpSpMkLst>
        </pc:grpChg>
      </pc:sldChg>
      <pc:sldChg chg="addSp delSp modSp add mod chgLayout">
        <pc:chgData name="TOMMASO CAIAZZI" userId="4467b6bb-f22e-43e1-9cfc-2b9dfdaab12b" providerId="ADAL" clId="{AC95B4A7-EE02-4459-8C3D-53D0FCA89037}" dt="2023-11-13T17:31:12.599" v="1854" actId="700"/>
        <pc:sldMkLst>
          <pc:docMk/>
          <pc:sldMk cId="2023477470" sldId="416"/>
        </pc:sldMkLst>
        <pc:spChg chg="mod ord">
          <ac:chgData name="TOMMASO CAIAZZI" userId="4467b6bb-f22e-43e1-9cfc-2b9dfdaab12b" providerId="ADAL" clId="{AC95B4A7-EE02-4459-8C3D-53D0FCA89037}" dt="2023-11-13T17:31:12.599" v="1854" actId="700"/>
          <ac:spMkLst>
            <pc:docMk/>
            <pc:sldMk cId="2023477470" sldId="416"/>
            <ac:spMk id="32" creationId="{8F1DB8D9-492D-0808-3316-B4C6E3400E8E}"/>
          </ac:spMkLst>
        </pc:spChg>
        <pc:spChg chg="mod ord">
          <ac:chgData name="TOMMASO CAIAZZI" userId="4467b6bb-f22e-43e1-9cfc-2b9dfdaab12b" providerId="ADAL" clId="{AC95B4A7-EE02-4459-8C3D-53D0FCA89037}" dt="2023-11-13T17:31:12.599" v="1854" actId="700"/>
          <ac:spMkLst>
            <pc:docMk/>
            <pc:sldMk cId="2023477470" sldId="416"/>
            <ac:spMk id="33" creationId="{6B096DCF-F593-3357-7DF5-D6F97188B9CE}"/>
          </ac:spMkLst>
        </pc:spChg>
        <pc:spChg chg="mod">
          <ac:chgData name="TOMMASO CAIAZZI" userId="4467b6bb-f22e-43e1-9cfc-2b9dfdaab12b" providerId="ADAL" clId="{AC95B4A7-EE02-4459-8C3D-53D0FCA89037}" dt="2023-11-13T17:00:45.340" v="1243" actId="14100"/>
          <ac:spMkLst>
            <pc:docMk/>
            <pc:sldMk cId="2023477470" sldId="416"/>
            <ac:spMk id="35" creationId="{BDFBCCD2-0318-8FDD-7961-4D13F39661D2}"/>
          </ac:spMkLst>
        </pc:spChg>
        <pc:spChg chg="mod">
          <ac:chgData name="TOMMASO CAIAZZI" userId="4467b6bb-f22e-43e1-9cfc-2b9dfdaab12b" providerId="ADAL" clId="{AC95B4A7-EE02-4459-8C3D-53D0FCA89037}" dt="2023-11-13T17:00:06.054" v="1228"/>
          <ac:spMkLst>
            <pc:docMk/>
            <pc:sldMk cId="2023477470" sldId="416"/>
            <ac:spMk id="36" creationId="{16CE5967-AE3A-6E49-E737-E37CE633E32C}"/>
          </ac:spMkLst>
        </pc:spChg>
        <pc:spChg chg="mod">
          <ac:chgData name="TOMMASO CAIAZZI" userId="4467b6bb-f22e-43e1-9cfc-2b9dfdaab12b" providerId="ADAL" clId="{AC95B4A7-EE02-4459-8C3D-53D0FCA89037}" dt="2023-11-13T17:00:06.054" v="1228"/>
          <ac:spMkLst>
            <pc:docMk/>
            <pc:sldMk cId="2023477470" sldId="416"/>
            <ac:spMk id="38" creationId="{B6439501-5F13-8E25-9F56-119710915D1C}"/>
          </ac:spMkLst>
        </pc:spChg>
        <pc:spChg chg="mod">
          <ac:chgData name="TOMMASO CAIAZZI" userId="4467b6bb-f22e-43e1-9cfc-2b9dfdaab12b" providerId="ADAL" clId="{AC95B4A7-EE02-4459-8C3D-53D0FCA89037}" dt="2023-11-13T17:00:06.054" v="1228"/>
          <ac:spMkLst>
            <pc:docMk/>
            <pc:sldMk cId="2023477470" sldId="416"/>
            <ac:spMk id="39" creationId="{3DEC0471-01D0-C584-68DC-04FA16703E1E}"/>
          </ac:spMkLst>
        </pc:spChg>
        <pc:spChg chg="mod">
          <ac:chgData name="TOMMASO CAIAZZI" userId="4467b6bb-f22e-43e1-9cfc-2b9dfdaab12b" providerId="ADAL" clId="{AC95B4A7-EE02-4459-8C3D-53D0FCA89037}" dt="2023-11-13T17:00:06.054" v="1228"/>
          <ac:spMkLst>
            <pc:docMk/>
            <pc:sldMk cId="2023477470" sldId="416"/>
            <ac:spMk id="40" creationId="{162062A4-3A5F-2E5F-C1E6-2AE6EE784669}"/>
          </ac:spMkLst>
        </pc:spChg>
        <pc:spChg chg="add mod">
          <ac:chgData name="TOMMASO CAIAZZI" userId="4467b6bb-f22e-43e1-9cfc-2b9dfdaab12b" providerId="ADAL" clId="{AC95B4A7-EE02-4459-8C3D-53D0FCA89037}" dt="2023-11-13T17:05:09.627" v="1310" actId="14100"/>
          <ac:spMkLst>
            <pc:docMk/>
            <pc:sldMk cId="2023477470" sldId="416"/>
            <ac:spMk id="41" creationId="{29D4DADB-795B-36F8-DC72-8EA4FB3E7C26}"/>
          </ac:spMkLst>
        </pc:spChg>
        <pc:spChg chg="mod ord">
          <ac:chgData name="TOMMASO CAIAZZI" userId="4467b6bb-f22e-43e1-9cfc-2b9dfdaab12b" providerId="ADAL" clId="{AC95B4A7-EE02-4459-8C3D-53D0FCA89037}" dt="2023-11-13T17:31:12.599" v="1854" actId="700"/>
          <ac:spMkLst>
            <pc:docMk/>
            <pc:sldMk cId="2023477470" sldId="416"/>
            <ac:spMk id="27653" creationId="{55C45E03-5159-FEE8-E566-25BE67511105}"/>
          </ac:spMkLst>
        </pc:spChg>
        <pc:spChg chg="mod ord">
          <ac:chgData name="TOMMASO CAIAZZI" userId="4467b6bb-f22e-43e1-9cfc-2b9dfdaab12b" providerId="ADAL" clId="{AC95B4A7-EE02-4459-8C3D-53D0FCA89037}" dt="2023-11-13T17:31:12.599" v="1854" actId="700"/>
          <ac:spMkLst>
            <pc:docMk/>
            <pc:sldMk cId="2023477470" sldId="416"/>
            <ac:spMk id="27654" creationId="{1195F3D8-FF0D-E27F-C046-B65E6EF99309}"/>
          </ac:spMkLst>
        </pc:spChg>
        <pc:spChg chg="mod">
          <ac:chgData name="TOMMASO CAIAZZI" userId="4467b6bb-f22e-43e1-9cfc-2b9dfdaab12b" providerId="ADAL" clId="{AC95B4A7-EE02-4459-8C3D-53D0FCA89037}" dt="2023-11-13T17:03:54.051" v="1256" actId="14100"/>
          <ac:spMkLst>
            <pc:docMk/>
            <pc:sldMk cId="2023477470" sldId="416"/>
            <ac:spMk id="27656" creationId="{A3A143A8-05C3-AA5B-F8D7-CC60AC06199A}"/>
          </ac:spMkLst>
        </pc:spChg>
        <pc:spChg chg="mod">
          <ac:chgData name="TOMMASO CAIAZZI" userId="4467b6bb-f22e-43e1-9cfc-2b9dfdaab12b" providerId="ADAL" clId="{AC95B4A7-EE02-4459-8C3D-53D0FCA89037}" dt="2023-11-13T17:00:17.707" v="1233" actId="1076"/>
          <ac:spMkLst>
            <pc:docMk/>
            <pc:sldMk cId="2023477470" sldId="416"/>
            <ac:spMk id="27658" creationId="{6F0BCFDD-768B-BC68-F632-E07AC3C01412}"/>
          </ac:spMkLst>
        </pc:spChg>
        <pc:spChg chg="mod">
          <ac:chgData name="TOMMASO CAIAZZI" userId="4467b6bb-f22e-43e1-9cfc-2b9dfdaab12b" providerId="ADAL" clId="{AC95B4A7-EE02-4459-8C3D-53D0FCA89037}" dt="2023-11-13T17:00:17.707" v="1233" actId="1076"/>
          <ac:spMkLst>
            <pc:docMk/>
            <pc:sldMk cId="2023477470" sldId="416"/>
            <ac:spMk id="27659" creationId="{6255C363-B4D5-4AE1-D45A-EBCE223E3D7B}"/>
          </ac:spMkLst>
        </pc:spChg>
        <pc:spChg chg="mod">
          <ac:chgData name="TOMMASO CAIAZZI" userId="4467b6bb-f22e-43e1-9cfc-2b9dfdaab12b" providerId="ADAL" clId="{AC95B4A7-EE02-4459-8C3D-53D0FCA89037}" dt="2023-11-13T17:00:17.707" v="1233" actId="1076"/>
          <ac:spMkLst>
            <pc:docMk/>
            <pc:sldMk cId="2023477470" sldId="416"/>
            <ac:spMk id="27660" creationId="{6C8CC65E-EF08-B193-657C-900E2253D89F}"/>
          </ac:spMkLst>
        </pc:spChg>
        <pc:spChg chg="mod">
          <ac:chgData name="TOMMASO CAIAZZI" userId="4467b6bb-f22e-43e1-9cfc-2b9dfdaab12b" providerId="ADAL" clId="{AC95B4A7-EE02-4459-8C3D-53D0FCA89037}" dt="2023-11-13T17:00:17.707" v="1233" actId="1076"/>
          <ac:spMkLst>
            <pc:docMk/>
            <pc:sldMk cId="2023477470" sldId="416"/>
            <ac:spMk id="27665" creationId="{40010022-5380-B3F7-F1B2-B48AA074735F}"/>
          </ac:spMkLst>
        </pc:spChg>
        <pc:spChg chg="mod">
          <ac:chgData name="TOMMASO CAIAZZI" userId="4467b6bb-f22e-43e1-9cfc-2b9dfdaab12b" providerId="ADAL" clId="{AC95B4A7-EE02-4459-8C3D-53D0FCA89037}" dt="2023-11-13T17:00:17.707" v="1233" actId="1076"/>
          <ac:spMkLst>
            <pc:docMk/>
            <pc:sldMk cId="2023477470" sldId="416"/>
            <ac:spMk id="27666" creationId="{A372C9BE-91BE-8791-FB56-91602474036E}"/>
          </ac:spMkLst>
        </pc:spChg>
        <pc:spChg chg="mod">
          <ac:chgData name="TOMMASO CAIAZZI" userId="4467b6bb-f22e-43e1-9cfc-2b9dfdaab12b" providerId="ADAL" clId="{AC95B4A7-EE02-4459-8C3D-53D0FCA89037}" dt="2023-11-13T17:00:17.707" v="1233" actId="1076"/>
          <ac:spMkLst>
            <pc:docMk/>
            <pc:sldMk cId="2023477470" sldId="416"/>
            <ac:spMk id="27667" creationId="{33F5A9A3-656E-7A2C-D0F6-4DEA43B653F5}"/>
          </ac:spMkLst>
        </pc:spChg>
        <pc:spChg chg="mod">
          <ac:chgData name="TOMMASO CAIAZZI" userId="4467b6bb-f22e-43e1-9cfc-2b9dfdaab12b" providerId="ADAL" clId="{AC95B4A7-EE02-4459-8C3D-53D0FCA89037}" dt="2023-11-13T17:00:17.707" v="1233" actId="1076"/>
          <ac:spMkLst>
            <pc:docMk/>
            <pc:sldMk cId="2023477470" sldId="416"/>
            <ac:spMk id="27669" creationId="{E2CAED82-72C6-FEE2-BDDC-4CED4C4817DB}"/>
          </ac:spMkLst>
        </pc:spChg>
        <pc:spChg chg="mod">
          <ac:chgData name="TOMMASO CAIAZZI" userId="4467b6bb-f22e-43e1-9cfc-2b9dfdaab12b" providerId="ADAL" clId="{AC95B4A7-EE02-4459-8C3D-53D0FCA89037}" dt="2023-11-13T17:00:17.707" v="1233" actId="1076"/>
          <ac:spMkLst>
            <pc:docMk/>
            <pc:sldMk cId="2023477470" sldId="416"/>
            <ac:spMk id="27670" creationId="{C5BC9828-AE30-A3C3-5E99-FC03A77F19D7}"/>
          </ac:spMkLst>
        </pc:spChg>
        <pc:spChg chg="mod">
          <ac:chgData name="TOMMASO CAIAZZI" userId="4467b6bb-f22e-43e1-9cfc-2b9dfdaab12b" providerId="ADAL" clId="{AC95B4A7-EE02-4459-8C3D-53D0FCA89037}" dt="2023-11-13T17:00:17.707" v="1233" actId="1076"/>
          <ac:spMkLst>
            <pc:docMk/>
            <pc:sldMk cId="2023477470" sldId="416"/>
            <ac:spMk id="27671" creationId="{F88460DD-75D1-9489-785E-02D0D3FD52D5}"/>
          </ac:spMkLst>
        </pc:spChg>
        <pc:spChg chg="mod">
          <ac:chgData name="TOMMASO CAIAZZI" userId="4467b6bb-f22e-43e1-9cfc-2b9dfdaab12b" providerId="ADAL" clId="{AC95B4A7-EE02-4459-8C3D-53D0FCA89037}" dt="2023-11-13T17:00:17.707" v="1233" actId="1076"/>
          <ac:spMkLst>
            <pc:docMk/>
            <pc:sldMk cId="2023477470" sldId="416"/>
            <ac:spMk id="27672" creationId="{EB44D5B0-D4B0-C87F-5C0C-7DFF8B269CD4}"/>
          </ac:spMkLst>
        </pc:spChg>
        <pc:spChg chg="mod">
          <ac:chgData name="TOMMASO CAIAZZI" userId="4467b6bb-f22e-43e1-9cfc-2b9dfdaab12b" providerId="ADAL" clId="{AC95B4A7-EE02-4459-8C3D-53D0FCA89037}" dt="2023-11-13T17:00:17.707" v="1233" actId="1076"/>
          <ac:spMkLst>
            <pc:docMk/>
            <pc:sldMk cId="2023477470" sldId="416"/>
            <ac:spMk id="27674" creationId="{6B2895D7-8D5C-91BA-188C-FC8F12F6BB14}"/>
          </ac:spMkLst>
        </pc:spChg>
        <pc:spChg chg="mod">
          <ac:chgData name="TOMMASO CAIAZZI" userId="4467b6bb-f22e-43e1-9cfc-2b9dfdaab12b" providerId="ADAL" clId="{AC95B4A7-EE02-4459-8C3D-53D0FCA89037}" dt="2023-11-13T17:00:17.707" v="1233" actId="1076"/>
          <ac:spMkLst>
            <pc:docMk/>
            <pc:sldMk cId="2023477470" sldId="416"/>
            <ac:spMk id="27675" creationId="{68E9E5D8-9AD3-C797-653C-70B5A9741B85}"/>
          </ac:spMkLst>
        </pc:spChg>
        <pc:spChg chg="mod">
          <ac:chgData name="TOMMASO CAIAZZI" userId="4467b6bb-f22e-43e1-9cfc-2b9dfdaab12b" providerId="ADAL" clId="{AC95B4A7-EE02-4459-8C3D-53D0FCA89037}" dt="2023-11-13T17:00:17.707" v="1233" actId="1076"/>
          <ac:spMkLst>
            <pc:docMk/>
            <pc:sldMk cId="2023477470" sldId="416"/>
            <ac:spMk id="27676" creationId="{42DFE151-0090-5C5A-E8A7-6F9426DD38AA}"/>
          </ac:spMkLst>
        </pc:spChg>
        <pc:spChg chg="mod">
          <ac:chgData name="TOMMASO CAIAZZI" userId="4467b6bb-f22e-43e1-9cfc-2b9dfdaab12b" providerId="ADAL" clId="{AC95B4A7-EE02-4459-8C3D-53D0FCA89037}" dt="2023-11-13T17:00:17.707" v="1233" actId="1076"/>
          <ac:spMkLst>
            <pc:docMk/>
            <pc:sldMk cId="2023477470" sldId="416"/>
            <ac:spMk id="27677" creationId="{25C48B53-FD35-843B-D83A-FF1CDC22D205}"/>
          </ac:spMkLst>
        </pc:spChg>
        <pc:spChg chg="mod">
          <ac:chgData name="TOMMASO CAIAZZI" userId="4467b6bb-f22e-43e1-9cfc-2b9dfdaab12b" providerId="ADAL" clId="{AC95B4A7-EE02-4459-8C3D-53D0FCA89037}" dt="2023-11-13T17:00:17.707" v="1233" actId="1076"/>
          <ac:spMkLst>
            <pc:docMk/>
            <pc:sldMk cId="2023477470" sldId="416"/>
            <ac:spMk id="27678" creationId="{24802DDE-E7CE-39D4-3104-AC22B49C4616}"/>
          </ac:spMkLst>
        </pc:spChg>
        <pc:spChg chg="mod">
          <ac:chgData name="TOMMASO CAIAZZI" userId="4467b6bb-f22e-43e1-9cfc-2b9dfdaab12b" providerId="ADAL" clId="{AC95B4A7-EE02-4459-8C3D-53D0FCA89037}" dt="2023-11-13T17:00:17.707" v="1233" actId="1076"/>
          <ac:spMkLst>
            <pc:docMk/>
            <pc:sldMk cId="2023477470" sldId="416"/>
            <ac:spMk id="27679" creationId="{5D1D57B2-C785-2F87-FAF2-33170FD17488}"/>
          </ac:spMkLst>
        </pc:spChg>
        <pc:spChg chg="mod">
          <ac:chgData name="TOMMASO CAIAZZI" userId="4467b6bb-f22e-43e1-9cfc-2b9dfdaab12b" providerId="ADAL" clId="{AC95B4A7-EE02-4459-8C3D-53D0FCA89037}" dt="2023-11-13T17:00:17.707" v="1233" actId="1076"/>
          <ac:spMkLst>
            <pc:docMk/>
            <pc:sldMk cId="2023477470" sldId="416"/>
            <ac:spMk id="27680" creationId="{A7F432FA-CAAC-ABEB-0DD8-85536F8CB921}"/>
          </ac:spMkLst>
        </pc:spChg>
        <pc:spChg chg="mod">
          <ac:chgData name="TOMMASO CAIAZZI" userId="4467b6bb-f22e-43e1-9cfc-2b9dfdaab12b" providerId="ADAL" clId="{AC95B4A7-EE02-4459-8C3D-53D0FCA89037}" dt="2023-11-13T17:00:17.707" v="1233" actId="1076"/>
          <ac:spMkLst>
            <pc:docMk/>
            <pc:sldMk cId="2023477470" sldId="416"/>
            <ac:spMk id="27681" creationId="{A434991B-6640-0EC5-59F4-33711885B852}"/>
          </ac:spMkLst>
        </pc:spChg>
        <pc:grpChg chg="add mod">
          <ac:chgData name="TOMMASO CAIAZZI" userId="4467b6bb-f22e-43e1-9cfc-2b9dfdaab12b" providerId="ADAL" clId="{AC95B4A7-EE02-4459-8C3D-53D0FCA89037}" dt="2023-11-13T17:00:50.566" v="1244" actId="1076"/>
          <ac:grpSpMkLst>
            <pc:docMk/>
            <pc:sldMk cId="2023477470" sldId="416"/>
            <ac:grpSpMk id="34" creationId="{514D633C-71D1-54DA-8023-7FCA57267FEE}"/>
          </ac:grpSpMkLst>
        </pc:grpChg>
        <pc:grpChg chg="mod">
          <ac:chgData name="TOMMASO CAIAZZI" userId="4467b6bb-f22e-43e1-9cfc-2b9dfdaab12b" providerId="ADAL" clId="{AC95B4A7-EE02-4459-8C3D-53D0FCA89037}" dt="2023-11-13T17:00:06.054" v="1228"/>
          <ac:grpSpMkLst>
            <pc:docMk/>
            <pc:sldMk cId="2023477470" sldId="416"/>
            <ac:grpSpMk id="37" creationId="{BDCDF492-07F3-E8D4-B9A1-F02E568FFD15}"/>
          </ac:grpSpMkLst>
        </pc:grpChg>
        <pc:grpChg chg="del mod">
          <ac:chgData name="TOMMASO CAIAZZI" userId="4467b6bb-f22e-43e1-9cfc-2b9dfdaab12b" providerId="ADAL" clId="{AC95B4A7-EE02-4459-8C3D-53D0FCA89037}" dt="2023-11-13T17:00:18.918" v="1234" actId="478"/>
          <ac:grpSpMkLst>
            <pc:docMk/>
            <pc:sldMk cId="2023477470" sldId="416"/>
            <ac:grpSpMk id="27655" creationId="{7CC7592E-AD3B-2B65-9FB7-051A894614C3}"/>
          </ac:grpSpMkLst>
        </pc:grpChg>
        <pc:grpChg chg="mod">
          <ac:chgData name="TOMMASO CAIAZZI" userId="4467b6bb-f22e-43e1-9cfc-2b9dfdaab12b" providerId="ADAL" clId="{AC95B4A7-EE02-4459-8C3D-53D0FCA89037}" dt="2023-11-13T17:00:17.707" v="1233" actId="1076"/>
          <ac:grpSpMkLst>
            <pc:docMk/>
            <pc:sldMk cId="2023477470" sldId="416"/>
            <ac:grpSpMk id="27661" creationId="{CDA67EAA-96AB-0901-2BC9-59A5C10E4418}"/>
          </ac:grpSpMkLst>
        </pc:grpChg>
        <pc:grpChg chg="mod">
          <ac:chgData name="TOMMASO CAIAZZI" userId="4467b6bb-f22e-43e1-9cfc-2b9dfdaab12b" providerId="ADAL" clId="{AC95B4A7-EE02-4459-8C3D-53D0FCA89037}" dt="2023-11-13T17:00:17.707" v="1233" actId="1076"/>
          <ac:grpSpMkLst>
            <pc:docMk/>
            <pc:sldMk cId="2023477470" sldId="416"/>
            <ac:grpSpMk id="27662" creationId="{78F1E7B1-4179-3F37-6FD1-1EA8929E4D63}"/>
          </ac:grpSpMkLst>
        </pc:grpChg>
        <pc:grpChg chg="mod">
          <ac:chgData name="TOMMASO CAIAZZI" userId="4467b6bb-f22e-43e1-9cfc-2b9dfdaab12b" providerId="ADAL" clId="{AC95B4A7-EE02-4459-8C3D-53D0FCA89037}" dt="2023-11-13T17:00:17.707" v="1233" actId="1076"/>
          <ac:grpSpMkLst>
            <pc:docMk/>
            <pc:sldMk cId="2023477470" sldId="416"/>
            <ac:grpSpMk id="27663" creationId="{E7DB5792-DB2C-27D9-BF99-08C3AEF5D937}"/>
          </ac:grpSpMkLst>
        </pc:grpChg>
        <pc:grpChg chg="mod">
          <ac:chgData name="TOMMASO CAIAZZI" userId="4467b6bb-f22e-43e1-9cfc-2b9dfdaab12b" providerId="ADAL" clId="{AC95B4A7-EE02-4459-8C3D-53D0FCA89037}" dt="2023-11-13T17:00:17.707" v="1233" actId="1076"/>
          <ac:grpSpMkLst>
            <pc:docMk/>
            <pc:sldMk cId="2023477470" sldId="416"/>
            <ac:grpSpMk id="27664" creationId="{34D9D333-41AC-CD20-7E86-40557FD3669D}"/>
          </ac:grpSpMkLst>
        </pc:grpChg>
        <pc:grpChg chg="mod">
          <ac:chgData name="TOMMASO CAIAZZI" userId="4467b6bb-f22e-43e1-9cfc-2b9dfdaab12b" providerId="ADAL" clId="{AC95B4A7-EE02-4459-8C3D-53D0FCA89037}" dt="2023-11-13T17:00:17.707" v="1233" actId="1076"/>
          <ac:grpSpMkLst>
            <pc:docMk/>
            <pc:sldMk cId="2023477470" sldId="416"/>
            <ac:grpSpMk id="27668" creationId="{EA4B3AF5-AAC3-F4AA-EE4D-01004D723CBD}"/>
          </ac:grpSpMkLst>
        </pc:grpChg>
        <pc:grpChg chg="mod">
          <ac:chgData name="TOMMASO CAIAZZI" userId="4467b6bb-f22e-43e1-9cfc-2b9dfdaab12b" providerId="ADAL" clId="{AC95B4A7-EE02-4459-8C3D-53D0FCA89037}" dt="2023-11-13T17:00:17.707" v="1233" actId="1076"/>
          <ac:grpSpMkLst>
            <pc:docMk/>
            <pc:sldMk cId="2023477470" sldId="416"/>
            <ac:grpSpMk id="27673" creationId="{3FC3C750-BA7B-D0C6-BD24-9471D7C4C649}"/>
          </ac:grpSpMkLst>
        </pc:grpChg>
      </pc:sldChg>
      <pc:sldChg chg="addSp delSp modSp add mod chgLayout">
        <pc:chgData name="TOMMASO CAIAZZI" userId="4467b6bb-f22e-43e1-9cfc-2b9dfdaab12b" providerId="ADAL" clId="{AC95B4A7-EE02-4459-8C3D-53D0FCA89037}" dt="2023-11-13T17:36:32.013" v="2157" actId="166"/>
        <pc:sldMkLst>
          <pc:docMk/>
          <pc:sldMk cId="714015552" sldId="417"/>
        </pc:sldMkLst>
        <pc:spChg chg="mod ord">
          <ac:chgData name="TOMMASO CAIAZZI" userId="4467b6bb-f22e-43e1-9cfc-2b9dfdaab12b" providerId="ADAL" clId="{AC95B4A7-EE02-4459-8C3D-53D0FCA89037}" dt="2023-11-13T17:31:45.721" v="1857" actId="700"/>
          <ac:spMkLst>
            <pc:docMk/>
            <pc:sldMk cId="714015552" sldId="417"/>
            <ac:spMk id="60" creationId="{320875C6-0D5C-6F07-5FA7-88E028470790}"/>
          </ac:spMkLst>
        </pc:spChg>
        <pc:spChg chg="mod ord">
          <ac:chgData name="TOMMASO CAIAZZI" userId="4467b6bb-f22e-43e1-9cfc-2b9dfdaab12b" providerId="ADAL" clId="{AC95B4A7-EE02-4459-8C3D-53D0FCA89037}" dt="2023-11-13T17:31:45.721" v="1857" actId="700"/>
          <ac:spMkLst>
            <pc:docMk/>
            <pc:sldMk cId="714015552" sldId="417"/>
            <ac:spMk id="61" creationId="{96D5B185-E82B-863E-2304-1E2533E4F0D1}"/>
          </ac:spMkLst>
        </pc:spChg>
        <pc:spChg chg="mod">
          <ac:chgData name="TOMMASO CAIAZZI" userId="4467b6bb-f22e-43e1-9cfc-2b9dfdaab12b" providerId="ADAL" clId="{AC95B4A7-EE02-4459-8C3D-53D0FCA89037}" dt="2023-11-13T17:08:22.222" v="1372"/>
          <ac:spMkLst>
            <pc:docMk/>
            <pc:sldMk cId="714015552" sldId="417"/>
            <ac:spMk id="63" creationId="{33742E37-6844-3DE2-099E-1FC992EB6E49}"/>
          </ac:spMkLst>
        </pc:spChg>
        <pc:spChg chg="mod">
          <ac:chgData name="TOMMASO CAIAZZI" userId="4467b6bb-f22e-43e1-9cfc-2b9dfdaab12b" providerId="ADAL" clId="{AC95B4A7-EE02-4459-8C3D-53D0FCA89037}" dt="2023-11-13T17:06:27.300" v="1344" actId="1076"/>
          <ac:spMkLst>
            <pc:docMk/>
            <pc:sldMk cId="714015552" sldId="417"/>
            <ac:spMk id="64" creationId="{298CD1EA-72AE-9F39-2387-07AF6BE44E03}"/>
          </ac:spMkLst>
        </pc:spChg>
        <pc:spChg chg="mod">
          <ac:chgData name="TOMMASO CAIAZZI" userId="4467b6bb-f22e-43e1-9cfc-2b9dfdaab12b" providerId="ADAL" clId="{AC95B4A7-EE02-4459-8C3D-53D0FCA89037}" dt="2023-11-13T17:05:54.396" v="1313"/>
          <ac:spMkLst>
            <pc:docMk/>
            <pc:sldMk cId="714015552" sldId="417"/>
            <ac:spMk id="66" creationId="{42FEEA29-DF45-4C8F-A94F-EC1C53672EE9}"/>
          </ac:spMkLst>
        </pc:spChg>
        <pc:spChg chg="mod">
          <ac:chgData name="TOMMASO CAIAZZI" userId="4467b6bb-f22e-43e1-9cfc-2b9dfdaab12b" providerId="ADAL" clId="{AC95B4A7-EE02-4459-8C3D-53D0FCA89037}" dt="2023-11-13T17:05:54.396" v="1313"/>
          <ac:spMkLst>
            <pc:docMk/>
            <pc:sldMk cId="714015552" sldId="417"/>
            <ac:spMk id="67" creationId="{2D0094C5-DED4-013A-F9FC-5B9F9A91B5D9}"/>
          </ac:spMkLst>
        </pc:spChg>
        <pc:spChg chg="mod">
          <ac:chgData name="TOMMASO CAIAZZI" userId="4467b6bb-f22e-43e1-9cfc-2b9dfdaab12b" providerId="ADAL" clId="{AC95B4A7-EE02-4459-8C3D-53D0FCA89037}" dt="2023-11-13T17:05:54.396" v="1313"/>
          <ac:spMkLst>
            <pc:docMk/>
            <pc:sldMk cId="714015552" sldId="417"/>
            <ac:spMk id="68" creationId="{7BAF1451-421B-046C-CD7C-2910D999F309}"/>
          </ac:spMkLst>
        </pc:spChg>
        <pc:spChg chg="mod">
          <ac:chgData name="TOMMASO CAIAZZI" userId="4467b6bb-f22e-43e1-9cfc-2b9dfdaab12b" providerId="ADAL" clId="{AC95B4A7-EE02-4459-8C3D-53D0FCA89037}" dt="2023-11-13T17:06:04.377" v="1335"/>
          <ac:spMkLst>
            <pc:docMk/>
            <pc:sldMk cId="714015552" sldId="417"/>
            <ac:spMk id="70" creationId="{433A137B-0983-2E44-0F08-BD0DD5663C73}"/>
          </ac:spMkLst>
        </pc:spChg>
        <pc:spChg chg="mod">
          <ac:chgData name="TOMMASO CAIAZZI" userId="4467b6bb-f22e-43e1-9cfc-2b9dfdaab12b" providerId="ADAL" clId="{AC95B4A7-EE02-4459-8C3D-53D0FCA89037}" dt="2023-11-13T17:06:04.377" v="1335"/>
          <ac:spMkLst>
            <pc:docMk/>
            <pc:sldMk cId="714015552" sldId="417"/>
            <ac:spMk id="71" creationId="{E5D00685-2C7F-5B02-AFAA-C729E6E272E8}"/>
          </ac:spMkLst>
        </pc:spChg>
        <pc:spChg chg="mod">
          <ac:chgData name="TOMMASO CAIAZZI" userId="4467b6bb-f22e-43e1-9cfc-2b9dfdaab12b" providerId="ADAL" clId="{AC95B4A7-EE02-4459-8C3D-53D0FCA89037}" dt="2023-11-13T17:06:04.377" v="1335"/>
          <ac:spMkLst>
            <pc:docMk/>
            <pc:sldMk cId="714015552" sldId="417"/>
            <ac:spMk id="73" creationId="{1BBAC187-C873-28DD-DC1D-07ED28F6C675}"/>
          </ac:spMkLst>
        </pc:spChg>
        <pc:spChg chg="mod">
          <ac:chgData name="TOMMASO CAIAZZI" userId="4467b6bb-f22e-43e1-9cfc-2b9dfdaab12b" providerId="ADAL" clId="{AC95B4A7-EE02-4459-8C3D-53D0FCA89037}" dt="2023-11-13T17:06:04.377" v="1335"/>
          <ac:spMkLst>
            <pc:docMk/>
            <pc:sldMk cId="714015552" sldId="417"/>
            <ac:spMk id="74" creationId="{7840CAE4-D14C-D101-2FFC-EE322D1DB62A}"/>
          </ac:spMkLst>
        </pc:spChg>
        <pc:spChg chg="mod">
          <ac:chgData name="TOMMASO CAIAZZI" userId="4467b6bb-f22e-43e1-9cfc-2b9dfdaab12b" providerId="ADAL" clId="{AC95B4A7-EE02-4459-8C3D-53D0FCA89037}" dt="2023-11-13T17:06:04.377" v="1335"/>
          <ac:spMkLst>
            <pc:docMk/>
            <pc:sldMk cId="714015552" sldId="417"/>
            <ac:spMk id="75" creationId="{DAAB88E5-7BE1-E5B6-BE82-1F4B6004CB37}"/>
          </ac:spMkLst>
        </pc:spChg>
        <pc:spChg chg="add del mod">
          <ac:chgData name="TOMMASO CAIAZZI" userId="4467b6bb-f22e-43e1-9cfc-2b9dfdaab12b" providerId="ADAL" clId="{AC95B4A7-EE02-4459-8C3D-53D0FCA89037}" dt="2023-11-13T17:07:16.101" v="1356"/>
          <ac:spMkLst>
            <pc:docMk/>
            <pc:sldMk cId="714015552" sldId="417"/>
            <ac:spMk id="76" creationId="{CDAF753D-2FAF-AE38-AA28-C28BF30ED403}"/>
          </ac:spMkLst>
        </pc:spChg>
        <pc:spChg chg="mod">
          <ac:chgData name="TOMMASO CAIAZZI" userId="4467b6bb-f22e-43e1-9cfc-2b9dfdaab12b" providerId="ADAL" clId="{AC95B4A7-EE02-4459-8C3D-53D0FCA89037}" dt="2023-11-13T17:09:15.504" v="1386" actId="14100"/>
          <ac:spMkLst>
            <pc:docMk/>
            <pc:sldMk cId="714015552" sldId="417"/>
            <ac:spMk id="78" creationId="{F36FE27C-5297-B27F-5177-9A29E7AC289B}"/>
          </ac:spMkLst>
        </pc:spChg>
        <pc:spChg chg="add del mod">
          <ac:chgData name="TOMMASO CAIAZZI" userId="4467b6bb-f22e-43e1-9cfc-2b9dfdaab12b" providerId="ADAL" clId="{AC95B4A7-EE02-4459-8C3D-53D0FCA89037}" dt="2023-11-13T17:09:18.162" v="1388" actId="1076"/>
          <ac:spMkLst>
            <pc:docMk/>
            <pc:sldMk cId="714015552" sldId="417"/>
            <ac:spMk id="79" creationId="{A40B1B01-1FAA-BEFE-8460-BDB9AE2B2CD5}"/>
          </ac:spMkLst>
        </pc:spChg>
        <pc:spChg chg="mod">
          <ac:chgData name="TOMMASO CAIAZZI" userId="4467b6bb-f22e-43e1-9cfc-2b9dfdaab12b" providerId="ADAL" clId="{AC95B4A7-EE02-4459-8C3D-53D0FCA89037}" dt="2023-11-13T17:08:27.976" v="1373"/>
          <ac:spMkLst>
            <pc:docMk/>
            <pc:sldMk cId="714015552" sldId="417"/>
            <ac:spMk id="81" creationId="{9C403AB4-B2A9-F229-C74C-2726296EEF71}"/>
          </ac:spMkLst>
        </pc:spChg>
        <pc:spChg chg="mod">
          <ac:chgData name="TOMMASO CAIAZZI" userId="4467b6bb-f22e-43e1-9cfc-2b9dfdaab12b" providerId="ADAL" clId="{AC95B4A7-EE02-4459-8C3D-53D0FCA89037}" dt="2023-11-13T17:08:27.976" v="1373"/>
          <ac:spMkLst>
            <pc:docMk/>
            <pc:sldMk cId="714015552" sldId="417"/>
            <ac:spMk id="82" creationId="{C667253F-0D31-7620-1E34-E1EE0C5BE235}"/>
          </ac:spMkLst>
        </pc:spChg>
        <pc:spChg chg="mod">
          <ac:chgData name="TOMMASO CAIAZZI" userId="4467b6bb-f22e-43e1-9cfc-2b9dfdaab12b" providerId="ADAL" clId="{AC95B4A7-EE02-4459-8C3D-53D0FCA89037}" dt="2023-11-13T17:08:27.976" v="1373"/>
          <ac:spMkLst>
            <pc:docMk/>
            <pc:sldMk cId="714015552" sldId="417"/>
            <ac:spMk id="83" creationId="{F083EEEF-4561-796E-C7B1-0B8A8929F4BE}"/>
          </ac:spMkLst>
        </pc:spChg>
        <pc:spChg chg="del mod">
          <ac:chgData name="TOMMASO CAIAZZI" userId="4467b6bb-f22e-43e1-9cfc-2b9dfdaab12b" providerId="ADAL" clId="{AC95B4A7-EE02-4459-8C3D-53D0FCA89037}" dt="2023-11-13T17:32:02.193" v="1861" actId="478"/>
          <ac:spMkLst>
            <pc:docMk/>
            <pc:sldMk cId="714015552" sldId="417"/>
            <ac:spMk id="28676" creationId="{62A56744-EC21-4D8C-E965-24E98C30CC74}"/>
          </ac:spMkLst>
        </pc:spChg>
        <pc:spChg chg="mod ord">
          <ac:chgData name="TOMMASO CAIAZZI" userId="4467b6bb-f22e-43e1-9cfc-2b9dfdaab12b" providerId="ADAL" clId="{AC95B4A7-EE02-4459-8C3D-53D0FCA89037}" dt="2023-11-13T17:31:52.106" v="1858" actId="20577"/>
          <ac:spMkLst>
            <pc:docMk/>
            <pc:sldMk cId="714015552" sldId="417"/>
            <ac:spMk id="28677" creationId="{8FD7A9B2-3C3B-4F10-ABF4-14C5C7C5797F}"/>
          </ac:spMkLst>
        </pc:spChg>
        <pc:spChg chg="mod ord">
          <ac:chgData name="TOMMASO CAIAZZI" userId="4467b6bb-f22e-43e1-9cfc-2b9dfdaab12b" providerId="ADAL" clId="{AC95B4A7-EE02-4459-8C3D-53D0FCA89037}" dt="2023-11-13T17:31:45.721" v="1857" actId="700"/>
          <ac:spMkLst>
            <pc:docMk/>
            <pc:sldMk cId="714015552" sldId="417"/>
            <ac:spMk id="28678" creationId="{9A334A64-EACC-6B93-B45A-63EF13828316}"/>
          </ac:spMkLst>
        </pc:spChg>
        <pc:spChg chg="mod">
          <ac:chgData name="TOMMASO CAIAZZI" userId="4467b6bb-f22e-43e1-9cfc-2b9dfdaab12b" providerId="ADAL" clId="{AC95B4A7-EE02-4459-8C3D-53D0FCA89037}" dt="2023-11-13T17:07:47.405" v="1370" actId="14100"/>
          <ac:spMkLst>
            <pc:docMk/>
            <pc:sldMk cId="714015552" sldId="417"/>
            <ac:spMk id="28681" creationId="{5B74222B-803E-FF78-B884-E66E689E566E}"/>
          </ac:spMkLst>
        </pc:spChg>
        <pc:spChg chg="mod">
          <ac:chgData name="TOMMASO CAIAZZI" userId="4467b6bb-f22e-43e1-9cfc-2b9dfdaab12b" providerId="ADAL" clId="{AC95B4A7-EE02-4459-8C3D-53D0FCA89037}" dt="2023-11-13T17:07:39.975" v="1364" actId="14100"/>
          <ac:spMkLst>
            <pc:docMk/>
            <pc:sldMk cId="714015552" sldId="417"/>
            <ac:spMk id="28682" creationId="{977DC20A-B553-3521-D64A-1315F1D95E80}"/>
          </ac:spMkLst>
        </pc:spChg>
        <pc:spChg chg="mod ord">
          <ac:chgData name="TOMMASO CAIAZZI" userId="4467b6bb-f22e-43e1-9cfc-2b9dfdaab12b" providerId="ADAL" clId="{AC95B4A7-EE02-4459-8C3D-53D0FCA89037}" dt="2023-11-13T17:36:32.013" v="2157" actId="166"/>
          <ac:spMkLst>
            <pc:docMk/>
            <pc:sldMk cId="714015552" sldId="417"/>
            <ac:spMk id="28683" creationId="{1E1DACFF-02D6-04DB-4809-339F31045513}"/>
          </ac:spMkLst>
        </pc:spChg>
        <pc:spChg chg="mod ord">
          <ac:chgData name="TOMMASO CAIAZZI" userId="4467b6bb-f22e-43e1-9cfc-2b9dfdaab12b" providerId="ADAL" clId="{AC95B4A7-EE02-4459-8C3D-53D0FCA89037}" dt="2023-11-13T17:36:32.013" v="2157" actId="166"/>
          <ac:spMkLst>
            <pc:docMk/>
            <pc:sldMk cId="714015552" sldId="417"/>
            <ac:spMk id="28684" creationId="{68927D15-D282-C323-8AC4-6058D1D31CDC}"/>
          </ac:spMkLst>
        </pc:spChg>
        <pc:spChg chg="del">
          <ac:chgData name="TOMMASO CAIAZZI" userId="4467b6bb-f22e-43e1-9cfc-2b9dfdaab12b" providerId="ADAL" clId="{AC95B4A7-EE02-4459-8C3D-53D0FCA89037}" dt="2023-11-13T17:31:57.071" v="1859" actId="478"/>
          <ac:spMkLst>
            <pc:docMk/>
            <pc:sldMk cId="714015552" sldId="417"/>
            <ac:spMk id="28685" creationId="{11323368-F662-1FF4-85C2-30A46AF1AB0F}"/>
          </ac:spMkLst>
        </pc:spChg>
        <pc:spChg chg="mod">
          <ac:chgData name="TOMMASO CAIAZZI" userId="4467b6bb-f22e-43e1-9cfc-2b9dfdaab12b" providerId="ADAL" clId="{AC95B4A7-EE02-4459-8C3D-53D0FCA89037}" dt="2023-11-13T17:06:35.509" v="1346" actId="1076"/>
          <ac:spMkLst>
            <pc:docMk/>
            <pc:sldMk cId="714015552" sldId="417"/>
            <ac:spMk id="28710" creationId="{E8FF2C28-61D9-B73F-8E30-CDABC79D6A2C}"/>
          </ac:spMkLst>
        </pc:spChg>
        <pc:spChg chg="mod">
          <ac:chgData name="TOMMASO CAIAZZI" userId="4467b6bb-f22e-43e1-9cfc-2b9dfdaab12b" providerId="ADAL" clId="{AC95B4A7-EE02-4459-8C3D-53D0FCA89037}" dt="2023-11-13T17:06:35.509" v="1346" actId="1076"/>
          <ac:spMkLst>
            <pc:docMk/>
            <pc:sldMk cId="714015552" sldId="417"/>
            <ac:spMk id="28711" creationId="{420720A7-F7FA-1C2F-CE65-302C4561BCE8}"/>
          </ac:spMkLst>
        </pc:spChg>
        <pc:spChg chg="mod">
          <ac:chgData name="TOMMASO CAIAZZI" userId="4467b6bb-f22e-43e1-9cfc-2b9dfdaab12b" providerId="ADAL" clId="{AC95B4A7-EE02-4459-8C3D-53D0FCA89037}" dt="2023-11-13T17:06:35.509" v="1346" actId="1076"/>
          <ac:spMkLst>
            <pc:docMk/>
            <pc:sldMk cId="714015552" sldId="417"/>
            <ac:spMk id="28712" creationId="{0DBD4F9F-2923-972E-6593-29C0D3C3CB60}"/>
          </ac:spMkLst>
        </pc:spChg>
        <pc:spChg chg="mod">
          <ac:chgData name="TOMMASO CAIAZZI" userId="4467b6bb-f22e-43e1-9cfc-2b9dfdaab12b" providerId="ADAL" clId="{AC95B4A7-EE02-4459-8C3D-53D0FCA89037}" dt="2023-11-13T17:06:35.509" v="1346" actId="1076"/>
          <ac:spMkLst>
            <pc:docMk/>
            <pc:sldMk cId="714015552" sldId="417"/>
            <ac:spMk id="28717" creationId="{E7C3EF89-E5B8-5E1E-A1BF-DA09F97B366F}"/>
          </ac:spMkLst>
        </pc:spChg>
        <pc:spChg chg="mod">
          <ac:chgData name="TOMMASO CAIAZZI" userId="4467b6bb-f22e-43e1-9cfc-2b9dfdaab12b" providerId="ADAL" clId="{AC95B4A7-EE02-4459-8C3D-53D0FCA89037}" dt="2023-11-13T17:06:35.509" v="1346" actId="1076"/>
          <ac:spMkLst>
            <pc:docMk/>
            <pc:sldMk cId="714015552" sldId="417"/>
            <ac:spMk id="28718" creationId="{652CCDF8-A8AB-FF6F-785A-496444704FB3}"/>
          </ac:spMkLst>
        </pc:spChg>
        <pc:spChg chg="mod">
          <ac:chgData name="TOMMASO CAIAZZI" userId="4467b6bb-f22e-43e1-9cfc-2b9dfdaab12b" providerId="ADAL" clId="{AC95B4A7-EE02-4459-8C3D-53D0FCA89037}" dt="2023-11-13T17:06:35.509" v="1346" actId="1076"/>
          <ac:spMkLst>
            <pc:docMk/>
            <pc:sldMk cId="714015552" sldId="417"/>
            <ac:spMk id="28719" creationId="{E7F5E6F0-A48F-AF4F-87E9-1F20B1EBAF93}"/>
          </ac:spMkLst>
        </pc:spChg>
        <pc:spChg chg="mod">
          <ac:chgData name="TOMMASO CAIAZZI" userId="4467b6bb-f22e-43e1-9cfc-2b9dfdaab12b" providerId="ADAL" clId="{AC95B4A7-EE02-4459-8C3D-53D0FCA89037}" dt="2023-11-13T17:06:35.509" v="1346" actId="1076"/>
          <ac:spMkLst>
            <pc:docMk/>
            <pc:sldMk cId="714015552" sldId="417"/>
            <ac:spMk id="28721" creationId="{27F90548-B4FA-AF85-1F0C-260D151F0277}"/>
          </ac:spMkLst>
        </pc:spChg>
        <pc:spChg chg="mod">
          <ac:chgData name="TOMMASO CAIAZZI" userId="4467b6bb-f22e-43e1-9cfc-2b9dfdaab12b" providerId="ADAL" clId="{AC95B4A7-EE02-4459-8C3D-53D0FCA89037}" dt="2023-11-13T17:06:35.509" v="1346" actId="1076"/>
          <ac:spMkLst>
            <pc:docMk/>
            <pc:sldMk cId="714015552" sldId="417"/>
            <ac:spMk id="28722" creationId="{BC647039-5CA2-EBBE-FC58-5456C16F954D}"/>
          </ac:spMkLst>
        </pc:spChg>
        <pc:spChg chg="mod">
          <ac:chgData name="TOMMASO CAIAZZI" userId="4467b6bb-f22e-43e1-9cfc-2b9dfdaab12b" providerId="ADAL" clId="{AC95B4A7-EE02-4459-8C3D-53D0FCA89037}" dt="2023-11-13T17:06:35.509" v="1346" actId="1076"/>
          <ac:spMkLst>
            <pc:docMk/>
            <pc:sldMk cId="714015552" sldId="417"/>
            <ac:spMk id="28723" creationId="{07CBCF4B-C2F7-7637-235A-BD8E32B4AC54}"/>
          </ac:spMkLst>
        </pc:spChg>
        <pc:spChg chg="mod">
          <ac:chgData name="TOMMASO CAIAZZI" userId="4467b6bb-f22e-43e1-9cfc-2b9dfdaab12b" providerId="ADAL" clId="{AC95B4A7-EE02-4459-8C3D-53D0FCA89037}" dt="2023-11-13T17:06:35.509" v="1346" actId="1076"/>
          <ac:spMkLst>
            <pc:docMk/>
            <pc:sldMk cId="714015552" sldId="417"/>
            <ac:spMk id="28724" creationId="{DBC90FBB-2B32-FF88-4B50-B5E2600BD205}"/>
          </ac:spMkLst>
        </pc:spChg>
        <pc:spChg chg="mod">
          <ac:chgData name="TOMMASO CAIAZZI" userId="4467b6bb-f22e-43e1-9cfc-2b9dfdaab12b" providerId="ADAL" clId="{AC95B4A7-EE02-4459-8C3D-53D0FCA89037}" dt="2023-11-13T17:06:35.509" v="1346" actId="1076"/>
          <ac:spMkLst>
            <pc:docMk/>
            <pc:sldMk cId="714015552" sldId="417"/>
            <ac:spMk id="28726" creationId="{D2283DEF-CF35-69E7-0694-4B43D7284F18}"/>
          </ac:spMkLst>
        </pc:spChg>
        <pc:spChg chg="mod">
          <ac:chgData name="TOMMASO CAIAZZI" userId="4467b6bb-f22e-43e1-9cfc-2b9dfdaab12b" providerId="ADAL" clId="{AC95B4A7-EE02-4459-8C3D-53D0FCA89037}" dt="2023-11-13T17:06:35.509" v="1346" actId="1076"/>
          <ac:spMkLst>
            <pc:docMk/>
            <pc:sldMk cId="714015552" sldId="417"/>
            <ac:spMk id="28727" creationId="{9FBB8CC3-E759-6AE6-523A-2BF53D5EE3ED}"/>
          </ac:spMkLst>
        </pc:spChg>
        <pc:spChg chg="mod">
          <ac:chgData name="TOMMASO CAIAZZI" userId="4467b6bb-f22e-43e1-9cfc-2b9dfdaab12b" providerId="ADAL" clId="{AC95B4A7-EE02-4459-8C3D-53D0FCA89037}" dt="2023-11-13T17:06:35.509" v="1346" actId="1076"/>
          <ac:spMkLst>
            <pc:docMk/>
            <pc:sldMk cId="714015552" sldId="417"/>
            <ac:spMk id="28728" creationId="{3E7239E8-C68C-4A46-6CF0-56A1474614D3}"/>
          </ac:spMkLst>
        </pc:spChg>
        <pc:spChg chg="mod">
          <ac:chgData name="TOMMASO CAIAZZI" userId="4467b6bb-f22e-43e1-9cfc-2b9dfdaab12b" providerId="ADAL" clId="{AC95B4A7-EE02-4459-8C3D-53D0FCA89037}" dt="2023-11-13T17:06:35.509" v="1346" actId="1076"/>
          <ac:spMkLst>
            <pc:docMk/>
            <pc:sldMk cId="714015552" sldId="417"/>
            <ac:spMk id="28729" creationId="{45FFFDE3-A5D9-8CD4-0120-AC760A087675}"/>
          </ac:spMkLst>
        </pc:spChg>
        <pc:spChg chg="mod">
          <ac:chgData name="TOMMASO CAIAZZI" userId="4467b6bb-f22e-43e1-9cfc-2b9dfdaab12b" providerId="ADAL" clId="{AC95B4A7-EE02-4459-8C3D-53D0FCA89037}" dt="2023-11-13T17:06:35.509" v="1346" actId="1076"/>
          <ac:spMkLst>
            <pc:docMk/>
            <pc:sldMk cId="714015552" sldId="417"/>
            <ac:spMk id="28730" creationId="{93BEF893-5787-5757-347E-382F4BD35CAA}"/>
          </ac:spMkLst>
        </pc:spChg>
        <pc:spChg chg="mod">
          <ac:chgData name="TOMMASO CAIAZZI" userId="4467b6bb-f22e-43e1-9cfc-2b9dfdaab12b" providerId="ADAL" clId="{AC95B4A7-EE02-4459-8C3D-53D0FCA89037}" dt="2023-11-13T17:06:35.509" v="1346" actId="1076"/>
          <ac:spMkLst>
            <pc:docMk/>
            <pc:sldMk cId="714015552" sldId="417"/>
            <ac:spMk id="28731" creationId="{DA465618-8F45-0439-2590-CF939A96D2AE}"/>
          </ac:spMkLst>
        </pc:spChg>
        <pc:spChg chg="mod">
          <ac:chgData name="TOMMASO CAIAZZI" userId="4467b6bb-f22e-43e1-9cfc-2b9dfdaab12b" providerId="ADAL" clId="{AC95B4A7-EE02-4459-8C3D-53D0FCA89037}" dt="2023-11-13T17:06:35.509" v="1346" actId="1076"/>
          <ac:spMkLst>
            <pc:docMk/>
            <pc:sldMk cId="714015552" sldId="417"/>
            <ac:spMk id="28732" creationId="{B517819A-3F17-4214-5422-6BDFF4C348AC}"/>
          </ac:spMkLst>
        </pc:spChg>
        <pc:spChg chg="mod">
          <ac:chgData name="TOMMASO CAIAZZI" userId="4467b6bb-f22e-43e1-9cfc-2b9dfdaab12b" providerId="ADAL" clId="{AC95B4A7-EE02-4459-8C3D-53D0FCA89037}" dt="2023-11-13T17:06:35.509" v="1346" actId="1076"/>
          <ac:spMkLst>
            <pc:docMk/>
            <pc:sldMk cId="714015552" sldId="417"/>
            <ac:spMk id="28733" creationId="{E980E71B-0600-8F44-FE9A-7F30D54E199C}"/>
          </ac:spMkLst>
        </pc:spChg>
        <pc:grpChg chg="add mod ord">
          <ac:chgData name="TOMMASO CAIAZZI" userId="4467b6bb-f22e-43e1-9cfc-2b9dfdaab12b" providerId="ADAL" clId="{AC95B4A7-EE02-4459-8C3D-53D0FCA89037}" dt="2023-11-13T17:06:39.893" v="1347" actId="1076"/>
          <ac:grpSpMkLst>
            <pc:docMk/>
            <pc:sldMk cId="714015552" sldId="417"/>
            <ac:grpSpMk id="62" creationId="{C696C34A-26D9-19C6-893C-BF27C773043A}"/>
          </ac:grpSpMkLst>
        </pc:grpChg>
        <pc:grpChg chg="mod">
          <ac:chgData name="TOMMASO CAIAZZI" userId="4467b6bb-f22e-43e1-9cfc-2b9dfdaab12b" providerId="ADAL" clId="{AC95B4A7-EE02-4459-8C3D-53D0FCA89037}" dt="2023-11-13T17:05:54.396" v="1313"/>
          <ac:grpSpMkLst>
            <pc:docMk/>
            <pc:sldMk cId="714015552" sldId="417"/>
            <ac:grpSpMk id="65" creationId="{79133F26-37E9-B7B2-C5B7-B65B20D07099}"/>
          </ac:grpSpMkLst>
        </pc:grpChg>
        <pc:grpChg chg="add del mod">
          <ac:chgData name="TOMMASO CAIAZZI" userId="4467b6bb-f22e-43e1-9cfc-2b9dfdaab12b" providerId="ADAL" clId="{AC95B4A7-EE02-4459-8C3D-53D0FCA89037}" dt="2023-11-13T17:06:04.893" v="1336"/>
          <ac:grpSpMkLst>
            <pc:docMk/>
            <pc:sldMk cId="714015552" sldId="417"/>
            <ac:grpSpMk id="69" creationId="{149FEC03-F932-6FA1-4354-1B4319E87EE1}"/>
          </ac:grpSpMkLst>
        </pc:grpChg>
        <pc:grpChg chg="mod">
          <ac:chgData name="TOMMASO CAIAZZI" userId="4467b6bb-f22e-43e1-9cfc-2b9dfdaab12b" providerId="ADAL" clId="{AC95B4A7-EE02-4459-8C3D-53D0FCA89037}" dt="2023-11-13T17:06:04.377" v="1335"/>
          <ac:grpSpMkLst>
            <pc:docMk/>
            <pc:sldMk cId="714015552" sldId="417"/>
            <ac:grpSpMk id="72" creationId="{DE3FE28C-B104-3031-3FC0-C6CF2A89F7D6}"/>
          </ac:grpSpMkLst>
        </pc:grpChg>
        <pc:grpChg chg="add mod ord">
          <ac:chgData name="TOMMASO CAIAZZI" userId="4467b6bb-f22e-43e1-9cfc-2b9dfdaab12b" providerId="ADAL" clId="{AC95B4A7-EE02-4459-8C3D-53D0FCA89037}" dt="2023-11-13T17:36:32.013" v="2157" actId="166"/>
          <ac:grpSpMkLst>
            <pc:docMk/>
            <pc:sldMk cId="714015552" sldId="417"/>
            <ac:grpSpMk id="77" creationId="{A6225F15-4BC3-FAF1-5A29-8241D82A4D11}"/>
          </ac:grpSpMkLst>
        </pc:grpChg>
        <pc:grpChg chg="mod">
          <ac:chgData name="TOMMASO CAIAZZI" userId="4467b6bb-f22e-43e1-9cfc-2b9dfdaab12b" providerId="ADAL" clId="{AC95B4A7-EE02-4459-8C3D-53D0FCA89037}" dt="2023-11-13T17:08:27.976" v="1373"/>
          <ac:grpSpMkLst>
            <pc:docMk/>
            <pc:sldMk cId="714015552" sldId="417"/>
            <ac:grpSpMk id="80" creationId="{FB7C8FDF-6C85-A4FF-FF1B-4E1F747A529C}"/>
          </ac:grpSpMkLst>
        </pc:grpChg>
        <pc:grpChg chg="del mod">
          <ac:chgData name="TOMMASO CAIAZZI" userId="4467b6bb-f22e-43e1-9cfc-2b9dfdaab12b" providerId="ADAL" clId="{AC95B4A7-EE02-4459-8C3D-53D0FCA89037}" dt="2023-11-13T17:31:39.814" v="1856" actId="478"/>
          <ac:grpSpMkLst>
            <pc:docMk/>
            <pc:sldMk cId="714015552" sldId="417"/>
            <ac:grpSpMk id="28679" creationId="{7BE1EC47-019D-ED01-7254-0FC9BDD8D26A}"/>
          </ac:grpSpMkLst>
        </pc:grpChg>
        <pc:grpChg chg="del">
          <ac:chgData name="TOMMASO CAIAZZI" userId="4467b6bb-f22e-43e1-9cfc-2b9dfdaab12b" providerId="ADAL" clId="{AC95B4A7-EE02-4459-8C3D-53D0FCA89037}" dt="2023-11-13T17:09:28.460" v="1391" actId="478"/>
          <ac:grpSpMkLst>
            <pc:docMk/>
            <pc:sldMk cId="714015552" sldId="417"/>
            <ac:grpSpMk id="28680" creationId="{43E838DF-ECEA-27AF-B455-9D116E747A1D}"/>
          </ac:grpSpMkLst>
        </pc:grpChg>
        <pc:grpChg chg="mod">
          <ac:chgData name="TOMMASO CAIAZZI" userId="4467b6bb-f22e-43e1-9cfc-2b9dfdaab12b" providerId="ADAL" clId="{AC95B4A7-EE02-4459-8C3D-53D0FCA89037}" dt="2023-11-13T17:06:35.509" v="1346" actId="1076"/>
          <ac:grpSpMkLst>
            <pc:docMk/>
            <pc:sldMk cId="714015552" sldId="417"/>
            <ac:grpSpMk id="28713" creationId="{3A9CF9BB-544C-16EB-3919-CBCD627D4E75}"/>
          </ac:grpSpMkLst>
        </pc:grpChg>
        <pc:grpChg chg="mod">
          <ac:chgData name="TOMMASO CAIAZZI" userId="4467b6bb-f22e-43e1-9cfc-2b9dfdaab12b" providerId="ADAL" clId="{AC95B4A7-EE02-4459-8C3D-53D0FCA89037}" dt="2023-11-13T17:06:35.509" v="1346" actId="1076"/>
          <ac:grpSpMkLst>
            <pc:docMk/>
            <pc:sldMk cId="714015552" sldId="417"/>
            <ac:grpSpMk id="28714" creationId="{EB3F0270-0E68-2FC3-21E9-73FCC07297F8}"/>
          </ac:grpSpMkLst>
        </pc:grpChg>
        <pc:grpChg chg="mod">
          <ac:chgData name="TOMMASO CAIAZZI" userId="4467b6bb-f22e-43e1-9cfc-2b9dfdaab12b" providerId="ADAL" clId="{AC95B4A7-EE02-4459-8C3D-53D0FCA89037}" dt="2023-11-13T17:06:35.509" v="1346" actId="1076"/>
          <ac:grpSpMkLst>
            <pc:docMk/>
            <pc:sldMk cId="714015552" sldId="417"/>
            <ac:grpSpMk id="28715" creationId="{D6E4EA06-CDFB-DADE-2463-87167630E012}"/>
          </ac:grpSpMkLst>
        </pc:grpChg>
        <pc:grpChg chg="mod">
          <ac:chgData name="TOMMASO CAIAZZI" userId="4467b6bb-f22e-43e1-9cfc-2b9dfdaab12b" providerId="ADAL" clId="{AC95B4A7-EE02-4459-8C3D-53D0FCA89037}" dt="2023-11-13T17:06:35.509" v="1346" actId="1076"/>
          <ac:grpSpMkLst>
            <pc:docMk/>
            <pc:sldMk cId="714015552" sldId="417"/>
            <ac:grpSpMk id="28716" creationId="{40A0121D-013F-B6C0-0C01-30E2F4EDD675}"/>
          </ac:grpSpMkLst>
        </pc:grpChg>
        <pc:grpChg chg="mod">
          <ac:chgData name="TOMMASO CAIAZZI" userId="4467b6bb-f22e-43e1-9cfc-2b9dfdaab12b" providerId="ADAL" clId="{AC95B4A7-EE02-4459-8C3D-53D0FCA89037}" dt="2023-11-13T17:06:35.509" v="1346" actId="1076"/>
          <ac:grpSpMkLst>
            <pc:docMk/>
            <pc:sldMk cId="714015552" sldId="417"/>
            <ac:grpSpMk id="28720" creationId="{9462052F-B1CD-1B96-7063-9FF98C77EE2E}"/>
          </ac:grpSpMkLst>
        </pc:grpChg>
        <pc:grpChg chg="mod">
          <ac:chgData name="TOMMASO CAIAZZI" userId="4467b6bb-f22e-43e1-9cfc-2b9dfdaab12b" providerId="ADAL" clId="{AC95B4A7-EE02-4459-8C3D-53D0FCA89037}" dt="2023-11-13T17:06:35.509" v="1346" actId="1076"/>
          <ac:grpSpMkLst>
            <pc:docMk/>
            <pc:sldMk cId="714015552" sldId="417"/>
            <ac:grpSpMk id="28725" creationId="{B159E94B-1F35-974A-C6FB-F8EE12BCF8A0}"/>
          </ac:grpSpMkLst>
        </pc:grpChg>
      </pc:sldChg>
      <pc:sldChg chg="delSp add mod">
        <pc:chgData name="TOMMASO CAIAZZI" userId="4467b6bb-f22e-43e1-9cfc-2b9dfdaab12b" providerId="ADAL" clId="{AC95B4A7-EE02-4459-8C3D-53D0FCA89037}" dt="2023-11-13T17:22:48.424" v="1648" actId="478"/>
        <pc:sldMkLst>
          <pc:docMk/>
          <pc:sldMk cId="2724736757" sldId="418"/>
        </pc:sldMkLst>
        <pc:spChg chg="del">
          <ac:chgData name="TOMMASO CAIAZZI" userId="4467b6bb-f22e-43e1-9cfc-2b9dfdaab12b" providerId="ADAL" clId="{AC95B4A7-EE02-4459-8C3D-53D0FCA89037}" dt="2023-11-13T17:22:48.424" v="1648" actId="478"/>
          <ac:spMkLst>
            <pc:docMk/>
            <pc:sldMk cId="2724736757" sldId="418"/>
            <ac:spMk id="13" creationId="{51E87B72-3858-8EEA-55B2-89F728C77CFB}"/>
          </ac:spMkLst>
        </pc:spChg>
        <pc:spChg chg="del">
          <ac:chgData name="TOMMASO CAIAZZI" userId="4467b6bb-f22e-43e1-9cfc-2b9dfdaab12b" providerId="ADAL" clId="{AC95B4A7-EE02-4459-8C3D-53D0FCA89037}" dt="2023-11-13T17:22:47.882" v="1647" actId="478"/>
          <ac:spMkLst>
            <pc:docMk/>
            <pc:sldMk cId="2724736757" sldId="418"/>
            <ac:spMk id="14" creationId="{7CDE518F-CF31-B35A-B48C-C56C7537269C}"/>
          </ac:spMkLst>
        </pc:spChg>
      </pc:sldChg>
      <pc:sldChg chg="delSp add mod">
        <pc:chgData name="TOMMASO CAIAZZI" userId="4467b6bb-f22e-43e1-9cfc-2b9dfdaab12b" providerId="ADAL" clId="{AC95B4A7-EE02-4459-8C3D-53D0FCA89037}" dt="2023-11-13T17:22:58.375" v="1652" actId="478"/>
        <pc:sldMkLst>
          <pc:docMk/>
          <pc:sldMk cId="4143783887" sldId="419"/>
        </pc:sldMkLst>
        <pc:spChg chg="del">
          <ac:chgData name="TOMMASO CAIAZZI" userId="4467b6bb-f22e-43e1-9cfc-2b9dfdaab12b" providerId="ADAL" clId="{AC95B4A7-EE02-4459-8C3D-53D0FCA89037}" dt="2023-11-13T17:22:58.375" v="1652" actId="478"/>
          <ac:spMkLst>
            <pc:docMk/>
            <pc:sldMk cId="4143783887" sldId="419"/>
            <ac:spMk id="14" creationId="{7CDE518F-CF31-B35A-B48C-C56C7537269C}"/>
          </ac:spMkLst>
        </pc:spChg>
      </pc:sldChg>
      <pc:sldChg chg="addSp delSp add mod">
        <pc:chgData name="TOMMASO CAIAZZI" userId="4467b6bb-f22e-43e1-9cfc-2b9dfdaab12b" providerId="ADAL" clId="{AC95B4A7-EE02-4459-8C3D-53D0FCA89037}" dt="2023-11-13T17:23:23.786" v="1654" actId="478"/>
        <pc:sldMkLst>
          <pc:docMk/>
          <pc:sldMk cId="1826683344" sldId="420"/>
        </pc:sldMkLst>
        <pc:spChg chg="add del">
          <ac:chgData name="TOMMASO CAIAZZI" userId="4467b6bb-f22e-43e1-9cfc-2b9dfdaab12b" providerId="ADAL" clId="{AC95B4A7-EE02-4459-8C3D-53D0FCA89037}" dt="2023-11-13T17:23:23.786" v="1654" actId="478"/>
          <ac:spMkLst>
            <pc:docMk/>
            <pc:sldMk cId="1826683344" sldId="420"/>
            <ac:spMk id="12" creationId="{267BC180-45F4-D8D3-6E74-AA9D1B89E8AD}"/>
          </ac:spMkLst>
        </pc:spChg>
      </pc:sldChg>
      <pc:sldChg chg="modSp add del mod modClrScheme chgLayout">
        <pc:chgData name="TOMMASO CAIAZZI" userId="4467b6bb-f22e-43e1-9cfc-2b9dfdaab12b" providerId="ADAL" clId="{AC95B4A7-EE02-4459-8C3D-53D0FCA89037}" dt="2023-11-13T17:24:47.866" v="1658" actId="47"/>
        <pc:sldMkLst>
          <pc:docMk/>
          <pc:sldMk cId="2989540498" sldId="421"/>
        </pc:sldMkLst>
        <pc:spChg chg="mod ord">
          <ac:chgData name="TOMMASO CAIAZZI" userId="4467b6bb-f22e-43e1-9cfc-2b9dfdaab12b" providerId="ADAL" clId="{AC95B4A7-EE02-4459-8C3D-53D0FCA89037}" dt="2023-11-13T17:24:35.138" v="1656" actId="700"/>
          <ac:spMkLst>
            <pc:docMk/>
            <pc:sldMk cId="2989540498" sldId="421"/>
            <ac:spMk id="32" creationId="{2E5D5B4C-22D0-0B2C-A0A5-2C20457B7E43}"/>
          </ac:spMkLst>
        </pc:spChg>
        <pc:spChg chg="mod ord">
          <ac:chgData name="TOMMASO CAIAZZI" userId="4467b6bb-f22e-43e1-9cfc-2b9dfdaab12b" providerId="ADAL" clId="{AC95B4A7-EE02-4459-8C3D-53D0FCA89037}" dt="2023-11-13T17:24:35.138" v="1656" actId="700"/>
          <ac:spMkLst>
            <pc:docMk/>
            <pc:sldMk cId="2989540498" sldId="421"/>
            <ac:spMk id="33" creationId="{50E58F9C-BA66-9FD2-348D-D8125AD8D638}"/>
          </ac:spMkLst>
        </pc:spChg>
        <pc:spChg chg="mod ord">
          <ac:chgData name="TOMMASO CAIAZZI" userId="4467b6bb-f22e-43e1-9cfc-2b9dfdaab12b" providerId="ADAL" clId="{AC95B4A7-EE02-4459-8C3D-53D0FCA89037}" dt="2023-11-13T17:24:35.138" v="1656" actId="700"/>
          <ac:spMkLst>
            <pc:docMk/>
            <pc:sldMk cId="2989540498" sldId="421"/>
            <ac:spMk id="8197" creationId="{DBD5E7CA-9C58-48AA-323F-707E13B95CD6}"/>
          </ac:spMkLst>
        </pc:spChg>
        <pc:spChg chg="mod ord">
          <ac:chgData name="TOMMASO CAIAZZI" userId="4467b6bb-f22e-43e1-9cfc-2b9dfdaab12b" providerId="ADAL" clId="{AC95B4A7-EE02-4459-8C3D-53D0FCA89037}" dt="2023-11-13T17:24:35.230" v="1657" actId="27636"/>
          <ac:spMkLst>
            <pc:docMk/>
            <pc:sldMk cId="2989540498" sldId="421"/>
            <ac:spMk id="8198" creationId="{DE7CF4D6-80FD-46D2-8790-7B9D18C6C768}"/>
          </ac:spMkLst>
        </pc:spChg>
      </pc:sldChg>
      <pc:sldChg chg="addSp delSp modSp add mod">
        <pc:chgData name="TOMMASO CAIAZZI" userId="4467b6bb-f22e-43e1-9cfc-2b9dfdaab12b" providerId="ADAL" clId="{AC95B4A7-EE02-4459-8C3D-53D0FCA89037}" dt="2023-11-13T17:25:15.909" v="1687" actId="1076"/>
        <pc:sldMkLst>
          <pc:docMk/>
          <pc:sldMk cId="3401389069" sldId="421"/>
        </pc:sldMkLst>
        <pc:spChg chg="add del mod">
          <ac:chgData name="TOMMASO CAIAZZI" userId="4467b6bb-f22e-43e1-9cfc-2b9dfdaab12b" providerId="ADAL" clId="{AC95B4A7-EE02-4459-8C3D-53D0FCA89037}" dt="2023-11-13T17:25:12.029" v="1686" actId="478"/>
          <ac:spMkLst>
            <pc:docMk/>
            <pc:sldMk cId="3401389069" sldId="421"/>
            <ac:spMk id="2" creationId="{FF8E438A-3191-1473-D9FA-0743E6858844}"/>
          </ac:spMkLst>
        </pc:spChg>
        <pc:spChg chg="mod">
          <ac:chgData name="TOMMASO CAIAZZI" userId="4467b6bb-f22e-43e1-9cfc-2b9dfdaab12b" providerId="ADAL" clId="{AC95B4A7-EE02-4459-8C3D-53D0FCA89037}" dt="2023-11-13T17:25:15.909" v="1687" actId="1076"/>
          <ac:spMkLst>
            <pc:docMk/>
            <pc:sldMk cId="3401389069" sldId="421"/>
            <ac:spMk id="5122" creationId="{D52C1193-E72F-9504-F8A2-1C3CD7C9A60A}"/>
          </ac:spMkLst>
        </pc:spChg>
        <pc:spChg chg="del">
          <ac:chgData name="TOMMASO CAIAZZI" userId="4467b6bb-f22e-43e1-9cfc-2b9dfdaab12b" providerId="ADAL" clId="{AC95B4A7-EE02-4459-8C3D-53D0FCA89037}" dt="2023-11-13T17:25:10.731" v="1685" actId="478"/>
          <ac:spMkLst>
            <pc:docMk/>
            <pc:sldMk cId="3401389069" sldId="421"/>
            <ac:spMk id="5123" creationId="{7269C1AF-3115-5BC8-A826-7DD11551941F}"/>
          </ac:spMkLst>
        </pc:spChg>
        <pc:graphicFrameChg chg="del">
          <ac:chgData name="TOMMASO CAIAZZI" userId="4467b6bb-f22e-43e1-9cfc-2b9dfdaab12b" providerId="ADAL" clId="{AC95B4A7-EE02-4459-8C3D-53D0FCA89037}" dt="2023-11-13T17:24:52.277" v="1660" actId="478"/>
          <ac:graphicFrameMkLst>
            <pc:docMk/>
            <pc:sldMk cId="3401389069" sldId="421"/>
            <ac:graphicFrameMk id="124990" creationId="{B29E1B27-9968-C664-167E-267F5CE28173}"/>
          </ac:graphicFrameMkLst>
        </pc:graphicFrameChg>
      </pc:sldChg>
      <pc:sldChg chg="modSp add mod">
        <pc:chgData name="TOMMASO CAIAZZI" userId="4467b6bb-f22e-43e1-9cfc-2b9dfdaab12b" providerId="ADAL" clId="{AC95B4A7-EE02-4459-8C3D-53D0FCA89037}" dt="2023-11-13T17:26:51.450" v="1718" actId="20577"/>
        <pc:sldMkLst>
          <pc:docMk/>
          <pc:sldMk cId="3359667938" sldId="422"/>
        </pc:sldMkLst>
        <pc:spChg chg="mod">
          <ac:chgData name="TOMMASO CAIAZZI" userId="4467b6bb-f22e-43e1-9cfc-2b9dfdaab12b" providerId="ADAL" clId="{AC95B4A7-EE02-4459-8C3D-53D0FCA89037}" dt="2023-11-13T17:26:51.450" v="1718" actId="20577"/>
          <ac:spMkLst>
            <pc:docMk/>
            <pc:sldMk cId="3359667938" sldId="422"/>
            <ac:spMk id="5122" creationId="{D52C1193-E72F-9504-F8A2-1C3CD7C9A60A}"/>
          </ac:spMkLst>
        </pc:spChg>
      </pc:sldChg>
      <pc:sldChg chg="modSp add mod">
        <pc:chgData name="TOMMASO CAIAZZI" userId="4467b6bb-f22e-43e1-9cfc-2b9dfdaab12b" providerId="ADAL" clId="{AC95B4A7-EE02-4459-8C3D-53D0FCA89037}" dt="2023-11-13T17:29:34.544" v="1840" actId="20577"/>
        <pc:sldMkLst>
          <pc:docMk/>
          <pc:sldMk cId="691626994" sldId="423"/>
        </pc:sldMkLst>
        <pc:spChg chg="mod">
          <ac:chgData name="TOMMASO CAIAZZI" userId="4467b6bb-f22e-43e1-9cfc-2b9dfdaab12b" providerId="ADAL" clId="{AC95B4A7-EE02-4459-8C3D-53D0FCA89037}" dt="2023-11-13T17:29:34.544" v="1840" actId="20577"/>
          <ac:spMkLst>
            <pc:docMk/>
            <pc:sldMk cId="691626994" sldId="423"/>
            <ac:spMk id="5122" creationId="{D52C1193-E72F-9504-F8A2-1C3CD7C9A60A}"/>
          </ac:spMkLst>
        </pc:spChg>
      </pc:sldChg>
      <pc:sldChg chg="modSp add mod">
        <pc:chgData name="TOMMASO CAIAZZI" userId="4467b6bb-f22e-43e1-9cfc-2b9dfdaab12b" providerId="ADAL" clId="{AC95B4A7-EE02-4459-8C3D-53D0FCA89037}" dt="2023-11-13T17:30:10.033" v="1843" actId="20577"/>
        <pc:sldMkLst>
          <pc:docMk/>
          <pc:sldMk cId="156608522" sldId="424"/>
        </pc:sldMkLst>
        <pc:spChg chg="mod">
          <ac:chgData name="TOMMASO CAIAZZI" userId="4467b6bb-f22e-43e1-9cfc-2b9dfdaab12b" providerId="ADAL" clId="{AC95B4A7-EE02-4459-8C3D-53D0FCA89037}" dt="2023-11-13T17:30:10.033" v="1843" actId="20577"/>
          <ac:spMkLst>
            <pc:docMk/>
            <pc:sldMk cId="156608522" sldId="424"/>
            <ac:spMk id="5122" creationId="{D52C1193-E72F-9504-F8A2-1C3CD7C9A60A}"/>
          </ac:spMkLst>
        </pc:spChg>
      </pc:sldChg>
      <pc:sldChg chg="add">
        <pc:chgData name="TOMMASO CAIAZZI" userId="4467b6bb-f22e-43e1-9cfc-2b9dfdaab12b" providerId="ADAL" clId="{AC95B4A7-EE02-4459-8C3D-53D0FCA89037}" dt="2023-11-13T17:38:16.448" v="2160"/>
        <pc:sldMkLst>
          <pc:docMk/>
          <pc:sldMk cId="1453318088" sldId="425"/>
        </pc:sldMkLst>
      </pc:sldChg>
      <pc:sldChg chg="modSp add mod">
        <pc:chgData name="TOMMASO CAIAZZI" userId="4467b6bb-f22e-43e1-9cfc-2b9dfdaab12b" providerId="ADAL" clId="{AC95B4A7-EE02-4459-8C3D-53D0FCA89037}" dt="2023-11-13T17:39:00.185" v="2168" actId="20577"/>
        <pc:sldMkLst>
          <pc:docMk/>
          <pc:sldMk cId="2200561635" sldId="426"/>
        </pc:sldMkLst>
        <pc:spChg chg="mod">
          <ac:chgData name="TOMMASO CAIAZZI" userId="4467b6bb-f22e-43e1-9cfc-2b9dfdaab12b" providerId="ADAL" clId="{AC95B4A7-EE02-4459-8C3D-53D0FCA89037}" dt="2023-11-13T17:38:38.799" v="2166" actId="20577"/>
          <ac:spMkLst>
            <pc:docMk/>
            <pc:sldMk cId="2200561635" sldId="426"/>
            <ac:spMk id="32" creationId="{EC13EA54-B75A-3AAE-2DC5-04F2EE76EA14}"/>
          </ac:spMkLst>
        </pc:spChg>
        <pc:spChg chg="mod">
          <ac:chgData name="TOMMASO CAIAZZI" userId="4467b6bb-f22e-43e1-9cfc-2b9dfdaab12b" providerId="ADAL" clId="{AC95B4A7-EE02-4459-8C3D-53D0FCA89037}" dt="2023-11-13T17:39:00.185" v="2168" actId="20577"/>
          <ac:spMkLst>
            <pc:docMk/>
            <pc:sldMk cId="2200561635" sldId="426"/>
            <ac:spMk id="18437" creationId="{AFF8E2DB-E1FE-B10A-80D1-645659F9A094}"/>
          </ac:spMkLst>
        </pc:spChg>
      </pc:sldChg>
      <pc:sldChg chg="addSp delSp modSp add mod">
        <pc:chgData name="TOMMASO CAIAZZI" userId="4467b6bb-f22e-43e1-9cfc-2b9dfdaab12b" providerId="ADAL" clId="{AC95B4A7-EE02-4459-8C3D-53D0FCA89037}" dt="2023-11-13T17:47:19.257" v="2217" actId="14100"/>
        <pc:sldMkLst>
          <pc:docMk/>
          <pc:sldMk cId="2558970753" sldId="427"/>
        </pc:sldMkLst>
        <pc:spChg chg="add mod">
          <ac:chgData name="TOMMASO CAIAZZI" userId="4467b6bb-f22e-43e1-9cfc-2b9dfdaab12b" providerId="ADAL" clId="{AC95B4A7-EE02-4459-8C3D-53D0FCA89037}" dt="2023-11-13T17:47:19.257" v="2217" actId="14100"/>
          <ac:spMkLst>
            <pc:docMk/>
            <pc:sldMk cId="2558970753" sldId="427"/>
            <ac:spMk id="8" creationId="{F517F7FD-68AB-9390-0FC0-85B05D162097}"/>
          </ac:spMkLst>
        </pc:spChg>
        <pc:picChg chg="add mod">
          <ac:chgData name="TOMMASO CAIAZZI" userId="4467b6bb-f22e-43e1-9cfc-2b9dfdaab12b" providerId="ADAL" clId="{AC95B4A7-EE02-4459-8C3D-53D0FCA89037}" dt="2023-11-13T17:46:15.460" v="2173" actId="1076"/>
          <ac:picMkLst>
            <pc:docMk/>
            <pc:sldMk cId="2558970753" sldId="427"/>
            <ac:picMk id="3" creationId="{A1320403-A00A-27CC-7154-7D52E2B273E6}"/>
          </ac:picMkLst>
        </pc:picChg>
        <pc:picChg chg="del">
          <ac:chgData name="TOMMASO CAIAZZI" userId="4467b6bb-f22e-43e1-9cfc-2b9dfdaab12b" providerId="ADAL" clId="{AC95B4A7-EE02-4459-8C3D-53D0FCA89037}" dt="2023-11-13T17:46:06.474" v="2170" actId="478"/>
          <ac:picMkLst>
            <pc:docMk/>
            <pc:sldMk cId="2558970753" sldId="427"/>
            <ac:picMk id="9" creationId="{DD2FEF66-2123-08CB-B216-1EDFFDDD2B52}"/>
          </ac:picMkLst>
        </pc:picChg>
      </pc:sldChg>
    </pc:docChg>
  </pc:docChgLst>
  <pc:docChgLst>
    <pc:chgData name="Lorenzo Ariemma" userId="359e4d9b-18ad-408c-9e1b-373fb95ff396" providerId="ADAL" clId="{57FBD4AC-5395-4F40-B022-4B29856A315A}"/>
    <pc:docChg chg="undo custSel addSld delSld modSld">
      <pc:chgData name="Lorenzo Ariemma" userId="359e4d9b-18ad-408c-9e1b-373fb95ff396" providerId="ADAL" clId="{57FBD4AC-5395-4F40-B022-4B29856A315A}" dt="2023-11-22T16:01:02.564" v="388" actId="20577"/>
      <pc:docMkLst>
        <pc:docMk/>
      </pc:docMkLst>
      <pc:sldChg chg="modSp mod">
        <pc:chgData name="Lorenzo Ariemma" userId="359e4d9b-18ad-408c-9e1b-373fb95ff396" providerId="ADAL" clId="{57FBD4AC-5395-4F40-B022-4B29856A315A}" dt="2023-11-22T16:01:02.564" v="388" actId="20577"/>
        <pc:sldMkLst>
          <pc:docMk/>
          <pc:sldMk cId="0" sldId="377"/>
        </pc:sldMkLst>
        <pc:spChg chg="mod">
          <ac:chgData name="Lorenzo Ariemma" userId="359e4d9b-18ad-408c-9e1b-373fb95ff396" providerId="ADAL" clId="{57FBD4AC-5395-4F40-B022-4B29856A315A}" dt="2023-11-22T16:00:45.149" v="360" actId="20577"/>
          <ac:spMkLst>
            <pc:docMk/>
            <pc:sldMk cId="0" sldId="377"/>
            <ac:spMk id="36893" creationId="{DBACB5F7-91D6-BC5D-C7AC-D29CDB9DCFA9}"/>
          </ac:spMkLst>
        </pc:spChg>
        <pc:spChg chg="mod">
          <ac:chgData name="Lorenzo Ariemma" userId="359e4d9b-18ad-408c-9e1b-373fb95ff396" providerId="ADAL" clId="{57FBD4AC-5395-4F40-B022-4B29856A315A}" dt="2023-11-22T16:00:32.588" v="353" actId="20577"/>
          <ac:spMkLst>
            <pc:docMk/>
            <pc:sldMk cId="0" sldId="377"/>
            <ac:spMk id="36894" creationId="{1D05E185-5232-3969-A42A-301E3585C4E2}"/>
          </ac:spMkLst>
        </pc:spChg>
        <pc:spChg chg="mod">
          <ac:chgData name="Lorenzo Ariemma" userId="359e4d9b-18ad-408c-9e1b-373fb95ff396" providerId="ADAL" clId="{57FBD4AC-5395-4F40-B022-4B29856A315A}" dt="2023-11-22T16:00:54.678" v="374" actId="20577"/>
          <ac:spMkLst>
            <pc:docMk/>
            <pc:sldMk cId="0" sldId="377"/>
            <ac:spMk id="36895" creationId="{F297F753-6565-6B7E-1185-EC0A646FFB72}"/>
          </ac:spMkLst>
        </pc:spChg>
        <pc:spChg chg="mod">
          <ac:chgData name="Lorenzo Ariemma" userId="359e4d9b-18ad-408c-9e1b-373fb95ff396" providerId="ADAL" clId="{57FBD4AC-5395-4F40-B022-4B29856A315A}" dt="2023-11-22T16:00:50.599" v="367" actId="20577"/>
          <ac:spMkLst>
            <pc:docMk/>
            <pc:sldMk cId="0" sldId="377"/>
            <ac:spMk id="36896" creationId="{BBA2621F-859D-96FC-8AD1-9176FB2AE102}"/>
          </ac:spMkLst>
        </pc:spChg>
        <pc:spChg chg="mod">
          <ac:chgData name="Lorenzo Ariemma" userId="359e4d9b-18ad-408c-9e1b-373fb95ff396" providerId="ADAL" clId="{57FBD4AC-5395-4F40-B022-4B29856A315A}" dt="2023-11-22T16:01:02.564" v="388" actId="20577"/>
          <ac:spMkLst>
            <pc:docMk/>
            <pc:sldMk cId="0" sldId="377"/>
            <ac:spMk id="36897" creationId="{0A7FFC1D-4CCB-BD71-7540-DF9F82DD1C15}"/>
          </ac:spMkLst>
        </pc:spChg>
        <pc:spChg chg="mod">
          <ac:chgData name="Lorenzo Ariemma" userId="359e4d9b-18ad-408c-9e1b-373fb95ff396" providerId="ADAL" clId="{57FBD4AC-5395-4F40-B022-4B29856A315A}" dt="2023-11-22T16:00:59.121" v="381" actId="20577"/>
          <ac:spMkLst>
            <pc:docMk/>
            <pc:sldMk cId="0" sldId="377"/>
            <ac:spMk id="36898" creationId="{7046BFE3-6D25-9ABF-F905-30A8BB551139}"/>
          </ac:spMkLst>
        </pc:spChg>
      </pc:sldChg>
      <pc:sldChg chg="modSp del mod">
        <pc:chgData name="Lorenzo Ariemma" userId="359e4d9b-18ad-408c-9e1b-373fb95ff396" providerId="ADAL" clId="{57FBD4AC-5395-4F40-B022-4B29856A315A}" dt="2023-11-22T15:48:42.164" v="43" actId="2696"/>
        <pc:sldMkLst>
          <pc:docMk/>
          <pc:sldMk cId="0" sldId="382"/>
        </pc:sldMkLst>
        <pc:spChg chg="mod">
          <ac:chgData name="Lorenzo Ariemma" userId="359e4d9b-18ad-408c-9e1b-373fb95ff396" providerId="ADAL" clId="{57FBD4AC-5395-4F40-B022-4B29856A315A}" dt="2023-11-22T15:46:42.983" v="38" actId="20577"/>
          <ac:spMkLst>
            <pc:docMk/>
            <pc:sldMk cId="0" sldId="382"/>
            <ac:spMk id="26628" creationId="{385FC81B-AAEB-16BD-F586-47C94E58E568}"/>
          </ac:spMkLst>
        </pc:spChg>
      </pc:sldChg>
      <pc:sldChg chg="delSp modSp mod">
        <pc:chgData name="Lorenzo Ariemma" userId="359e4d9b-18ad-408c-9e1b-373fb95ff396" providerId="ADAL" clId="{57FBD4AC-5395-4F40-B022-4B29856A315A}" dt="2023-11-22T15:51:20.215" v="100" actId="20577"/>
        <pc:sldMkLst>
          <pc:docMk/>
          <pc:sldMk cId="2023477470" sldId="416"/>
        </pc:sldMkLst>
        <pc:spChg chg="mod">
          <ac:chgData name="Lorenzo Ariemma" userId="359e4d9b-18ad-408c-9e1b-373fb95ff396" providerId="ADAL" clId="{57FBD4AC-5395-4F40-B022-4B29856A315A}" dt="2023-11-22T15:50:02.125" v="75" actId="2711"/>
          <ac:spMkLst>
            <pc:docMk/>
            <pc:sldMk cId="2023477470" sldId="416"/>
            <ac:spMk id="35" creationId="{BDFBCCD2-0318-8FDD-7961-4D13F39661D2}"/>
          </ac:spMkLst>
        </pc:spChg>
        <pc:spChg chg="del">
          <ac:chgData name="Lorenzo Ariemma" userId="359e4d9b-18ad-408c-9e1b-373fb95ff396" providerId="ADAL" clId="{57FBD4AC-5395-4F40-B022-4B29856A315A}" dt="2023-11-22T15:50:23.821" v="88" actId="478"/>
          <ac:spMkLst>
            <pc:docMk/>
            <pc:sldMk cId="2023477470" sldId="416"/>
            <ac:spMk id="27652" creationId="{0EEAA1BC-67A4-3FF7-1168-BBF27B19C0C5}"/>
          </ac:spMkLst>
        </pc:spChg>
        <pc:spChg chg="mod">
          <ac:chgData name="Lorenzo Ariemma" userId="359e4d9b-18ad-408c-9e1b-373fb95ff396" providerId="ADAL" clId="{57FBD4AC-5395-4F40-B022-4B29856A315A}" dt="2023-11-22T15:51:20.215" v="100" actId="20577"/>
          <ac:spMkLst>
            <pc:docMk/>
            <pc:sldMk cId="2023477470" sldId="416"/>
            <ac:spMk id="27653" creationId="{55C45E03-5159-FEE8-E566-25BE67511105}"/>
          </ac:spMkLst>
        </pc:spChg>
        <pc:spChg chg="mod">
          <ac:chgData name="Lorenzo Ariemma" userId="359e4d9b-18ad-408c-9e1b-373fb95ff396" providerId="ADAL" clId="{57FBD4AC-5395-4F40-B022-4B29856A315A}" dt="2023-11-22T15:50:27.281" v="90" actId="20577"/>
          <ac:spMkLst>
            <pc:docMk/>
            <pc:sldMk cId="2023477470" sldId="416"/>
            <ac:spMk id="27654" creationId="{1195F3D8-FF0D-E27F-C046-B65E6EF99309}"/>
          </ac:spMkLst>
        </pc:spChg>
        <pc:spChg chg="mod">
          <ac:chgData name="Lorenzo Ariemma" userId="359e4d9b-18ad-408c-9e1b-373fb95ff396" providerId="ADAL" clId="{57FBD4AC-5395-4F40-B022-4B29856A315A}" dt="2023-11-22T15:49:49.311" v="74" actId="1035"/>
          <ac:spMkLst>
            <pc:docMk/>
            <pc:sldMk cId="2023477470" sldId="416"/>
            <ac:spMk id="27656" creationId="{A3A143A8-05C3-AA5B-F8D7-CC60AC06199A}"/>
          </ac:spMkLst>
        </pc:spChg>
        <pc:spChg chg="del">
          <ac:chgData name="Lorenzo Ariemma" userId="359e4d9b-18ad-408c-9e1b-373fb95ff396" providerId="ADAL" clId="{57FBD4AC-5395-4F40-B022-4B29856A315A}" dt="2023-11-22T15:50:22.281" v="87" actId="478"/>
          <ac:spMkLst>
            <pc:docMk/>
            <pc:sldMk cId="2023477470" sldId="416"/>
            <ac:spMk id="27657" creationId="{CCADA5A7-84EA-62A1-FBA3-4337502F1E93}"/>
          </ac:spMkLst>
        </pc:spChg>
      </pc:sldChg>
      <pc:sldChg chg="addSp modSp mod">
        <pc:chgData name="Lorenzo Ariemma" userId="359e4d9b-18ad-408c-9e1b-373fb95ff396" providerId="ADAL" clId="{57FBD4AC-5395-4F40-B022-4B29856A315A}" dt="2023-11-22T15:57:32.774" v="343" actId="14100"/>
        <pc:sldMkLst>
          <pc:docMk/>
          <pc:sldMk cId="714015552" sldId="417"/>
        </pc:sldMkLst>
        <pc:spChg chg="add mod">
          <ac:chgData name="Lorenzo Ariemma" userId="359e4d9b-18ad-408c-9e1b-373fb95ff396" providerId="ADAL" clId="{57FBD4AC-5395-4F40-B022-4B29856A315A}" dt="2023-11-22T15:55:51.410" v="303" actId="1035"/>
          <ac:spMkLst>
            <pc:docMk/>
            <pc:sldMk cId="714015552" sldId="417"/>
            <ac:spMk id="2" creationId="{26464013-AC61-6281-FC3D-A8061D225123}"/>
          </ac:spMkLst>
        </pc:spChg>
        <pc:spChg chg="add mod">
          <ac:chgData name="Lorenzo Ariemma" userId="359e4d9b-18ad-408c-9e1b-373fb95ff396" providerId="ADAL" clId="{57FBD4AC-5395-4F40-B022-4B29856A315A}" dt="2023-11-22T15:57:00.847" v="341" actId="14100"/>
          <ac:spMkLst>
            <pc:docMk/>
            <pc:sldMk cId="714015552" sldId="417"/>
            <ac:spMk id="3" creationId="{3CDF73D4-BA4B-2FD6-BB2D-F9D235A0ED1F}"/>
          </ac:spMkLst>
        </pc:spChg>
        <pc:spChg chg="mod">
          <ac:chgData name="Lorenzo Ariemma" userId="359e4d9b-18ad-408c-9e1b-373fb95ff396" providerId="ADAL" clId="{57FBD4AC-5395-4F40-B022-4B29856A315A}" dt="2023-11-22T15:53:24.050" v="155" actId="20577"/>
          <ac:spMkLst>
            <pc:docMk/>
            <pc:sldMk cId="714015552" sldId="417"/>
            <ac:spMk id="63" creationId="{33742E37-6844-3DE2-099E-1FC992EB6E49}"/>
          </ac:spMkLst>
        </pc:spChg>
        <pc:spChg chg="mod">
          <ac:chgData name="Lorenzo Ariemma" userId="359e4d9b-18ad-408c-9e1b-373fb95ff396" providerId="ADAL" clId="{57FBD4AC-5395-4F40-B022-4B29856A315A}" dt="2023-11-22T15:56:03.066" v="322" actId="14100"/>
          <ac:spMkLst>
            <pc:docMk/>
            <pc:sldMk cId="714015552" sldId="417"/>
            <ac:spMk id="78" creationId="{F36FE27C-5297-B27F-5177-9A29E7AC289B}"/>
          </ac:spMkLst>
        </pc:spChg>
        <pc:spChg chg="mod">
          <ac:chgData name="Lorenzo Ariemma" userId="359e4d9b-18ad-408c-9e1b-373fb95ff396" providerId="ADAL" clId="{57FBD4AC-5395-4F40-B022-4B29856A315A}" dt="2023-11-22T15:51:44.606" v="104" actId="403"/>
          <ac:spMkLst>
            <pc:docMk/>
            <pc:sldMk cId="714015552" sldId="417"/>
            <ac:spMk id="28677" creationId="{8FD7A9B2-3C3B-4F10-ABF4-14C5C7C5797F}"/>
          </ac:spMkLst>
        </pc:spChg>
        <pc:spChg chg="mod">
          <ac:chgData name="Lorenzo Ariemma" userId="359e4d9b-18ad-408c-9e1b-373fb95ff396" providerId="ADAL" clId="{57FBD4AC-5395-4F40-B022-4B29856A315A}" dt="2023-11-22T15:55:41.209" v="286" actId="20577"/>
          <ac:spMkLst>
            <pc:docMk/>
            <pc:sldMk cId="714015552" sldId="417"/>
            <ac:spMk id="28678" creationId="{9A334A64-EACC-6B93-B45A-63EF13828316}"/>
          </ac:spMkLst>
        </pc:spChg>
        <pc:spChg chg="mod">
          <ac:chgData name="Lorenzo Ariemma" userId="359e4d9b-18ad-408c-9e1b-373fb95ff396" providerId="ADAL" clId="{57FBD4AC-5395-4F40-B022-4B29856A315A}" dt="2023-11-22T15:55:51.410" v="303" actId="1035"/>
          <ac:spMkLst>
            <pc:docMk/>
            <pc:sldMk cId="714015552" sldId="417"/>
            <ac:spMk id="28681" creationId="{5B74222B-803E-FF78-B884-E66E689E566E}"/>
          </ac:spMkLst>
        </pc:spChg>
        <pc:spChg chg="mod">
          <ac:chgData name="Lorenzo Ariemma" userId="359e4d9b-18ad-408c-9e1b-373fb95ff396" providerId="ADAL" clId="{57FBD4AC-5395-4F40-B022-4B29856A315A}" dt="2023-11-22T15:55:51.410" v="303" actId="1035"/>
          <ac:spMkLst>
            <pc:docMk/>
            <pc:sldMk cId="714015552" sldId="417"/>
            <ac:spMk id="28682" creationId="{977DC20A-B553-3521-D64A-1315F1D95E80}"/>
          </ac:spMkLst>
        </pc:spChg>
        <pc:spChg chg="mod">
          <ac:chgData name="Lorenzo Ariemma" userId="359e4d9b-18ad-408c-9e1b-373fb95ff396" providerId="ADAL" clId="{57FBD4AC-5395-4F40-B022-4B29856A315A}" dt="2023-11-22T15:56:57.336" v="340" actId="14100"/>
          <ac:spMkLst>
            <pc:docMk/>
            <pc:sldMk cId="714015552" sldId="417"/>
            <ac:spMk id="28683" creationId="{1E1DACFF-02D6-04DB-4809-339F31045513}"/>
          </ac:spMkLst>
        </pc:spChg>
        <pc:spChg chg="mod">
          <ac:chgData name="Lorenzo Ariemma" userId="359e4d9b-18ad-408c-9e1b-373fb95ff396" providerId="ADAL" clId="{57FBD4AC-5395-4F40-B022-4B29856A315A}" dt="2023-11-22T15:57:32.774" v="343" actId="14100"/>
          <ac:spMkLst>
            <pc:docMk/>
            <pc:sldMk cId="714015552" sldId="417"/>
            <ac:spMk id="28684" creationId="{68927D15-D282-C323-8AC4-6058D1D31CDC}"/>
          </ac:spMkLst>
        </pc:spChg>
        <pc:grpChg chg="mod">
          <ac:chgData name="Lorenzo Ariemma" userId="359e4d9b-18ad-408c-9e1b-373fb95ff396" providerId="ADAL" clId="{57FBD4AC-5395-4F40-B022-4B29856A315A}" dt="2023-11-22T15:55:51.410" v="303" actId="1035"/>
          <ac:grpSpMkLst>
            <pc:docMk/>
            <pc:sldMk cId="714015552" sldId="417"/>
            <ac:grpSpMk id="62" creationId="{C696C34A-26D9-19C6-893C-BF27C773043A}"/>
          </ac:grpSpMkLst>
        </pc:grpChg>
        <pc:grpChg chg="mod">
          <ac:chgData name="Lorenzo Ariemma" userId="359e4d9b-18ad-408c-9e1b-373fb95ff396" providerId="ADAL" clId="{57FBD4AC-5395-4F40-B022-4B29856A315A}" dt="2023-11-22T15:55:57.701" v="321" actId="1035"/>
          <ac:grpSpMkLst>
            <pc:docMk/>
            <pc:sldMk cId="714015552" sldId="417"/>
            <ac:grpSpMk id="77" creationId="{A6225F15-4BC3-FAF1-5A29-8241D82A4D11}"/>
          </ac:grpSpMkLst>
        </pc:grpChg>
      </pc:sldChg>
      <pc:sldChg chg="modSp mod">
        <pc:chgData name="Lorenzo Ariemma" userId="359e4d9b-18ad-408c-9e1b-373fb95ff396" providerId="ADAL" clId="{57FBD4AC-5395-4F40-B022-4B29856A315A}" dt="2023-11-22T15:39:07.662" v="7" actId="20577"/>
        <pc:sldMkLst>
          <pc:docMk/>
          <pc:sldMk cId="156608522" sldId="424"/>
        </pc:sldMkLst>
        <pc:spChg chg="mod">
          <ac:chgData name="Lorenzo Ariemma" userId="359e4d9b-18ad-408c-9e1b-373fb95ff396" providerId="ADAL" clId="{57FBD4AC-5395-4F40-B022-4B29856A315A}" dt="2023-11-22T15:39:07.662" v="7" actId="20577"/>
          <ac:spMkLst>
            <pc:docMk/>
            <pc:sldMk cId="156608522" sldId="424"/>
            <ac:spMk id="5122" creationId="{D52C1193-E72F-9504-F8A2-1C3CD7C9A60A}"/>
          </ac:spMkLst>
        </pc:spChg>
      </pc:sldChg>
      <pc:sldChg chg="modSp mod">
        <pc:chgData name="Lorenzo Ariemma" userId="359e4d9b-18ad-408c-9e1b-373fb95ff396" providerId="ADAL" clId="{57FBD4AC-5395-4F40-B022-4B29856A315A}" dt="2023-11-22T15:44:37.300" v="28" actId="113"/>
        <pc:sldMkLst>
          <pc:docMk/>
          <pc:sldMk cId="1453318088" sldId="425"/>
        </pc:sldMkLst>
        <pc:spChg chg="mod">
          <ac:chgData name="Lorenzo Ariemma" userId="359e4d9b-18ad-408c-9e1b-373fb95ff396" providerId="ADAL" clId="{57FBD4AC-5395-4F40-B022-4B29856A315A}" dt="2023-11-22T15:44:37.300" v="28" actId="113"/>
          <ac:spMkLst>
            <pc:docMk/>
            <pc:sldMk cId="1453318088" sldId="425"/>
            <ac:spMk id="7" creationId="{F0B87276-EE02-17B7-3370-3168133C8736}"/>
          </ac:spMkLst>
        </pc:spChg>
      </pc:sldChg>
      <pc:sldChg chg="modSp mod">
        <pc:chgData name="Lorenzo Ariemma" userId="359e4d9b-18ad-408c-9e1b-373fb95ff396" providerId="ADAL" clId="{57FBD4AC-5395-4F40-B022-4B29856A315A}" dt="2023-11-22T15:41:17.615" v="13" actId="20577"/>
        <pc:sldMkLst>
          <pc:docMk/>
          <pc:sldMk cId="2200561635" sldId="426"/>
        </pc:sldMkLst>
        <pc:spChg chg="mod">
          <ac:chgData name="Lorenzo Ariemma" userId="359e4d9b-18ad-408c-9e1b-373fb95ff396" providerId="ADAL" clId="{57FBD4AC-5395-4F40-B022-4B29856A315A}" dt="2023-11-22T15:41:01.694" v="9" actId="14100"/>
          <ac:spMkLst>
            <pc:docMk/>
            <pc:sldMk cId="2200561635" sldId="426"/>
            <ac:spMk id="32" creationId="{EC13EA54-B75A-3AAE-2DC5-04F2EE76EA14}"/>
          </ac:spMkLst>
        </pc:spChg>
        <pc:spChg chg="mod">
          <ac:chgData name="Lorenzo Ariemma" userId="359e4d9b-18ad-408c-9e1b-373fb95ff396" providerId="ADAL" clId="{57FBD4AC-5395-4F40-B022-4B29856A315A}" dt="2023-11-22T15:41:04.289" v="10" actId="14100"/>
          <ac:spMkLst>
            <pc:docMk/>
            <pc:sldMk cId="2200561635" sldId="426"/>
            <ac:spMk id="33" creationId="{059A51EC-24EC-09A8-A931-0C514F033872}"/>
          </ac:spMkLst>
        </pc:spChg>
        <pc:spChg chg="mod">
          <ac:chgData name="Lorenzo Ariemma" userId="359e4d9b-18ad-408c-9e1b-373fb95ff396" providerId="ADAL" clId="{57FBD4AC-5395-4F40-B022-4B29856A315A}" dt="2023-11-22T15:39:13.844" v="8" actId="20577"/>
          <ac:spMkLst>
            <pc:docMk/>
            <pc:sldMk cId="2200561635" sldId="426"/>
            <ac:spMk id="18436" creationId="{FB2E0A32-A59E-7612-9251-F9780ACA9F1D}"/>
          </ac:spMkLst>
        </pc:spChg>
        <pc:spChg chg="mod">
          <ac:chgData name="Lorenzo Ariemma" userId="359e4d9b-18ad-408c-9e1b-373fb95ff396" providerId="ADAL" clId="{57FBD4AC-5395-4F40-B022-4B29856A315A}" dt="2023-11-22T15:41:17.615" v="13" actId="20577"/>
          <ac:spMkLst>
            <pc:docMk/>
            <pc:sldMk cId="2200561635" sldId="426"/>
            <ac:spMk id="18437" creationId="{AFF8E2DB-E1FE-B10A-80D1-645659F9A094}"/>
          </ac:spMkLst>
        </pc:spChg>
        <pc:grpChg chg="mod">
          <ac:chgData name="Lorenzo Ariemma" userId="359e4d9b-18ad-408c-9e1b-373fb95ff396" providerId="ADAL" clId="{57FBD4AC-5395-4F40-B022-4B29856A315A}" dt="2023-11-22T15:41:11.259" v="12" actId="1076"/>
          <ac:grpSpMkLst>
            <pc:docMk/>
            <pc:sldMk cId="2200561635" sldId="426"/>
            <ac:grpSpMk id="31" creationId="{67286795-F9BA-935F-0E5F-3744B5411972}"/>
          </ac:grpSpMkLst>
        </pc:grpChg>
      </pc:sldChg>
      <pc:sldChg chg="modSp mod">
        <pc:chgData name="Lorenzo Ariemma" userId="359e4d9b-18ad-408c-9e1b-373fb95ff396" providerId="ADAL" clId="{57FBD4AC-5395-4F40-B022-4B29856A315A}" dt="2023-11-22T16:00:13.405" v="346" actId="14100"/>
        <pc:sldMkLst>
          <pc:docMk/>
          <pc:sldMk cId="2558970753" sldId="427"/>
        </pc:sldMkLst>
        <pc:spChg chg="mod">
          <ac:chgData name="Lorenzo Ariemma" userId="359e4d9b-18ad-408c-9e1b-373fb95ff396" providerId="ADAL" clId="{57FBD4AC-5395-4F40-B022-4B29856A315A}" dt="2023-11-22T16:00:13.405" v="346" actId="14100"/>
          <ac:spMkLst>
            <pc:docMk/>
            <pc:sldMk cId="2558970753" sldId="427"/>
            <ac:spMk id="8" creationId="{F517F7FD-68AB-9390-0FC0-85B05D162097}"/>
          </ac:spMkLst>
        </pc:spChg>
        <pc:picChg chg="mod">
          <ac:chgData name="Lorenzo Ariemma" userId="359e4d9b-18ad-408c-9e1b-373fb95ff396" providerId="ADAL" clId="{57FBD4AC-5395-4F40-B022-4B29856A315A}" dt="2023-11-22T16:00:04.225" v="344" actId="14826"/>
          <ac:picMkLst>
            <pc:docMk/>
            <pc:sldMk cId="2558970753" sldId="427"/>
            <ac:picMk id="3" creationId="{A1320403-A00A-27CC-7154-7D52E2B273E6}"/>
          </ac:picMkLst>
        </pc:picChg>
      </pc:sldChg>
      <pc:sldChg chg="addSp delSp modSp add mod">
        <pc:chgData name="Lorenzo Ariemma" userId="359e4d9b-18ad-408c-9e1b-373fb95ff396" providerId="ADAL" clId="{57FBD4AC-5395-4F40-B022-4B29856A315A}" dt="2023-11-22T15:48:39.266" v="42"/>
        <pc:sldMkLst>
          <pc:docMk/>
          <pc:sldMk cId="2118027753" sldId="448"/>
        </pc:sldMkLst>
        <pc:spChg chg="del">
          <ac:chgData name="Lorenzo Ariemma" userId="359e4d9b-18ad-408c-9e1b-373fb95ff396" providerId="ADAL" clId="{57FBD4AC-5395-4F40-B022-4B29856A315A}" dt="2023-11-22T15:48:34.560" v="41" actId="478"/>
          <ac:spMkLst>
            <pc:docMk/>
            <pc:sldMk cId="2118027753" sldId="448"/>
            <ac:spMk id="9" creationId="{26AF67F4-163D-2995-7367-49A51EE7EA00}"/>
          </ac:spMkLst>
        </pc:spChg>
        <pc:spChg chg="add mod">
          <ac:chgData name="Lorenzo Ariemma" userId="359e4d9b-18ad-408c-9e1b-373fb95ff396" providerId="ADAL" clId="{57FBD4AC-5395-4F40-B022-4B29856A315A}" dt="2023-11-22T15:48:33.155" v="40"/>
          <ac:spMkLst>
            <pc:docMk/>
            <pc:sldMk cId="2118027753" sldId="448"/>
            <ac:spMk id="10" creationId="{FAEFA9CD-D13D-2908-DA6A-AA91F9C5DD31}"/>
          </ac:spMkLst>
        </pc:spChg>
        <pc:spChg chg="mod">
          <ac:chgData name="Lorenzo Ariemma" userId="359e4d9b-18ad-408c-9e1b-373fb95ff396" providerId="ADAL" clId="{57FBD4AC-5395-4F40-B022-4B29856A315A}" dt="2023-11-22T15:48:39.266" v="42"/>
          <ac:spMkLst>
            <pc:docMk/>
            <pc:sldMk cId="2118027753" sldId="448"/>
            <ac:spMk id="10244" creationId="{D63F4DBA-DBF8-1D3F-E3DE-6A1BB33B10F4}"/>
          </ac:spMkLst>
        </pc:spChg>
      </pc:sldChg>
    </pc:docChg>
  </pc:docChgLst>
  <pc:docChgLst>
    <pc:chgData name="Tommaso Caiazzi" userId="4467b6bb-f22e-43e1-9cfc-2b9dfdaab12b" providerId="ADAL" clId="{12B4D3CF-C7A3-4887-A9E8-33285D889704}"/>
    <pc:docChg chg="undo custSel addSld delSld modSld sldOrd">
      <pc:chgData name="Tommaso Caiazzi" userId="4467b6bb-f22e-43e1-9cfc-2b9dfdaab12b" providerId="ADAL" clId="{12B4D3CF-C7A3-4887-A9E8-33285D889704}" dt="2023-11-14T18:42:18.195" v="653" actId="729"/>
      <pc:docMkLst>
        <pc:docMk/>
      </pc:docMkLst>
      <pc:sldChg chg="mod modShow">
        <pc:chgData name="Tommaso Caiazzi" userId="4467b6bb-f22e-43e1-9cfc-2b9dfdaab12b" providerId="ADAL" clId="{12B4D3CF-C7A3-4887-A9E8-33285D889704}" dt="2023-11-14T18:42:18.195" v="653" actId="729"/>
        <pc:sldMkLst>
          <pc:docMk/>
          <pc:sldMk cId="0" sldId="363"/>
        </pc:sldMkLst>
      </pc:sldChg>
      <pc:sldChg chg="mod modShow">
        <pc:chgData name="Tommaso Caiazzi" userId="4467b6bb-f22e-43e1-9cfc-2b9dfdaab12b" providerId="ADAL" clId="{12B4D3CF-C7A3-4887-A9E8-33285D889704}" dt="2023-11-14T18:42:18.195" v="653" actId="729"/>
        <pc:sldMkLst>
          <pc:docMk/>
          <pc:sldMk cId="0" sldId="391"/>
        </pc:sldMkLst>
      </pc:sldChg>
      <pc:sldChg chg="modSp mod">
        <pc:chgData name="Tommaso Caiazzi" userId="4467b6bb-f22e-43e1-9cfc-2b9dfdaab12b" providerId="ADAL" clId="{12B4D3CF-C7A3-4887-A9E8-33285D889704}" dt="2023-11-14T17:57:33.793" v="38" actId="790"/>
        <pc:sldMkLst>
          <pc:docMk/>
          <pc:sldMk cId="2558970753" sldId="427"/>
        </pc:sldMkLst>
        <pc:spChg chg="mod">
          <ac:chgData name="Tommaso Caiazzi" userId="4467b6bb-f22e-43e1-9cfc-2b9dfdaab12b" providerId="ADAL" clId="{12B4D3CF-C7A3-4887-A9E8-33285D889704}" dt="2023-11-14T17:57:33.793" v="38" actId="790"/>
          <ac:spMkLst>
            <pc:docMk/>
            <pc:sldMk cId="2558970753" sldId="427"/>
            <ac:spMk id="8" creationId="{F517F7FD-68AB-9390-0FC0-85B05D162097}"/>
          </ac:spMkLst>
        </pc:spChg>
      </pc:sldChg>
      <pc:sldChg chg="modSp add mod">
        <pc:chgData name="Tommaso Caiazzi" userId="4467b6bb-f22e-43e1-9cfc-2b9dfdaab12b" providerId="ADAL" clId="{12B4D3CF-C7A3-4887-A9E8-33285D889704}" dt="2023-11-14T17:45:48.029" v="10" actId="20577"/>
        <pc:sldMkLst>
          <pc:docMk/>
          <pc:sldMk cId="2708625525" sldId="428"/>
        </pc:sldMkLst>
        <pc:spChg chg="mod">
          <ac:chgData name="Tommaso Caiazzi" userId="4467b6bb-f22e-43e1-9cfc-2b9dfdaab12b" providerId="ADAL" clId="{12B4D3CF-C7A3-4887-A9E8-33285D889704}" dt="2023-11-14T17:45:48.029" v="10" actId="20577"/>
          <ac:spMkLst>
            <pc:docMk/>
            <pc:sldMk cId="2708625525" sldId="428"/>
            <ac:spMk id="5122" creationId="{D52C1193-E72F-9504-F8A2-1C3CD7C9A60A}"/>
          </ac:spMkLst>
        </pc:spChg>
      </pc:sldChg>
      <pc:sldChg chg="addSp delSp modSp add mod">
        <pc:chgData name="Tommaso Caiazzi" userId="4467b6bb-f22e-43e1-9cfc-2b9dfdaab12b" providerId="ADAL" clId="{12B4D3CF-C7A3-4887-A9E8-33285D889704}" dt="2023-11-14T18:36:41.552" v="509" actId="14100"/>
        <pc:sldMkLst>
          <pc:docMk/>
          <pc:sldMk cId="1894322204" sldId="429"/>
        </pc:sldMkLst>
        <pc:spChg chg="add del mod">
          <ac:chgData name="Tommaso Caiazzi" userId="4467b6bb-f22e-43e1-9cfc-2b9dfdaab12b" providerId="ADAL" clId="{12B4D3CF-C7A3-4887-A9E8-33285D889704}" dt="2023-11-14T18:05:07.341" v="69" actId="478"/>
          <ac:spMkLst>
            <pc:docMk/>
            <pc:sldMk cId="1894322204" sldId="429"/>
            <ac:spMk id="2" creationId="{A0F04143-F54F-6B3F-E2EA-12964FB39CDE}"/>
          </ac:spMkLst>
        </pc:spChg>
        <pc:spChg chg="add mod">
          <ac:chgData name="Tommaso Caiazzi" userId="4467b6bb-f22e-43e1-9cfc-2b9dfdaab12b" providerId="ADAL" clId="{12B4D3CF-C7A3-4887-A9E8-33285D889704}" dt="2023-11-14T18:05:20.988" v="76" actId="20577"/>
          <ac:spMkLst>
            <pc:docMk/>
            <pc:sldMk cId="1894322204" sldId="429"/>
            <ac:spMk id="3" creationId="{7C844860-9324-3C34-AA58-EF2736366FA3}"/>
          </ac:spMkLst>
        </pc:spChg>
        <pc:spChg chg="add del">
          <ac:chgData name="Tommaso Caiazzi" userId="4467b6bb-f22e-43e1-9cfc-2b9dfdaab12b" providerId="ADAL" clId="{12B4D3CF-C7A3-4887-A9E8-33285D889704}" dt="2023-11-14T17:56:45.425" v="36" actId="22"/>
          <ac:spMkLst>
            <pc:docMk/>
            <pc:sldMk cId="1894322204" sldId="429"/>
            <ac:spMk id="3" creationId="{E2D2FB60-ED68-5C2A-93AA-72CE972CF1CC}"/>
          </ac:spMkLst>
        </pc:spChg>
        <pc:spChg chg="mod">
          <ac:chgData name="Tommaso Caiazzi" userId="4467b6bb-f22e-43e1-9cfc-2b9dfdaab12b" providerId="ADAL" clId="{12B4D3CF-C7A3-4887-A9E8-33285D889704}" dt="2023-11-14T18:35:40.127" v="484"/>
          <ac:spMkLst>
            <pc:docMk/>
            <pc:sldMk cId="1894322204" sldId="429"/>
            <ac:spMk id="7" creationId="{F0B87276-EE02-17B7-3370-3168133C8736}"/>
          </ac:spMkLst>
        </pc:spChg>
        <pc:spChg chg="mod">
          <ac:chgData name="Tommaso Caiazzi" userId="4467b6bb-f22e-43e1-9cfc-2b9dfdaab12b" providerId="ADAL" clId="{12B4D3CF-C7A3-4887-A9E8-33285D889704}" dt="2023-11-14T17:56:21.240" v="33" actId="1076"/>
          <ac:spMkLst>
            <pc:docMk/>
            <pc:sldMk cId="1894322204" sldId="429"/>
            <ac:spMk id="8" creationId="{7AD1EB8D-4F6E-2852-D528-80016DA99004}"/>
          </ac:spMkLst>
        </pc:spChg>
        <pc:spChg chg="add mod">
          <ac:chgData name="Tommaso Caiazzi" userId="4467b6bb-f22e-43e1-9cfc-2b9dfdaab12b" providerId="ADAL" clId="{12B4D3CF-C7A3-4887-A9E8-33285D889704}" dt="2023-11-14T18:05:03.085" v="68" actId="14100"/>
          <ac:spMkLst>
            <pc:docMk/>
            <pc:sldMk cId="1894322204" sldId="429"/>
            <ac:spMk id="13" creationId="{7891E944-08CB-9065-1C20-3F78FD98BF4D}"/>
          </ac:spMkLst>
        </pc:spChg>
        <pc:spChg chg="add mod">
          <ac:chgData name="Tommaso Caiazzi" userId="4467b6bb-f22e-43e1-9cfc-2b9dfdaab12b" providerId="ADAL" clId="{12B4D3CF-C7A3-4887-A9E8-33285D889704}" dt="2023-11-14T18:05:38.911" v="84" actId="20577"/>
          <ac:spMkLst>
            <pc:docMk/>
            <pc:sldMk cId="1894322204" sldId="429"/>
            <ac:spMk id="14" creationId="{E6526BCF-E7EA-46A0-3D5E-98E945A2144E}"/>
          </ac:spMkLst>
        </pc:spChg>
        <pc:spChg chg="add mod">
          <ac:chgData name="Tommaso Caiazzi" userId="4467b6bb-f22e-43e1-9cfc-2b9dfdaab12b" providerId="ADAL" clId="{12B4D3CF-C7A3-4887-A9E8-33285D889704}" dt="2023-11-14T18:36:41.552" v="509" actId="14100"/>
          <ac:spMkLst>
            <pc:docMk/>
            <pc:sldMk cId="1894322204" sldId="429"/>
            <ac:spMk id="15" creationId="{D1FD8314-7175-A0E2-DB77-1204892D1C3C}"/>
          </ac:spMkLst>
        </pc:spChg>
        <pc:spChg chg="mod">
          <ac:chgData name="Tommaso Caiazzi" userId="4467b6bb-f22e-43e1-9cfc-2b9dfdaab12b" providerId="ADAL" clId="{12B4D3CF-C7A3-4887-A9E8-33285D889704}" dt="2023-11-14T17:46:22.110" v="21" actId="20577"/>
          <ac:spMkLst>
            <pc:docMk/>
            <pc:sldMk cId="1894322204" sldId="429"/>
            <ac:spMk id="25603" creationId="{1DC740A0-D38F-F586-C1EB-2B886DAF27E3}"/>
          </ac:spMkLst>
        </pc:spChg>
        <pc:grpChg chg="mod">
          <ac:chgData name="Tommaso Caiazzi" userId="4467b6bb-f22e-43e1-9cfc-2b9dfdaab12b" providerId="ADAL" clId="{12B4D3CF-C7A3-4887-A9E8-33285D889704}" dt="2023-11-14T18:04:29.061" v="48" actId="1076"/>
          <ac:grpSpMkLst>
            <pc:docMk/>
            <pc:sldMk cId="1894322204" sldId="429"/>
            <ac:grpSpMk id="6" creationId="{161D985A-233F-B26D-D64D-2D8E03838BF8}"/>
          </ac:grpSpMkLst>
        </pc:grpChg>
      </pc:sldChg>
      <pc:sldChg chg="delSp modSp add mod">
        <pc:chgData name="Tommaso Caiazzi" userId="4467b6bb-f22e-43e1-9cfc-2b9dfdaab12b" providerId="ADAL" clId="{12B4D3CF-C7A3-4887-A9E8-33285D889704}" dt="2023-11-14T18:16:22.800" v="126" actId="20577"/>
        <pc:sldMkLst>
          <pc:docMk/>
          <pc:sldMk cId="2477228291" sldId="430"/>
        </pc:sldMkLst>
        <pc:spChg chg="mod">
          <ac:chgData name="Tommaso Caiazzi" userId="4467b6bb-f22e-43e1-9cfc-2b9dfdaab12b" providerId="ADAL" clId="{12B4D3CF-C7A3-4887-A9E8-33285D889704}" dt="2023-11-14T18:16:22.800" v="126" actId="20577"/>
          <ac:spMkLst>
            <pc:docMk/>
            <pc:sldMk cId="2477228291" sldId="430"/>
            <ac:spMk id="18437" creationId="{AFF8E2DB-E1FE-B10A-80D1-645659F9A094}"/>
          </ac:spMkLst>
        </pc:spChg>
        <pc:grpChg chg="del">
          <ac:chgData name="Tommaso Caiazzi" userId="4467b6bb-f22e-43e1-9cfc-2b9dfdaab12b" providerId="ADAL" clId="{12B4D3CF-C7A3-4887-A9E8-33285D889704}" dt="2023-11-14T18:16:02.235" v="93" actId="478"/>
          <ac:grpSpMkLst>
            <pc:docMk/>
            <pc:sldMk cId="2477228291" sldId="430"/>
            <ac:grpSpMk id="31" creationId="{67286795-F9BA-935F-0E5F-3744B5411972}"/>
          </ac:grpSpMkLst>
        </pc:grpChg>
      </pc:sldChg>
      <pc:sldChg chg="addSp delSp modSp add mod ord">
        <pc:chgData name="Tommaso Caiazzi" userId="4467b6bb-f22e-43e1-9cfc-2b9dfdaab12b" providerId="ADAL" clId="{12B4D3CF-C7A3-4887-A9E8-33285D889704}" dt="2023-11-14T18:29:03.192" v="293" actId="20577"/>
        <pc:sldMkLst>
          <pc:docMk/>
          <pc:sldMk cId="1541065102" sldId="431"/>
        </pc:sldMkLst>
        <pc:spChg chg="mod">
          <ac:chgData name="Tommaso Caiazzi" userId="4467b6bb-f22e-43e1-9cfc-2b9dfdaab12b" providerId="ADAL" clId="{12B4D3CF-C7A3-4887-A9E8-33285D889704}" dt="2023-11-14T18:28:56.765" v="289" actId="20577"/>
          <ac:spMkLst>
            <pc:docMk/>
            <pc:sldMk cId="1541065102" sldId="431"/>
            <ac:spMk id="8" creationId="{F517F7FD-68AB-9390-0FC0-85B05D162097}"/>
          </ac:spMkLst>
        </pc:spChg>
        <pc:spChg chg="add mod">
          <ac:chgData name="Tommaso Caiazzi" userId="4467b6bb-f22e-43e1-9cfc-2b9dfdaab12b" providerId="ADAL" clId="{12B4D3CF-C7A3-4887-A9E8-33285D889704}" dt="2023-11-14T18:29:03.192" v="293" actId="20577"/>
          <ac:spMkLst>
            <pc:docMk/>
            <pc:sldMk cId="1541065102" sldId="431"/>
            <ac:spMk id="10" creationId="{A5FB6C8D-CDE2-A416-B1DB-890E932FB492}"/>
          </ac:spMkLst>
        </pc:spChg>
        <pc:picChg chg="del">
          <ac:chgData name="Tommaso Caiazzi" userId="4467b6bb-f22e-43e1-9cfc-2b9dfdaab12b" providerId="ADAL" clId="{12B4D3CF-C7A3-4887-A9E8-33285D889704}" dt="2023-11-14T18:19:41.010" v="130" actId="478"/>
          <ac:picMkLst>
            <pc:docMk/>
            <pc:sldMk cId="1541065102" sldId="431"/>
            <ac:picMk id="3" creationId="{A1320403-A00A-27CC-7154-7D52E2B273E6}"/>
          </ac:picMkLst>
        </pc:picChg>
        <pc:picChg chg="add del mod ord">
          <ac:chgData name="Tommaso Caiazzi" userId="4467b6bb-f22e-43e1-9cfc-2b9dfdaab12b" providerId="ADAL" clId="{12B4D3CF-C7A3-4887-A9E8-33285D889704}" dt="2023-11-14T18:26:17.107" v="227" actId="478"/>
          <ac:picMkLst>
            <pc:docMk/>
            <pc:sldMk cId="1541065102" sldId="431"/>
            <ac:picMk id="6" creationId="{2BF35AB0-A48D-9D0E-6594-65EC36F1D81F}"/>
          </ac:picMkLst>
        </pc:picChg>
        <pc:picChg chg="add mod ord">
          <ac:chgData name="Tommaso Caiazzi" userId="4467b6bb-f22e-43e1-9cfc-2b9dfdaab12b" providerId="ADAL" clId="{12B4D3CF-C7A3-4887-A9E8-33285D889704}" dt="2023-11-14T18:26:26.596" v="232" actId="1038"/>
          <ac:picMkLst>
            <pc:docMk/>
            <pc:sldMk cId="1541065102" sldId="431"/>
            <ac:picMk id="9" creationId="{647C5EBA-E3A2-275C-CA4E-BEB55BCF19C7}"/>
          </ac:picMkLst>
        </pc:picChg>
      </pc:sldChg>
      <pc:sldChg chg="add del">
        <pc:chgData name="Tommaso Caiazzi" userId="4467b6bb-f22e-43e1-9cfc-2b9dfdaab12b" providerId="ADAL" clId="{12B4D3CF-C7A3-4887-A9E8-33285D889704}" dt="2023-11-14T18:26:58.008" v="244" actId="47"/>
        <pc:sldMkLst>
          <pc:docMk/>
          <pc:sldMk cId="1029518549" sldId="432"/>
        </pc:sldMkLst>
      </pc:sldChg>
      <pc:sldChg chg="modSp add del mod">
        <pc:chgData name="Tommaso Caiazzi" userId="4467b6bb-f22e-43e1-9cfc-2b9dfdaab12b" providerId="ADAL" clId="{12B4D3CF-C7A3-4887-A9E8-33285D889704}" dt="2023-11-14T18:26:49.660" v="239" actId="47"/>
        <pc:sldMkLst>
          <pc:docMk/>
          <pc:sldMk cId="1811235587" sldId="432"/>
        </pc:sldMkLst>
        <pc:spChg chg="mod">
          <ac:chgData name="Tommaso Caiazzi" userId="4467b6bb-f22e-43e1-9cfc-2b9dfdaab12b" providerId="ADAL" clId="{12B4D3CF-C7A3-4887-A9E8-33285D889704}" dt="2023-11-14T18:26:47.405" v="238" actId="20577"/>
          <ac:spMkLst>
            <pc:docMk/>
            <pc:sldMk cId="1811235587" sldId="432"/>
            <ac:spMk id="8" creationId="{F517F7FD-68AB-9390-0FC0-85B05D162097}"/>
          </ac:spMkLst>
        </pc:spChg>
      </pc:sldChg>
      <pc:sldChg chg="addSp delSp modSp add del mod">
        <pc:chgData name="Tommaso Caiazzi" userId="4467b6bb-f22e-43e1-9cfc-2b9dfdaab12b" providerId="ADAL" clId="{12B4D3CF-C7A3-4887-A9E8-33285D889704}" dt="2023-11-14T18:26:36.198" v="234" actId="47"/>
        <pc:sldMkLst>
          <pc:docMk/>
          <pc:sldMk cId="2393631917" sldId="432"/>
        </pc:sldMkLst>
        <pc:spChg chg="mod">
          <ac:chgData name="Tommaso Caiazzi" userId="4467b6bb-f22e-43e1-9cfc-2b9dfdaab12b" providerId="ADAL" clId="{12B4D3CF-C7A3-4887-A9E8-33285D889704}" dt="2023-11-14T18:23:49.377" v="222" actId="1076"/>
          <ac:spMkLst>
            <pc:docMk/>
            <pc:sldMk cId="2393631917" sldId="432"/>
            <ac:spMk id="8" creationId="{F517F7FD-68AB-9390-0FC0-85B05D162097}"/>
          </ac:spMkLst>
        </pc:spChg>
        <pc:picChg chg="add del mod ord">
          <ac:chgData name="Tommaso Caiazzi" userId="4467b6bb-f22e-43e1-9cfc-2b9dfdaab12b" providerId="ADAL" clId="{12B4D3CF-C7A3-4887-A9E8-33285D889704}" dt="2023-11-14T18:23:21.149" v="213" actId="22"/>
          <ac:picMkLst>
            <pc:docMk/>
            <pc:sldMk cId="2393631917" sldId="432"/>
            <ac:picMk id="3" creationId="{BFF8FF80-B80E-3F7D-5904-F204CCC2C1E4}"/>
          </ac:picMkLst>
        </pc:picChg>
        <pc:picChg chg="add del">
          <ac:chgData name="Tommaso Caiazzi" userId="4467b6bb-f22e-43e1-9cfc-2b9dfdaab12b" providerId="ADAL" clId="{12B4D3CF-C7A3-4887-A9E8-33285D889704}" dt="2023-11-14T18:23:41.627" v="221" actId="478"/>
          <ac:picMkLst>
            <pc:docMk/>
            <pc:sldMk cId="2393631917" sldId="432"/>
            <ac:picMk id="6" creationId="{2BF35AB0-A48D-9D0E-6594-65EC36F1D81F}"/>
          </ac:picMkLst>
        </pc:picChg>
        <pc:picChg chg="add mod ord">
          <ac:chgData name="Tommaso Caiazzi" userId="4467b6bb-f22e-43e1-9cfc-2b9dfdaab12b" providerId="ADAL" clId="{12B4D3CF-C7A3-4887-A9E8-33285D889704}" dt="2023-11-14T18:23:39.343" v="220" actId="167"/>
          <ac:picMkLst>
            <pc:docMk/>
            <pc:sldMk cId="2393631917" sldId="432"/>
            <ac:picMk id="9" creationId="{84ABF3E3-0A49-8416-983C-1937159575D7}"/>
          </ac:picMkLst>
        </pc:picChg>
      </pc:sldChg>
      <pc:sldChg chg="addSp delSp modSp add mod">
        <pc:chgData name="Tommaso Caiazzi" userId="4467b6bb-f22e-43e1-9cfc-2b9dfdaab12b" providerId="ADAL" clId="{12B4D3CF-C7A3-4887-A9E8-33285D889704}" dt="2023-11-14T18:36:59.855" v="515" actId="114"/>
        <pc:sldMkLst>
          <pc:docMk/>
          <pc:sldMk cId="3600540262" sldId="432"/>
        </pc:sldMkLst>
        <pc:spChg chg="add mod">
          <ac:chgData name="Tommaso Caiazzi" userId="4467b6bb-f22e-43e1-9cfc-2b9dfdaab12b" providerId="ADAL" clId="{12B4D3CF-C7A3-4887-A9E8-33285D889704}" dt="2023-11-14T18:36:59.855" v="515" actId="114"/>
          <ac:spMkLst>
            <pc:docMk/>
            <pc:sldMk cId="3600540262" sldId="432"/>
            <ac:spMk id="6" creationId="{5B24A21A-28FB-2954-3768-7289BA725FE5}"/>
          </ac:spMkLst>
        </pc:spChg>
        <pc:spChg chg="add mod">
          <ac:chgData name="Tommaso Caiazzi" userId="4467b6bb-f22e-43e1-9cfc-2b9dfdaab12b" providerId="ADAL" clId="{12B4D3CF-C7A3-4887-A9E8-33285D889704}" dt="2023-11-14T18:31:32.594" v="341" actId="13822"/>
          <ac:spMkLst>
            <pc:docMk/>
            <pc:sldMk cId="3600540262" sldId="432"/>
            <ac:spMk id="7" creationId="{8BE961B6-ECDA-07DC-8660-D8102C5D9332}"/>
          </ac:spMkLst>
        </pc:spChg>
        <pc:spChg chg="mod">
          <ac:chgData name="Tommaso Caiazzi" userId="4467b6bb-f22e-43e1-9cfc-2b9dfdaab12b" providerId="ADAL" clId="{12B4D3CF-C7A3-4887-A9E8-33285D889704}" dt="2023-11-14T18:28:54.079" v="287" actId="20577"/>
          <ac:spMkLst>
            <pc:docMk/>
            <pc:sldMk cId="3600540262" sldId="432"/>
            <ac:spMk id="8" creationId="{F517F7FD-68AB-9390-0FC0-85B05D162097}"/>
          </ac:spMkLst>
        </pc:spChg>
        <pc:picChg chg="add mod ord">
          <ac:chgData name="Tommaso Caiazzi" userId="4467b6bb-f22e-43e1-9cfc-2b9dfdaab12b" providerId="ADAL" clId="{12B4D3CF-C7A3-4887-A9E8-33285D889704}" dt="2023-11-14T18:27:57.557" v="253" actId="1035"/>
          <ac:picMkLst>
            <pc:docMk/>
            <pc:sldMk cId="3600540262" sldId="432"/>
            <ac:picMk id="3" creationId="{5CBCCCFF-6DD4-8F60-AD60-8676B96BD21F}"/>
          </ac:picMkLst>
        </pc:picChg>
        <pc:picChg chg="del">
          <ac:chgData name="Tommaso Caiazzi" userId="4467b6bb-f22e-43e1-9cfc-2b9dfdaab12b" providerId="ADAL" clId="{12B4D3CF-C7A3-4887-A9E8-33285D889704}" dt="2023-11-14T18:27:56.160" v="252" actId="478"/>
          <ac:picMkLst>
            <pc:docMk/>
            <pc:sldMk cId="3600540262" sldId="432"/>
            <ac:picMk id="9" creationId="{647C5EBA-E3A2-275C-CA4E-BEB55BCF19C7}"/>
          </ac:picMkLst>
        </pc:picChg>
      </pc:sldChg>
      <pc:sldChg chg="addSp delSp modSp add mod">
        <pc:chgData name="Tommaso Caiazzi" userId="4467b6bb-f22e-43e1-9cfc-2b9dfdaab12b" providerId="ADAL" clId="{12B4D3CF-C7A3-4887-A9E8-33285D889704}" dt="2023-11-14T18:30:24.990" v="307" actId="20577"/>
        <pc:sldMkLst>
          <pc:docMk/>
          <pc:sldMk cId="1890092552" sldId="433"/>
        </pc:sldMkLst>
        <pc:spChg chg="mod">
          <ac:chgData name="Tommaso Caiazzi" userId="4467b6bb-f22e-43e1-9cfc-2b9dfdaab12b" providerId="ADAL" clId="{12B4D3CF-C7A3-4887-A9E8-33285D889704}" dt="2023-11-14T18:30:16.100" v="305" actId="1076"/>
          <ac:spMkLst>
            <pc:docMk/>
            <pc:sldMk cId="1890092552" sldId="433"/>
            <ac:spMk id="8" creationId="{F517F7FD-68AB-9390-0FC0-85B05D162097}"/>
          </ac:spMkLst>
        </pc:spChg>
        <pc:spChg chg="add mod">
          <ac:chgData name="Tommaso Caiazzi" userId="4467b6bb-f22e-43e1-9cfc-2b9dfdaab12b" providerId="ADAL" clId="{12B4D3CF-C7A3-4887-A9E8-33285D889704}" dt="2023-11-14T18:30:24.990" v="307" actId="20577"/>
          <ac:spMkLst>
            <pc:docMk/>
            <pc:sldMk cId="1890092552" sldId="433"/>
            <ac:spMk id="10" creationId="{C7F2A27E-A828-3906-2442-E2E9B5EA6477}"/>
          </ac:spMkLst>
        </pc:spChg>
        <pc:picChg chg="add del">
          <ac:chgData name="Tommaso Caiazzi" userId="4467b6bb-f22e-43e1-9cfc-2b9dfdaab12b" providerId="ADAL" clId="{12B4D3CF-C7A3-4887-A9E8-33285D889704}" dt="2023-11-14T18:30:01.979" v="298" actId="22"/>
          <ac:picMkLst>
            <pc:docMk/>
            <pc:sldMk cId="1890092552" sldId="433"/>
            <ac:picMk id="3" creationId="{D65264B3-CDD8-CE3E-FBB4-1743D9FCE0D7}"/>
          </ac:picMkLst>
        </pc:picChg>
        <pc:picChg chg="add mod ord">
          <ac:chgData name="Tommaso Caiazzi" userId="4467b6bb-f22e-43e1-9cfc-2b9dfdaab12b" providerId="ADAL" clId="{12B4D3CF-C7A3-4887-A9E8-33285D889704}" dt="2023-11-14T18:30:10.576" v="303" actId="167"/>
          <ac:picMkLst>
            <pc:docMk/>
            <pc:sldMk cId="1890092552" sldId="433"/>
            <ac:picMk id="7" creationId="{AB233F73-894D-0C39-A4CF-11EE27660298}"/>
          </ac:picMkLst>
        </pc:picChg>
        <pc:picChg chg="add del">
          <ac:chgData name="Tommaso Caiazzi" userId="4467b6bb-f22e-43e1-9cfc-2b9dfdaab12b" providerId="ADAL" clId="{12B4D3CF-C7A3-4887-A9E8-33285D889704}" dt="2023-11-14T18:30:11.953" v="304" actId="478"/>
          <ac:picMkLst>
            <pc:docMk/>
            <pc:sldMk cId="1890092552" sldId="433"/>
            <ac:picMk id="9" creationId="{647C5EBA-E3A2-275C-CA4E-BEB55BCF19C7}"/>
          </ac:picMkLst>
        </pc:picChg>
      </pc:sldChg>
      <pc:sldChg chg="add del">
        <pc:chgData name="Tommaso Caiazzi" userId="4467b6bb-f22e-43e1-9cfc-2b9dfdaab12b" providerId="ADAL" clId="{12B4D3CF-C7A3-4887-A9E8-33285D889704}" dt="2023-11-14T18:26:50.445" v="240" actId="47"/>
        <pc:sldMkLst>
          <pc:docMk/>
          <pc:sldMk cId="2055556499" sldId="433"/>
        </pc:sldMkLst>
      </pc:sldChg>
      <pc:sldChg chg="add del">
        <pc:chgData name="Tommaso Caiazzi" userId="4467b6bb-f22e-43e1-9cfc-2b9dfdaab12b" providerId="ADAL" clId="{12B4D3CF-C7A3-4887-A9E8-33285D889704}" dt="2023-11-14T18:26:57.177" v="243" actId="47"/>
        <pc:sldMkLst>
          <pc:docMk/>
          <pc:sldMk cId="2238895981" sldId="433"/>
        </pc:sldMkLst>
      </pc:sldChg>
      <pc:sldChg chg="add del">
        <pc:chgData name="Tommaso Caiazzi" userId="4467b6bb-f22e-43e1-9cfc-2b9dfdaab12b" providerId="ADAL" clId="{12B4D3CF-C7A3-4887-A9E8-33285D889704}" dt="2023-11-14T18:26:40.384" v="235" actId="47"/>
        <pc:sldMkLst>
          <pc:docMk/>
          <pc:sldMk cId="3586214008" sldId="433"/>
        </pc:sldMkLst>
      </pc:sldChg>
      <pc:sldChg chg="addSp delSp modSp add mod">
        <pc:chgData name="Tommaso Caiazzi" userId="4467b6bb-f22e-43e1-9cfc-2b9dfdaab12b" providerId="ADAL" clId="{12B4D3CF-C7A3-4887-A9E8-33285D889704}" dt="2023-11-14T18:33:58.235" v="412" actId="1076"/>
        <pc:sldMkLst>
          <pc:docMk/>
          <pc:sldMk cId="2880052102" sldId="434"/>
        </pc:sldMkLst>
        <pc:spChg chg="mod">
          <ac:chgData name="Tommaso Caiazzi" userId="4467b6bb-f22e-43e1-9cfc-2b9dfdaab12b" providerId="ADAL" clId="{12B4D3CF-C7A3-4887-A9E8-33285D889704}" dt="2023-11-14T18:33:58.235" v="412" actId="1076"/>
          <ac:spMkLst>
            <pc:docMk/>
            <pc:sldMk cId="2880052102" sldId="434"/>
            <ac:spMk id="8" creationId="{F517F7FD-68AB-9390-0FC0-85B05D162097}"/>
          </ac:spMkLst>
        </pc:spChg>
        <pc:spChg chg="del">
          <ac:chgData name="Tommaso Caiazzi" userId="4467b6bb-f22e-43e1-9cfc-2b9dfdaab12b" providerId="ADAL" clId="{12B4D3CF-C7A3-4887-A9E8-33285D889704}" dt="2023-11-14T18:33:33.689" v="356" actId="478"/>
          <ac:spMkLst>
            <pc:docMk/>
            <pc:sldMk cId="2880052102" sldId="434"/>
            <ac:spMk id="10" creationId="{C7F2A27E-A828-3906-2442-E2E9B5EA6477}"/>
          </ac:spMkLst>
        </pc:spChg>
        <pc:picChg chg="add mod ord">
          <ac:chgData name="Tommaso Caiazzi" userId="4467b6bb-f22e-43e1-9cfc-2b9dfdaab12b" providerId="ADAL" clId="{12B4D3CF-C7A3-4887-A9E8-33285D889704}" dt="2023-11-14T18:33:29.317" v="355" actId="1038"/>
          <ac:picMkLst>
            <pc:docMk/>
            <pc:sldMk cId="2880052102" sldId="434"/>
            <ac:picMk id="3" creationId="{3483F0D0-EC95-5CFC-EF1F-4E66A2B29F14}"/>
          </ac:picMkLst>
        </pc:picChg>
        <pc:picChg chg="del">
          <ac:chgData name="Tommaso Caiazzi" userId="4467b6bb-f22e-43e1-9cfc-2b9dfdaab12b" providerId="ADAL" clId="{12B4D3CF-C7A3-4887-A9E8-33285D889704}" dt="2023-11-14T18:33:27.346" v="354" actId="478"/>
          <ac:picMkLst>
            <pc:docMk/>
            <pc:sldMk cId="2880052102" sldId="434"/>
            <ac:picMk id="7" creationId="{AB233F73-894D-0C39-A4CF-11EE27660298}"/>
          </ac:picMkLst>
        </pc:picChg>
      </pc:sldChg>
      <pc:sldChg chg="addSp delSp modSp add mod">
        <pc:chgData name="Tommaso Caiazzi" userId="4467b6bb-f22e-43e1-9cfc-2b9dfdaab12b" providerId="ADAL" clId="{12B4D3CF-C7A3-4887-A9E8-33285D889704}" dt="2023-11-14T18:41:55.717" v="652" actId="20577"/>
        <pc:sldMkLst>
          <pc:docMk/>
          <pc:sldMk cId="1493998727" sldId="435"/>
        </pc:sldMkLst>
        <pc:spChg chg="add mod">
          <ac:chgData name="Tommaso Caiazzi" userId="4467b6bb-f22e-43e1-9cfc-2b9dfdaab12b" providerId="ADAL" clId="{12B4D3CF-C7A3-4887-A9E8-33285D889704}" dt="2023-11-14T18:41:55.717" v="652" actId="20577"/>
          <ac:spMkLst>
            <pc:docMk/>
            <pc:sldMk cId="1493998727" sldId="435"/>
            <ac:spMk id="2" creationId="{161FF6DE-2EF0-2146-2083-AB19E22C45A7}"/>
          </ac:spMkLst>
        </pc:spChg>
        <pc:spChg chg="del mod">
          <ac:chgData name="Tommaso Caiazzi" userId="4467b6bb-f22e-43e1-9cfc-2b9dfdaab12b" providerId="ADAL" clId="{12B4D3CF-C7A3-4887-A9E8-33285D889704}" dt="2023-11-14T18:39:29.787" v="590" actId="478"/>
          <ac:spMkLst>
            <pc:docMk/>
            <pc:sldMk cId="1493998727" sldId="435"/>
            <ac:spMk id="8" creationId="{F517F7FD-68AB-9390-0FC0-85B05D162097}"/>
          </ac:spMkLst>
        </pc:spChg>
      </pc:sldChg>
      <pc:sldChg chg="addSp delSp modSp add del">
        <pc:chgData name="Tommaso Caiazzi" userId="4467b6bb-f22e-43e1-9cfc-2b9dfdaab12b" providerId="ADAL" clId="{12B4D3CF-C7A3-4887-A9E8-33285D889704}" dt="2023-11-14T18:41:26.800" v="650" actId="47"/>
        <pc:sldMkLst>
          <pc:docMk/>
          <pc:sldMk cId="816225936" sldId="436"/>
        </pc:sldMkLst>
        <pc:spChg chg="add del mod">
          <ac:chgData name="Tommaso Caiazzi" userId="4467b6bb-f22e-43e1-9cfc-2b9dfdaab12b" providerId="ADAL" clId="{12B4D3CF-C7A3-4887-A9E8-33285D889704}" dt="2023-11-14T18:41:24.070" v="649"/>
          <ac:spMkLst>
            <pc:docMk/>
            <pc:sldMk cId="816225936" sldId="436"/>
            <ac:spMk id="6" creationId="{0F17283C-1926-BC1B-7E20-763244D2838D}"/>
          </ac:spMkLst>
        </pc:spChg>
      </pc:sldChg>
      <pc:sldChg chg="addSp delSp modSp add del mod">
        <pc:chgData name="Tommaso Caiazzi" userId="4467b6bb-f22e-43e1-9cfc-2b9dfdaab12b" providerId="ADAL" clId="{12B4D3CF-C7A3-4887-A9E8-33285D889704}" dt="2023-11-14T18:41:11.074" v="646" actId="47"/>
        <pc:sldMkLst>
          <pc:docMk/>
          <pc:sldMk cId="3151429184" sldId="436"/>
        </pc:sldMkLst>
        <pc:spChg chg="add del mod">
          <ac:chgData name="Tommaso Caiazzi" userId="4467b6bb-f22e-43e1-9cfc-2b9dfdaab12b" providerId="ADAL" clId="{12B4D3CF-C7A3-4887-A9E8-33285D889704}" dt="2023-11-14T18:41:03.546" v="645"/>
          <ac:spMkLst>
            <pc:docMk/>
            <pc:sldMk cId="3151429184" sldId="436"/>
            <ac:spMk id="2" creationId="{3E44DFBD-3C19-E947-2513-2F11CDA9F635}"/>
          </ac:spMkLst>
        </pc:spChg>
        <pc:spChg chg="del">
          <ac:chgData name="Tommaso Caiazzi" userId="4467b6bb-f22e-43e1-9cfc-2b9dfdaab12b" providerId="ADAL" clId="{12B4D3CF-C7A3-4887-A9E8-33285D889704}" dt="2023-11-14T18:41:00.089" v="643" actId="478"/>
          <ac:spMkLst>
            <pc:docMk/>
            <pc:sldMk cId="3151429184" sldId="436"/>
            <ac:spMk id="36883" creationId="{0ACDAF1D-9B84-EA56-AC85-C700B5F75DF3}"/>
          </ac:spMkLst>
        </pc:spChg>
        <pc:spChg chg="mod">
          <ac:chgData name="Tommaso Caiazzi" userId="4467b6bb-f22e-43e1-9cfc-2b9dfdaab12b" providerId="ADAL" clId="{12B4D3CF-C7A3-4887-A9E8-33285D889704}" dt="2023-11-14T18:40:45.896" v="641" actId="1036"/>
          <ac:spMkLst>
            <pc:docMk/>
            <pc:sldMk cId="3151429184" sldId="436"/>
            <ac:spMk id="36893" creationId="{DBACB5F7-91D6-BC5D-C7AC-D29CDB9DCFA9}"/>
          </ac:spMkLst>
        </pc:spChg>
        <pc:spChg chg="mod">
          <ac:chgData name="Tommaso Caiazzi" userId="4467b6bb-f22e-43e1-9cfc-2b9dfdaab12b" providerId="ADAL" clId="{12B4D3CF-C7A3-4887-A9E8-33285D889704}" dt="2023-11-14T18:40:14.367" v="610" actId="20577"/>
          <ac:spMkLst>
            <pc:docMk/>
            <pc:sldMk cId="3151429184" sldId="436"/>
            <ac:spMk id="36894" creationId="{1D05E185-5232-3969-A42A-301E3585C4E2}"/>
          </ac:spMkLst>
        </pc:spChg>
        <pc:spChg chg="del">
          <ac:chgData name="Tommaso Caiazzi" userId="4467b6bb-f22e-43e1-9cfc-2b9dfdaab12b" providerId="ADAL" clId="{12B4D3CF-C7A3-4887-A9E8-33285D889704}" dt="2023-11-14T18:40:58.890" v="642" actId="478"/>
          <ac:spMkLst>
            <pc:docMk/>
            <pc:sldMk cId="3151429184" sldId="436"/>
            <ac:spMk id="36899" creationId="{5739D47F-B753-D071-95AE-BC55D6010DFD}"/>
          </ac:spMkLst>
        </pc:spChg>
      </pc:sldChg>
    </pc:docChg>
  </pc:docChgLst>
  <pc:docChgLst>
    <pc:chgData name="Tommaso Caiazzi" userId="4467b6bb-f22e-43e1-9cfc-2b9dfdaab12b" providerId="ADAL" clId="{25C7EF12-7FD5-473F-A1B1-D51BF5E07BF9}"/>
    <pc:docChg chg="undo redo custSel addSld delSld modSld sldOrd">
      <pc:chgData name="Tommaso Caiazzi" userId="4467b6bb-f22e-43e1-9cfc-2b9dfdaab12b" providerId="ADAL" clId="{25C7EF12-7FD5-473F-A1B1-D51BF5E07BF9}" dt="2023-11-23T16:10:42.219" v="1629" actId="47"/>
      <pc:docMkLst>
        <pc:docMk/>
      </pc:docMkLst>
      <pc:sldChg chg="addSp modSp mod ord">
        <pc:chgData name="Tommaso Caiazzi" userId="4467b6bb-f22e-43e1-9cfc-2b9dfdaab12b" providerId="ADAL" clId="{25C7EF12-7FD5-473F-A1B1-D51BF5E07BF9}" dt="2023-11-22T15:27:30.830" v="180" actId="14100"/>
        <pc:sldMkLst>
          <pc:docMk/>
          <pc:sldMk cId="0" sldId="341"/>
        </pc:sldMkLst>
        <pc:spChg chg="add mod">
          <ac:chgData name="Tommaso Caiazzi" userId="4467b6bb-f22e-43e1-9cfc-2b9dfdaab12b" providerId="ADAL" clId="{25C7EF12-7FD5-473F-A1B1-D51BF5E07BF9}" dt="2023-11-22T15:24:53.292" v="29"/>
          <ac:spMkLst>
            <pc:docMk/>
            <pc:sldMk cId="0" sldId="341"/>
            <ac:spMk id="2" creationId="{2A8EA852-3B5A-19F0-EDAF-EFEDFB491B2E}"/>
          </ac:spMkLst>
        </pc:spChg>
        <pc:spChg chg="add mod">
          <ac:chgData name="Tommaso Caiazzi" userId="4467b6bb-f22e-43e1-9cfc-2b9dfdaab12b" providerId="ADAL" clId="{25C7EF12-7FD5-473F-A1B1-D51BF5E07BF9}" dt="2023-11-22T15:24:53.292" v="29"/>
          <ac:spMkLst>
            <pc:docMk/>
            <pc:sldMk cId="0" sldId="341"/>
            <ac:spMk id="3" creationId="{A92F32A9-C0B5-AD19-1559-5A6BEB65E377}"/>
          </ac:spMkLst>
        </pc:spChg>
        <pc:spChg chg="add mod">
          <ac:chgData name="Tommaso Caiazzi" userId="4467b6bb-f22e-43e1-9cfc-2b9dfdaab12b" providerId="ADAL" clId="{25C7EF12-7FD5-473F-A1B1-D51BF5E07BF9}" dt="2023-11-22T15:24:53.292" v="29"/>
          <ac:spMkLst>
            <pc:docMk/>
            <pc:sldMk cId="0" sldId="341"/>
            <ac:spMk id="4" creationId="{E1F85801-467E-3EC4-0A7F-FD35406E69AB}"/>
          </ac:spMkLst>
        </pc:spChg>
        <pc:spChg chg="add mod">
          <ac:chgData name="Tommaso Caiazzi" userId="4467b6bb-f22e-43e1-9cfc-2b9dfdaab12b" providerId="ADAL" clId="{25C7EF12-7FD5-473F-A1B1-D51BF5E07BF9}" dt="2023-11-22T15:24:53.292" v="29"/>
          <ac:spMkLst>
            <pc:docMk/>
            <pc:sldMk cId="0" sldId="341"/>
            <ac:spMk id="5" creationId="{31BD7C50-F29F-0E1F-A909-BA125E1DFA0F}"/>
          </ac:spMkLst>
        </pc:spChg>
        <pc:spChg chg="add mod">
          <ac:chgData name="Tommaso Caiazzi" userId="4467b6bb-f22e-43e1-9cfc-2b9dfdaab12b" providerId="ADAL" clId="{25C7EF12-7FD5-473F-A1B1-D51BF5E07BF9}" dt="2023-11-22T15:24:53.292" v="29"/>
          <ac:spMkLst>
            <pc:docMk/>
            <pc:sldMk cId="0" sldId="341"/>
            <ac:spMk id="6" creationId="{CDAD84BB-2D54-D704-02B3-AE1ED02E08E0}"/>
          </ac:spMkLst>
        </pc:spChg>
        <pc:spChg chg="add mod">
          <ac:chgData name="Tommaso Caiazzi" userId="4467b6bb-f22e-43e1-9cfc-2b9dfdaab12b" providerId="ADAL" clId="{25C7EF12-7FD5-473F-A1B1-D51BF5E07BF9}" dt="2023-11-22T15:24:53.292" v="29"/>
          <ac:spMkLst>
            <pc:docMk/>
            <pc:sldMk cId="0" sldId="341"/>
            <ac:spMk id="7" creationId="{5647C53D-3DF1-BABA-02B8-71DE9A9CC6DB}"/>
          </ac:spMkLst>
        </pc:spChg>
        <pc:spChg chg="add mod">
          <ac:chgData name="Tommaso Caiazzi" userId="4467b6bb-f22e-43e1-9cfc-2b9dfdaab12b" providerId="ADAL" clId="{25C7EF12-7FD5-473F-A1B1-D51BF5E07BF9}" dt="2023-11-22T15:24:53.292" v="29"/>
          <ac:spMkLst>
            <pc:docMk/>
            <pc:sldMk cId="0" sldId="341"/>
            <ac:spMk id="8" creationId="{437D5A03-F29D-2450-A447-4412C65E4C31}"/>
          </ac:spMkLst>
        </pc:spChg>
        <pc:spChg chg="add mod">
          <ac:chgData name="Tommaso Caiazzi" userId="4467b6bb-f22e-43e1-9cfc-2b9dfdaab12b" providerId="ADAL" clId="{25C7EF12-7FD5-473F-A1B1-D51BF5E07BF9}" dt="2023-11-22T15:27:30.830" v="180" actId="14100"/>
          <ac:spMkLst>
            <pc:docMk/>
            <pc:sldMk cId="0" sldId="341"/>
            <ac:spMk id="9" creationId="{26AF67F4-163D-2995-7367-49A51EE7EA00}"/>
          </ac:spMkLst>
        </pc:spChg>
        <pc:spChg chg="mod">
          <ac:chgData name="Tommaso Caiazzi" userId="4467b6bb-f22e-43e1-9cfc-2b9dfdaab12b" providerId="ADAL" clId="{25C7EF12-7FD5-473F-A1B1-D51BF5E07BF9}" dt="2023-11-21T16:04:40.577" v="0" actId="20577"/>
          <ac:spMkLst>
            <pc:docMk/>
            <pc:sldMk cId="0" sldId="341"/>
            <ac:spMk id="10244" creationId="{D63F4DBA-DBF8-1D3F-E3DE-6A1BB33B10F4}"/>
          </ac:spMkLst>
        </pc:spChg>
        <pc:spChg chg="mod">
          <ac:chgData name="Tommaso Caiazzi" userId="4467b6bb-f22e-43e1-9cfc-2b9dfdaab12b" providerId="ADAL" clId="{25C7EF12-7FD5-473F-A1B1-D51BF5E07BF9}" dt="2023-11-22T15:25:29.942" v="34" actId="20577"/>
          <ac:spMkLst>
            <pc:docMk/>
            <pc:sldMk cId="0" sldId="341"/>
            <ac:spMk id="10274" creationId="{3A326E34-F219-77A9-C8F0-C50BF3C34624}"/>
          </ac:spMkLst>
        </pc:spChg>
        <pc:spChg chg="mod">
          <ac:chgData name="Tommaso Caiazzi" userId="4467b6bb-f22e-43e1-9cfc-2b9dfdaab12b" providerId="ADAL" clId="{25C7EF12-7FD5-473F-A1B1-D51BF5E07BF9}" dt="2023-11-22T15:25:33.882" v="37" actId="20577"/>
          <ac:spMkLst>
            <pc:docMk/>
            <pc:sldMk cId="0" sldId="341"/>
            <ac:spMk id="10275" creationId="{C1DD3443-C3CF-3954-1C52-3700DF353D80}"/>
          </ac:spMkLst>
        </pc:spChg>
        <pc:spChg chg="mod">
          <ac:chgData name="Tommaso Caiazzi" userId="4467b6bb-f22e-43e1-9cfc-2b9dfdaab12b" providerId="ADAL" clId="{25C7EF12-7FD5-473F-A1B1-D51BF5E07BF9}" dt="2023-11-22T15:25:15.752" v="30" actId="20577"/>
          <ac:spMkLst>
            <pc:docMk/>
            <pc:sldMk cId="0" sldId="341"/>
            <ac:spMk id="10278" creationId="{EB4B189A-A2EA-8885-88CE-13D905165B31}"/>
          </ac:spMkLst>
        </pc:spChg>
        <pc:spChg chg="mod">
          <ac:chgData name="Tommaso Caiazzi" userId="4467b6bb-f22e-43e1-9cfc-2b9dfdaab12b" providerId="ADAL" clId="{25C7EF12-7FD5-473F-A1B1-D51BF5E07BF9}" dt="2023-11-22T15:25:17.290" v="31" actId="20577"/>
          <ac:spMkLst>
            <pc:docMk/>
            <pc:sldMk cId="0" sldId="341"/>
            <ac:spMk id="10279" creationId="{FDEBF8A9-0F2C-F5AA-97E4-349B72E56102}"/>
          </ac:spMkLst>
        </pc:spChg>
        <pc:spChg chg="mod">
          <ac:chgData name="Tommaso Caiazzi" userId="4467b6bb-f22e-43e1-9cfc-2b9dfdaab12b" providerId="ADAL" clId="{25C7EF12-7FD5-473F-A1B1-D51BF5E07BF9}" dt="2023-11-22T15:25:38.381" v="40" actId="20577"/>
          <ac:spMkLst>
            <pc:docMk/>
            <pc:sldMk cId="0" sldId="341"/>
            <ac:spMk id="10284" creationId="{E6FF9A67-6869-95F7-2463-D9678D1D175A}"/>
          </ac:spMkLst>
        </pc:spChg>
      </pc:sldChg>
      <pc:sldChg chg="addSp delSp modSp mod">
        <pc:chgData name="Tommaso Caiazzi" userId="4467b6bb-f22e-43e1-9cfc-2b9dfdaab12b" providerId="ADAL" clId="{25C7EF12-7FD5-473F-A1B1-D51BF5E07BF9}" dt="2023-11-22T15:32:32.304" v="255" actId="20577"/>
        <pc:sldMkLst>
          <pc:docMk/>
          <pc:sldMk cId="0" sldId="345"/>
        </pc:sldMkLst>
        <pc:spChg chg="add del mod">
          <ac:chgData name="Tommaso Caiazzi" userId="4467b6bb-f22e-43e1-9cfc-2b9dfdaab12b" providerId="ADAL" clId="{25C7EF12-7FD5-473F-A1B1-D51BF5E07BF9}" dt="2023-11-22T15:31:33.791" v="246" actId="478"/>
          <ac:spMkLst>
            <pc:docMk/>
            <pc:sldMk cId="0" sldId="345"/>
            <ac:spMk id="2" creationId="{CB1B1474-5A50-9CF6-5559-24E7076250E9}"/>
          </ac:spMkLst>
        </pc:spChg>
        <pc:spChg chg="add mod">
          <ac:chgData name="Tommaso Caiazzi" userId="4467b6bb-f22e-43e1-9cfc-2b9dfdaab12b" providerId="ADAL" clId="{25C7EF12-7FD5-473F-A1B1-D51BF5E07BF9}" dt="2023-11-22T15:31:55.171" v="251" actId="164"/>
          <ac:spMkLst>
            <pc:docMk/>
            <pc:sldMk cId="0" sldId="345"/>
            <ac:spMk id="3" creationId="{BB74B829-B122-B01E-DFD7-D8D159ED57EF}"/>
          </ac:spMkLst>
        </pc:spChg>
        <pc:spChg chg="mod">
          <ac:chgData name="Tommaso Caiazzi" userId="4467b6bb-f22e-43e1-9cfc-2b9dfdaab12b" providerId="ADAL" clId="{25C7EF12-7FD5-473F-A1B1-D51BF5E07BF9}" dt="2023-11-22T15:32:32.304" v="255" actId="20577"/>
          <ac:spMkLst>
            <pc:docMk/>
            <pc:sldMk cId="0" sldId="345"/>
            <ac:spMk id="12295" creationId="{BF86EBAE-7709-4E3F-B5D8-AF8A10EC966C}"/>
          </ac:spMkLst>
        </pc:spChg>
        <pc:spChg chg="mod">
          <ac:chgData name="Tommaso Caiazzi" userId="4467b6bb-f22e-43e1-9cfc-2b9dfdaab12b" providerId="ADAL" clId="{25C7EF12-7FD5-473F-A1B1-D51BF5E07BF9}" dt="2023-11-22T15:31:23.359" v="244" actId="14100"/>
          <ac:spMkLst>
            <pc:docMk/>
            <pc:sldMk cId="0" sldId="345"/>
            <ac:spMk id="12296" creationId="{BFEC9902-88C0-54AE-3627-271DC01BD519}"/>
          </ac:spMkLst>
        </pc:spChg>
        <pc:spChg chg="mod">
          <ac:chgData name="Tommaso Caiazzi" userId="4467b6bb-f22e-43e1-9cfc-2b9dfdaab12b" providerId="ADAL" clId="{25C7EF12-7FD5-473F-A1B1-D51BF5E07BF9}" dt="2023-11-22T15:31:55.171" v="251" actId="164"/>
          <ac:spMkLst>
            <pc:docMk/>
            <pc:sldMk cId="0" sldId="345"/>
            <ac:spMk id="12297" creationId="{815BEE77-1BFA-BBE5-8115-97E19F48CD57}"/>
          </ac:spMkLst>
        </pc:spChg>
        <pc:spChg chg="del">
          <ac:chgData name="Tommaso Caiazzi" userId="4467b6bb-f22e-43e1-9cfc-2b9dfdaab12b" providerId="ADAL" clId="{25C7EF12-7FD5-473F-A1B1-D51BF5E07BF9}" dt="2023-11-22T15:31:11.851" v="241" actId="478"/>
          <ac:spMkLst>
            <pc:docMk/>
            <pc:sldMk cId="0" sldId="345"/>
            <ac:spMk id="12298" creationId="{5F8AEA73-9B43-3F02-D572-F5901AFCB049}"/>
          </ac:spMkLst>
        </pc:spChg>
        <pc:grpChg chg="add mod">
          <ac:chgData name="Tommaso Caiazzi" userId="4467b6bb-f22e-43e1-9cfc-2b9dfdaab12b" providerId="ADAL" clId="{25C7EF12-7FD5-473F-A1B1-D51BF5E07BF9}" dt="2023-11-22T15:32:28.615" v="254" actId="14100"/>
          <ac:grpSpMkLst>
            <pc:docMk/>
            <pc:sldMk cId="0" sldId="345"/>
            <ac:grpSpMk id="4" creationId="{29F97A46-4EFF-42ED-C192-4F67B25EB591}"/>
          </ac:grpSpMkLst>
        </pc:grpChg>
        <pc:grpChg chg="del mod">
          <ac:chgData name="Tommaso Caiazzi" userId="4467b6bb-f22e-43e1-9cfc-2b9dfdaab12b" providerId="ADAL" clId="{25C7EF12-7FD5-473F-A1B1-D51BF5E07BF9}" dt="2023-11-22T15:31:11.851" v="241" actId="478"/>
          <ac:grpSpMkLst>
            <pc:docMk/>
            <pc:sldMk cId="0" sldId="345"/>
            <ac:grpSpMk id="12293" creationId="{2AF53FD4-95CC-AB69-AD7A-ADDD06823813}"/>
          </ac:grpSpMkLst>
        </pc:grpChg>
        <pc:grpChg chg="mod">
          <ac:chgData name="Tommaso Caiazzi" userId="4467b6bb-f22e-43e1-9cfc-2b9dfdaab12b" providerId="ADAL" clId="{25C7EF12-7FD5-473F-A1B1-D51BF5E07BF9}" dt="2023-11-22T15:31:23.359" v="244" actId="14100"/>
          <ac:grpSpMkLst>
            <pc:docMk/>
            <pc:sldMk cId="0" sldId="345"/>
            <ac:grpSpMk id="12294" creationId="{31077BAD-D57B-20D0-FC27-58D1F00EB405}"/>
          </ac:grpSpMkLst>
        </pc:grpChg>
      </pc:sldChg>
      <pc:sldChg chg="modSp mod">
        <pc:chgData name="Tommaso Caiazzi" userId="4467b6bb-f22e-43e1-9cfc-2b9dfdaab12b" providerId="ADAL" clId="{25C7EF12-7FD5-473F-A1B1-D51BF5E07BF9}" dt="2023-11-23T14:42:53.639" v="973" actId="790"/>
        <pc:sldMkLst>
          <pc:docMk/>
          <pc:sldMk cId="0" sldId="353"/>
        </pc:sldMkLst>
        <pc:spChg chg="mod">
          <ac:chgData name="Tommaso Caiazzi" userId="4467b6bb-f22e-43e1-9cfc-2b9dfdaab12b" providerId="ADAL" clId="{25C7EF12-7FD5-473F-A1B1-D51BF5E07BF9}" dt="2023-11-22T15:20:33.265" v="8" actId="20577"/>
          <ac:spMkLst>
            <pc:docMk/>
            <pc:sldMk cId="0" sldId="353"/>
            <ac:spMk id="5123" creationId="{7269C1AF-3115-5BC8-A826-7DD11551941F}"/>
          </ac:spMkLst>
        </pc:spChg>
        <pc:graphicFrameChg chg="modGraphic">
          <ac:chgData name="Tommaso Caiazzi" userId="4467b6bb-f22e-43e1-9cfc-2b9dfdaab12b" providerId="ADAL" clId="{25C7EF12-7FD5-473F-A1B1-D51BF5E07BF9}" dt="2023-11-23T14:42:53.639" v="973" actId="790"/>
          <ac:graphicFrameMkLst>
            <pc:docMk/>
            <pc:sldMk cId="0" sldId="353"/>
            <ac:graphicFrameMk id="124990" creationId="{B29E1B27-9968-C664-167E-267F5CE28173}"/>
          </ac:graphicFrameMkLst>
        </pc:graphicFrameChg>
      </pc:sldChg>
      <pc:sldChg chg="del">
        <pc:chgData name="Tommaso Caiazzi" userId="4467b6bb-f22e-43e1-9cfc-2b9dfdaab12b" providerId="ADAL" clId="{25C7EF12-7FD5-473F-A1B1-D51BF5E07BF9}" dt="2023-11-23T15:49:00.005" v="1195" actId="47"/>
        <pc:sldMkLst>
          <pc:docMk/>
          <pc:sldMk cId="0" sldId="364"/>
        </pc:sldMkLst>
      </pc:sldChg>
      <pc:sldChg chg="modSp mod">
        <pc:chgData name="Tommaso Caiazzi" userId="4467b6bb-f22e-43e1-9cfc-2b9dfdaab12b" providerId="ADAL" clId="{25C7EF12-7FD5-473F-A1B1-D51BF5E07BF9}" dt="2023-11-23T15:57:22.913" v="1365"/>
        <pc:sldMkLst>
          <pc:docMk/>
          <pc:sldMk cId="0" sldId="371"/>
        </pc:sldMkLst>
        <pc:spChg chg="mod">
          <ac:chgData name="Tommaso Caiazzi" userId="4467b6bb-f22e-43e1-9cfc-2b9dfdaab12b" providerId="ADAL" clId="{25C7EF12-7FD5-473F-A1B1-D51BF5E07BF9}" dt="2023-11-23T15:57:22.913" v="1365"/>
          <ac:spMkLst>
            <pc:docMk/>
            <pc:sldMk cId="0" sldId="371"/>
            <ac:spMk id="22532" creationId="{08668AA1-B6A7-0814-0315-E5B0A758199B}"/>
          </ac:spMkLst>
        </pc:spChg>
      </pc:sldChg>
      <pc:sldChg chg="modSp mod">
        <pc:chgData name="Tommaso Caiazzi" userId="4467b6bb-f22e-43e1-9cfc-2b9dfdaab12b" providerId="ADAL" clId="{25C7EF12-7FD5-473F-A1B1-D51BF5E07BF9}" dt="2023-11-22T15:34:53.901" v="308" actId="14100"/>
        <pc:sldMkLst>
          <pc:docMk/>
          <pc:sldMk cId="0" sldId="378"/>
        </pc:sldMkLst>
        <pc:spChg chg="mod">
          <ac:chgData name="Tommaso Caiazzi" userId="4467b6bb-f22e-43e1-9cfc-2b9dfdaab12b" providerId="ADAL" clId="{25C7EF12-7FD5-473F-A1B1-D51BF5E07BF9}" dt="2023-11-22T15:34:53.901" v="308" actId="14100"/>
          <ac:spMkLst>
            <pc:docMk/>
            <pc:sldMk cId="0" sldId="378"/>
            <ac:spMk id="14343" creationId="{709BABB2-0DBC-F8AB-FADF-21194B12E2F3}"/>
          </ac:spMkLst>
        </pc:spChg>
        <pc:grpChg chg="mod">
          <ac:chgData name="Tommaso Caiazzi" userId="4467b6bb-f22e-43e1-9cfc-2b9dfdaab12b" providerId="ADAL" clId="{25C7EF12-7FD5-473F-A1B1-D51BF5E07BF9}" dt="2023-11-22T15:34:51.197" v="307" actId="14100"/>
          <ac:grpSpMkLst>
            <pc:docMk/>
            <pc:sldMk cId="0" sldId="378"/>
            <ac:grpSpMk id="14341" creationId="{36F12175-B359-B752-7C5D-BF0917A4B4C0}"/>
          </ac:grpSpMkLst>
        </pc:grpChg>
      </pc:sldChg>
      <pc:sldChg chg="addSp delSp modSp mod ord">
        <pc:chgData name="Tommaso Caiazzi" userId="4467b6bb-f22e-43e1-9cfc-2b9dfdaab12b" providerId="ADAL" clId="{25C7EF12-7FD5-473F-A1B1-D51BF5E07BF9}" dt="2023-11-23T16:10:39.640" v="1628" actId="478"/>
        <pc:sldMkLst>
          <pc:docMk/>
          <pc:sldMk cId="0" sldId="380"/>
        </pc:sldMkLst>
        <pc:spChg chg="add mod">
          <ac:chgData name="Tommaso Caiazzi" userId="4467b6bb-f22e-43e1-9cfc-2b9dfdaab12b" providerId="ADAL" clId="{25C7EF12-7FD5-473F-A1B1-D51BF5E07BF9}" dt="2023-11-23T15:53:04.957" v="1277" actId="20577"/>
          <ac:spMkLst>
            <pc:docMk/>
            <pc:sldMk cId="0" sldId="380"/>
            <ac:spMk id="2" creationId="{6F877F45-3268-872F-054C-CFC5E5003AE9}"/>
          </ac:spMkLst>
        </pc:spChg>
        <pc:spChg chg="add del mod">
          <ac:chgData name="Tommaso Caiazzi" userId="4467b6bb-f22e-43e1-9cfc-2b9dfdaab12b" providerId="ADAL" clId="{25C7EF12-7FD5-473F-A1B1-D51BF5E07BF9}" dt="2023-11-23T15:53:09.928" v="1279"/>
          <ac:spMkLst>
            <pc:docMk/>
            <pc:sldMk cId="0" sldId="380"/>
            <ac:spMk id="3" creationId="{C5A04560-626C-2D8E-F671-CC5AB7EC3CDE}"/>
          </ac:spMkLst>
        </pc:spChg>
        <pc:spChg chg="add mod">
          <ac:chgData name="Tommaso Caiazzi" userId="4467b6bb-f22e-43e1-9cfc-2b9dfdaab12b" providerId="ADAL" clId="{25C7EF12-7FD5-473F-A1B1-D51BF5E07BF9}" dt="2023-11-23T15:53:30.817" v="1286" actId="20577"/>
          <ac:spMkLst>
            <pc:docMk/>
            <pc:sldMk cId="0" sldId="380"/>
            <ac:spMk id="4" creationId="{B7B8D2F9-08C2-41F2-B239-CCBD615D2F05}"/>
          </ac:spMkLst>
        </pc:spChg>
        <pc:spChg chg="mod">
          <ac:chgData name="Tommaso Caiazzi" userId="4467b6bb-f22e-43e1-9cfc-2b9dfdaab12b" providerId="ADAL" clId="{25C7EF12-7FD5-473F-A1B1-D51BF5E07BF9}" dt="2023-11-23T15:51:35.436" v="1216" actId="207"/>
          <ac:spMkLst>
            <pc:docMk/>
            <pc:sldMk cId="0" sldId="380"/>
            <ac:spMk id="32" creationId="{E3F8E6C3-058E-6C57-FEEA-2DE3E7608BA0}"/>
          </ac:spMkLst>
        </pc:spChg>
        <pc:spChg chg="mod">
          <ac:chgData name="Tommaso Caiazzi" userId="4467b6bb-f22e-43e1-9cfc-2b9dfdaab12b" providerId="ADAL" clId="{25C7EF12-7FD5-473F-A1B1-D51BF5E07BF9}" dt="2023-11-23T15:54:24.358" v="1346" actId="20577"/>
          <ac:spMkLst>
            <pc:docMk/>
            <pc:sldMk cId="0" sldId="380"/>
            <ac:spMk id="33" creationId="{FF9658A1-A710-2AFE-28D0-83BB8D15CDED}"/>
          </ac:spMkLst>
        </pc:spChg>
        <pc:spChg chg="add del mod">
          <ac:chgData name="Tommaso Caiazzi" userId="4467b6bb-f22e-43e1-9cfc-2b9dfdaab12b" providerId="ADAL" clId="{25C7EF12-7FD5-473F-A1B1-D51BF5E07BF9}" dt="2023-11-23T16:10:39.640" v="1628" actId="478"/>
          <ac:spMkLst>
            <pc:docMk/>
            <pc:sldMk cId="0" sldId="380"/>
            <ac:spMk id="23557" creationId="{21F7DE04-AA8C-6DB7-6E16-3B475970A0D8}"/>
          </ac:spMkLst>
        </pc:spChg>
        <pc:grpChg chg="mod">
          <ac:chgData name="Tommaso Caiazzi" userId="4467b6bb-f22e-43e1-9cfc-2b9dfdaab12b" providerId="ADAL" clId="{25C7EF12-7FD5-473F-A1B1-D51BF5E07BF9}" dt="2023-11-23T15:52:09.825" v="1218" actId="1076"/>
          <ac:grpSpMkLst>
            <pc:docMk/>
            <pc:sldMk cId="0" sldId="380"/>
            <ac:grpSpMk id="31" creationId="{8FBD7615-7EEF-B921-41E1-3089FDDAA195}"/>
          </ac:grpSpMkLst>
        </pc:grpChg>
      </pc:sldChg>
      <pc:sldChg chg="modSp mod">
        <pc:chgData name="Tommaso Caiazzi" userId="4467b6bb-f22e-43e1-9cfc-2b9dfdaab12b" providerId="ADAL" clId="{25C7EF12-7FD5-473F-A1B1-D51BF5E07BF9}" dt="2023-11-23T14:44:12.099" v="976" actId="207"/>
        <pc:sldMkLst>
          <pc:docMk/>
          <pc:sldMk cId="0" sldId="395"/>
        </pc:sldMkLst>
        <pc:spChg chg="mod">
          <ac:chgData name="Tommaso Caiazzi" userId="4467b6bb-f22e-43e1-9cfc-2b9dfdaab12b" providerId="ADAL" clId="{25C7EF12-7FD5-473F-A1B1-D51BF5E07BF9}" dt="2023-11-23T14:44:12.099" v="976" actId="207"/>
          <ac:spMkLst>
            <pc:docMk/>
            <pc:sldMk cId="0" sldId="395"/>
            <ac:spMk id="32" creationId="{B4BB8A35-1BC1-75A2-F7EE-281BFCF3A124}"/>
          </ac:spMkLst>
        </pc:spChg>
        <pc:spChg chg="mod">
          <ac:chgData name="Tommaso Caiazzi" userId="4467b6bb-f22e-43e1-9cfc-2b9dfdaab12b" providerId="ADAL" clId="{25C7EF12-7FD5-473F-A1B1-D51BF5E07BF9}" dt="2023-11-23T14:43:56.720" v="974" actId="790"/>
          <ac:spMkLst>
            <pc:docMk/>
            <pc:sldMk cId="0" sldId="395"/>
            <ac:spMk id="33" creationId="{CA68D0C4-8822-F71F-E160-A1723CF14E31}"/>
          </ac:spMkLst>
        </pc:spChg>
      </pc:sldChg>
      <pc:sldChg chg="addSp delSp modSp del">
        <pc:chgData name="Tommaso Caiazzi" userId="4467b6bb-f22e-43e1-9cfc-2b9dfdaab12b" providerId="ADAL" clId="{25C7EF12-7FD5-473F-A1B1-D51BF5E07BF9}" dt="2023-11-22T15:28:07.039" v="181" actId="47"/>
        <pc:sldMkLst>
          <pc:docMk/>
          <pc:sldMk cId="0" sldId="397"/>
        </pc:sldMkLst>
        <pc:spChg chg="add del mod">
          <ac:chgData name="Tommaso Caiazzi" userId="4467b6bb-f22e-43e1-9cfc-2b9dfdaab12b" providerId="ADAL" clId="{25C7EF12-7FD5-473F-A1B1-D51BF5E07BF9}" dt="2023-11-22T15:25:49.183" v="42"/>
          <ac:spMkLst>
            <pc:docMk/>
            <pc:sldMk cId="0" sldId="397"/>
            <ac:spMk id="2" creationId="{8FE1E0EF-3094-BEA0-5ABF-105138EEE581}"/>
          </ac:spMkLst>
        </pc:spChg>
      </pc:sldChg>
      <pc:sldChg chg="modSp mod">
        <pc:chgData name="Tommaso Caiazzi" userId="4467b6bb-f22e-43e1-9cfc-2b9dfdaab12b" providerId="ADAL" clId="{25C7EF12-7FD5-473F-A1B1-D51BF5E07BF9}" dt="2023-11-23T15:45:18.835" v="1189" actId="20577"/>
        <pc:sldMkLst>
          <pc:docMk/>
          <pc:sldMk cId="0" sldId="400"/>
        </pc:sldMkLst>
        <pc:spChg chg="mod">
          <ac:chgData name="Tommaso Caiazzi" userId="4467b6bb-f22e-43e1-9cfc-2b9dfdaab12b" providerId="ADAL" clId="{25C7EF12-7FD5-473F-A1B1-D51BF5E07BF9}" dt="2023-11-23T14:45:34.295" v="983" actId="207"/>
          <ac:spMkLst>
            <pc:docMk/>
            <pc:sldMk cId="0" sldId="400"/>
            <ac:spMk id="32" creationId="{EC13EA54-B75A-3AAE-2DC5-04F2EE76EA14}"/>
          </ac:spMkLst>
        </pc:spChg>
        <pc:spChg chg="mod">
          <ac:chgData name="Tommaso Caiazzi" userId="4467b6bb-f22e-43e1-9cfc-2b9dfdaab12b" providerId="ADAL" clId="{25C7EF12-7FD5-473F-A1B1-D51BF5E07BF9}" dt="2023-11-23T14:49:41.032" v="1006" actId="790"/>
          <ac:spMkLst>
            <pc:docMk/>
            <pc:sldMk cId="0" sldId="400"/>
            <ac:spMk id="18436" creationId="{FB2E0A32-A59E-7612-9251-F9780ACA9F1D}"/>
          </ac:spMkLst>
        </pc:spChg>
        <pc:spChg chg="mod">
          <ac:chgData name="Tommaso Caiazzi" userId="4467b6bb-f22e-43e1-9cfc-2b9dfdaab12b" providerId="ADAL" clId="{25C7EF12-7FD5-473F-A1B1-D51BF5E07BF9}" dt="2023-11-23T15:45:18.835" v="1189" actId="20577"/>
          <ac:spMkLst>
            <pc:docMk/>
            <pc:sldMk cId="0" sldId="400"/>
            <ac:spMk id="18437" creationId="{AFF8E2DB-E1FE-B10A-80D1-645659F9A094}"/>
          </ac:spMkLst>
        </pc:spChg>
      </pc:sldChg>
      <pc:sldChg chg="addSp delSp modSp mod">
        <pc:chgData name="Tommaso Caiazzi" userId="4467b6bb-f22e-43e1-9cfc-2b9dfdaab12b" providerId="ADAL" clId="{25C7EF12-7FD5-473F-A1B1-D51BF5E07BF9}" dt="2023-11-23T16:07:18.919" v="1472" actId="20577"/>
        <pc:sldMkLst>
          <pc:docMk/>
          <pc:sldMk cId="0" sldId="402"/>
        </pc:sldMkLst>
        <pc:spChg chg="add mod">
          <ac:chgData name="Tommaso Caiazzi" userId="4467b6bb-f22e-43e1-9cfc-2b9dfdaab12b" providerId="ADAL" clId="{25C7EF12-7FD5-473F-A1B1-D51BF5E07BF9}" dt="2023-11-23T16:07:18.919" v="1472" actId="20577"/>
          <ac:spMkLst>
            <pc:docMk/>
            <pc:sldMk cId="0" sldId="402"/>
            <ac:spMk id="6" creationId="{E8A2EAD2-8307-F03E-5676-6D0F083D079F}"/>
          </ac:spMkLst>
        </pc:spChg>
        <pc:picChg chg="add mod">
          <ac:chgData name="Tommaso Caiazzi" userId="4467b6bb-f22e-43e1-9cfc-2b9dfdaab12b" providerId="ADAL" clId="{25C7EF12-7FD5-473F-A1B1-D51BF5E07BF9}" dt="2023-11-23T16:05:52.984" v="1404" actId="1076"/>
          <ac:picMkLst>
            <pc:docMk/>
            <pc:sldMk cId="0" sldId="402"/>
            <ac:picMk id="3" creationId="{43F3D0D0-4F33-9AF5-ED46-794E75B3633F}"/>
          </ac:picMkLst>
        </pc:picChg>
        <pc:picChg chg="del">
          <ac:chgData name="Tommaso Caiazzi" userId="4467b6bb-f22e-43e1-9cfc-2b9dfdaab12b" providerId="ADAL" clId="{25C7EF12-7FD5-473F-A1B1-D51BF5E07BF9}" dt="2023-11-23T16:05:44.582" v="1401" actId="478"/>
          <ac:picMkLst>
            <pc:docMk/>
            <pc:sldMk cId="0" sldId="402"/>
            <ac:picMk id="9" creationId="{DD2FEF66-2123-08CB-B216-1EDFFDDD2B52}"/>
          </ac:picMkLst>
        </pc:picChg>
      </pc:sldChg>
      <pc:sldChg chg="delSp modSp mod">
        <pc:chgData name="Tommaso Caiazzi" userId="4467b6bb-f22e-43e1-9cfc-2b9dfdaab12b" providerId="ADAL" clId="{25C7EF12-7FD5-473F-A1B1-D51BF5E07BF9}" dt="2023-11-22T15:45:51.397" v="445" actId="20577"/>
        <pc:sldMkLst>
          <pc:docMk/>
          <pc:sldMk cId="469852203" sldId="404"/>
        </pc:sldMkLst>
        <pc:spChg chg="mod">
          <ac:chgData name="Tommaso Caiazzi" userId="4467b6bb-f22e-43e1-9cfc-2b9dfdaab12b" providerId="ADAL" clId="{25C7EF12-7FD5-473F-A1B1-D51BF5E07BF9}" dt="2023-11-22T15:42:06.332" v="416" actId="20577"/>
          <ac:spMkLst>
            <pc:docMk/>
            <pc:sldMk cId="469852203" sldId="404"/>
            <ac:spMk id="5" creationId="{B230EF6A-E371-9131-42E1-4EA313E8BFF4}"/>
          </ac:spMkLst>
        </pc:spChg>
        <pc:spChg chg="mod">
          <ac:chgData name="Tommaso Caiazzi" userId="4467b6bb-f22e-43e1-9cfc-2b9dfdaab12b" providerId="ADAL" clId="{25C7EF12-7FD5-473F-A1B1-D51BF5E07BF9}" dt="2023-11-22T15:39:47.044" v="370" actId="14100"/>
          <ac:spMkLst>
            <pc:docMk/>
            <pc:sldMk cId="469852203" sldId="404"/>
            <ac:spMk id="8" creationId="{99B7F660-E0A3-E856-A681-06B5DC88F868}"/>
          </ac:spMkLst>
        </pc:spChg>
        <pc:spChg chg="mod">
          <ac:chgData name="Tommaso Caiazzi" userId="4467b6bb-f22e-43e1-9cfc-2b9dfdaab12b" providerId="ADAL" clId="{25C7EF12-7FD5-473F-A1B1-D51BF5E07BF9}" dt="2023-11-22T15:39:48.622" v="372" actId="1076"/>
          <ac:spMkLst>
            <pc:docMk/>
            <pc:sldMk cId="469852203" sldId="404"/>
            <ac:spMk id="9" creationId="{A1DB8216-E0E7-5A69-659B-6E543C32C8DA}"/>
          </ac:spMkLst>
        </pc:spChg>
        <pc:spChg chg="del mod">
          <ac:chgData name="Tommaso Caiazzi" userId="4467b6bb-f22e-43e1-9cfc-2b9dfdaab12b" providerId="ADAL" clId="{25C7EF12-7FD5-473F-A1B1-D51BF5E07BF9}" dt="2023-11-22T15:43:09.727" v="440" actId="478"/>
          <ac:spMkLst>
            <pc:docMk/>
            <pc:sldMk cId="469852203" sldId="404"/>
            <ac:spMk id="14" creationId="{09E631F4-DB26-03DA-881A-CA0864DDFB36}"/>
          </ac:spMkLst>
        </pc:spChg>
        <pc:spChg chg="del mod">
          <ac:chgData name="Tommaso Caiazzi" userId="4467b6bb-f22e-43e1-9cfc-2b9dfdaab12b" providerId="ADAL" clId="{25C7EF12-7FD5-473F-A1B1-D51BF5E07BF9}" dt="2023-11-22T15:43:10.460" v="441" actId="478"/>
          <ac:spMkLst>
            <pc:docMk/>
            <pc:sldMk cId="469852203" sldId="404"/>
            <ac:spMk id="15" creationId="{E3EEB679-1C84-A240-02DB-747E0EF1817E}"/>
          </ac:spMkLst>
        </pc:spChg>
        <pc:spChg chg="mod">
          <ac:chgData name="Tommaso Caiazzi" userId="4467b6bb-f22e-43e1-9cfc-2b9dfdaab12b" providerId="ADAL" clId="{25C7EF12-7FD5-473F-A1B1-D51BF5E07BF9}" dt="2023-11-22T15:45:51.397" v="445" actId="20577"/>
          <ac:spMkLst>
            <pc:docMk/>
            <pc:sldMk cId="469852203" sldId="404"/>
            <ac:spMk id="16386" creationId="{EF3F927F-1A40-BC91-E39F-FEBC03E021B1}"/>
          </ac:spMkLst>
        </pc:spChg>
        <pc:spChg chg="mod">
          <ac:chgData name="Tommaso Caiazzi" userId="4467b6bb-f22e-43e1-9cfc-2b9dfdaab12b" providerId="ADAL" clId="{25C7EF12-7FD5-473F-A1B1-D51BF5E07BF9}" dt="2023-11-22T15:45:42.981" v="444" actId="20577"/>
          <ac:spMkLst>
            <pc:docMk/>
            <pc:sldMk cId="469852203" sldId="404"/>
            <ac:spMk id="16387" creationId="{73037276-E4A1-104B-93D3-4087E25E85BE}"/>
          </ac:spMkLst>
        </pc:spChg>
        <pc:grpChg chg="del mod">
          <ac:chgData name="Tommaso Caiazzi" userId="4467b6bb-f22e-43e1-9cfc-2b9dfdaab12b" providerId="ADAL" clId="{25C7EF12-7FD5-473F-A1B1-D51BF5E07BF9}" dt="2023-11-22T15:43:08.437" v="439" actId="478"/>
          <ac:grpSpMkLst>
            <pc:docMk/>
            <pc:sldMk cId="469852203" sldId="404"/>
            <ac:grpSpMk id="7" creationId="{DE5C8BED-863E-FB7C-4ED3-FB03D9BD5C46}"/>
          </ac:grpSpMkLst>
        </pc:grpChg>
      </pc:sldChg>
      <pc:sldChg chg="addSp delSp modSp add del mod">
        <pc:chgData name="Tommaso Caiazzi" userId="4467b6bb-f22e-43e1-9cfc-2b9dfdaab12b" providerId="ADAL" clId="{25C7EF12-7FD5-473F-A1B1-D51BF5E07BF9}" dt="2023-11-23T15:43:18.812" v="1179" actId="1076"/>
        <pc:sldMkLst>
          <pc:docMk/>
          <pc:sldMk cId="1715701577" sldId="413"/>
        </pc:sldMkLst>
        <pc:spChg chg="del">
          <ac:chgData name="Tommaso Caiazzi" userId="4467b6bb-f22e-43e1-9cfc-2b9dfdaab12b" providerId="ADAL" clId="{25C7EF12-7FD5-473F-A1B1-D51BF5E07BF9}" dt="2023-11-23T15:42:53.335" v="1172" actId="478"/>
          <ac:spMkLst>
            <pc:docMk/>
            <pc:sldMk cId="1715701577" sldId="413"/>
            <ac:spMk id="2" creationId="{A89D0C12-F6FD-8030-4ACF-C3BBF0FD54BE}"/>
          </ac:spMkLst>
        </pc:spChg>
        <pc:spChg chg="add del">
          <ac:chgData name="Tommaso Caiazzi" userId="4467b6bb-f22e-43e1-9cfc-2b9dfdaab12b" providerId="ADAL" clId="{25C7EF12-7FD5-473F-A1B1-D51BF5E07BF9}" dt="2023-11-23T15:43:01.753" v="1176" actId="478"/>
          <ac:spMkLst>
            <pc:docMk/>
            <pc:sldMk cId="1715701577" sldId="413"/>
            <ac:spMk id="3" creationId="{C7D3F92E-8CF2-EC56-3B89-E93AEFC03038}"/>
          </ac:spMkLst>
        </pc:spChg>
        <pc:spChg chg="del">
          <ac:chgData name="Tommaso Caiazzi" userId="4467b6bb-f22e-43e1-9cfc-2b9dfdaab12b" providerId="ADAL" clId="{25C7EF12-7FD5-473F-A1B1-D51BF5E07BF9}" dt="2023-11-23T15:42:53.830" v="1173" actId="478"/>
          <ac:spMkLst>
            <pc:docMk/>
            <pc:sldMk cId="1715701577" sldId="413"/>
            <ac:spMk id="6" creationId="{4792F883-3D31-59B2-B056-EA77DCA20CAE}"/>
          </ac:spMkLst>
        </pc:spChg>
        <pc:spChg chg="mod">
          <ac:chgData name="Tommaso Caiazzi" userId="4467b6bb-f22e-43e1-9cfc-2b9dfdaab12b" providerId="ADAL" clId="{25C7EF12-7FD5-473F-A1B1-D51BF5E07BF9}" dt="2023-11-23T15:43:16.020" v="1178"/>
          <ac:spMkLst>
            <pc:docMk/>
            <pc:sldMk cId="1715701577" sldId="413"/>
            <ac:spMk id="8" creationId="{E43A6F07-964B-724D-577A-7ED379E3F4A0}"/>
          </ac:spMkLst>
        </pc:spChg>
        <pc:spChg chg="mod">
          <ac:chgData name="Tommaso Caiazzi" userId="4467b6bb-f22e-43e1-9cfc-2b9dfdaab12b" providerId="ADAL" clId="{25C7EF12-7FD5-473F-A1B1-D51BF5E07BF9}" dt="2023-11-23T15:43:16.020" v="1178"/>
          <ac:spMkLst>
            <pc:docMk/>
            <pc:sldMk cId="1715701577" sldId="413"/>
            <ac:spMk id="9" creationId="{AE80A209-D0B5-CB79-DE71-7903AE5E3DE6}"/>
          </ac:spMkLst>
        </pc:spChg>
        <pc:spChg chg="mod">
          <ac:chgData name="Tommaso Caiazzi" userId="4467b6bb-f22e-43e1-9cfc-2b9dfdaab12b" providerId="ADAL" clId="{25C7EF12-7FD5-473F-A1B1-D51BF5E07BF9}" dt="2023-11-23T15:43:16.020" v="1178"/>
          <ac:spMkLst>
            <pc:docMk/>
            <pc:sldMk cId="1715701577" sldId="413"/>
            <ac:spMk id="11" creationId="{1E96553F-1599-34A4-CFE1-08FE7BC70E66}"/>
          </ac:spMkLst>
        </pc:spChg>
        <pc:spChg chg="mod">
          <ac:chgData name="Tommaso Caiazzi" userId="4467b6bb-f22e-43e1-9cfc-2b9dfdaab12b" providerId="ADAL" clId="{25C7EF12-7FD5-473F-A1B1-D51BF5E07BF9}" dt="2023-11-23T15:43:16.020" v="1178"/>
          <ac:spMkLst>
            <pc:docMk/>
            <pc:sldMk cId="1715701577" sldId="413"/>
            <ac:spMk id="12" creationId="{F0671CD6-DAE2-6364-C38B-A29A2E45615E}"/>
          </ac:spMkLst>
        </pc:spChg>
        <pc:spChg chg="mod">
          <ac:chgData name="Tommaso Caiazzi" userId="4467b6bb-f22e-43e1-9cfc-2b9dfdaab12b" providerId="ADAL" clId="{25C7EF12-7FD5-473F-A1B1-D51BF5E07BF9}" dt="2023-11-23T15:43:16.020" v="1178"/>
          <ac:spMkLst>
            <pc:docMk/>
            <pc:sldMk cId="1715701577" sldId="413"/>
            <ac:spMk id="13" creationId="{3A8DFD67-D926-FF75-D6F6-3847C1BBD669}"/>
          </ac:spMkLst>
        </pc:spChg>
        <pc:spChg chg="add mod">
          <ac:chgData name="Tommaso Caiazzi" userId="4467b6bb-f22e-43e1-9cfc-2b9dfdaab12b" providerId="ADAL" clId="{25C7EF12-7FD5-473F-A1B1-D51BF5E07BF9}" dt="2023-11-23T15:43:18.812" v="1179" actId="1076"/>
          <ac:spMkLst>
            <pc:docMk/>
            <pc:sldMk cId="1715701577" sldId="413"/>
            <ac:spMk id="14" creationId="{388329ED-7207-CCEF-308F-0142EAE2A744}"/>
          </ac:spMkLst>
        </pc:spChg>
        <pc:spChg chg="mod">
          <ac:chgData name="Tommaso Caiazzi" userId="4467b6bb-f22e-43e1-9cfc-2b9dfdaab12b" providerId="ADAL" clId="{25C7EF12-7FD5-473F-A1B1-D51BF5E07BF9}" dt="2023-11-23T14:45:27.622" v="982" actId="207"/>
          <ac:spMkLst>
            <pc:docMk/>
            <pc:sldMk cId="1715701577" sldId="413"/>
            <ac:spMk id="16" creationId="{8375F2A9-AC72-8B87-6BF7-981C001347D2}"/>
          </ac:spMkLst>
        </pc:spChg>
        <pc:spChg chg="del">
          <ac:chgData name="Tommaso Caiazzi" userId="4467b6bb-f22e-43e1-9cfc-2b9dfdaab12b" providerId="ADAL" clId="{25C7EF12-7FD5-473F-A1B1-D51BF5E07BF9}" dt="2023-11-23T15:42:52.731" v="1171" actId="478"/>
          <ac:spMkLst>
            <pc:docMk/>
            <pc:sldMk cId="1715701577" sldId="413"/>
            <ac:spMk id="22" creationId="{6D1B382E-605E-0FE2-5439-63A6B31B6E3B}"/>
          </ac:spMkLst>
        </pc:spChg>
        <pc:spChg chg="add mod">
          <ac:chgData name="Tommaso Caiazzi" userId="4467b6bb-f22e-43e1-9cfc-2b9dfdaab12b" providerId="ADAL" clId="{25C7EF12-7FD5-473F-A1B1-D51BF5E07BF9}" dt="2023-11-23T15:43:18.812" v="1179" actId="1076"/>
          <ac:spMkLst>
            <pc:docMk/>
            <pc:sldMk cId="1715701577" sldId="413"/>
            <ac:spMk id="23" creationId="{03D04B1F-3366-BB77-DE6C-9A71533F8AFD}"/>
          </ac:spMkLst>
        </pc:spChg>
        <pc:spChg chg="add mod">
          <ac:chgData name="Tommaso Caiazzi" userId="4467b6bb-f22e-43e1-9cfc-2b9dfdaab12b" providerId="ADAL" clId="{25C7EF12-7FD5-473F-A1B1-D51BF5E07BF9}" dt="2023-11-23T15:43:18.812" v="1179" actId="1076"/>
          <ac:spMkLst>
            <pc:docMk/>
            <pc:sldMk cId="1715701577" sldId="413"/>
            <ac:spMk id="24" creationId="{94AEFFF9-9E25-9E0B-9C66-ED08B111CE1B}"/>
          </ac:spMkLst>
        </pc:spChg>
        <pc:spChg chg="add mod">
          <ac:chgData name="Tommaso Caiazzi" userId="4467b6bb-f22e-43e1-9cfc-2b9dfdaab12b" providerId="ADAL" clId="{25C7EF12-7FD5-473F-A1B1-D51BF5E07BF9}" dt="2023-11-23T15:43:18.812" v="1179" actId="1076"/>
          <ac:spMkLst>
            <pc:docMk/>
            <pc:sldMk cId="1715701577" sldId="413"/>
            <ac:spMk id="25" creationId="{F22C22F5-5FC1-8433-872F-CD66C4179BD4}"/>
          </ac:spMkLst>
        </pc:spChg>
        <pc:spChg chg="mod">
          <ac:chgData name="Tommaso Caiazzi" userId="4467b6bb-f22e-43e1-9cfc-2b9dfdaab12b" providerId="ADAL" clId="{25C7EF12-7FD5-473F-A1B1-D51BF5E07BF9}" dt="2023-11-23T15:43:05.431" v="1177" actId="404"/>
          <ac:spMkLst>
            <pc:docMk/>
            <pc:sldMk cId="1715701577" sldId="413"/>
            <ac:spMk id="16387" creationId="{73037276-E4A1-104B-93D3-4087E25E85BE}"/>
          </ac:spMkLst>
        </pc:spChg>
        <pc:grpChg chg="add mod">
          <ac:chgData name="Tommaso Caiazzi" userId="4467b6bb-f22e-43e1-9cfc-2b9dfdaab12b" providerId="ADAL" clId="{25C7EF12-7FD5-473F-A1B1-D51BF5E07BF9}" dt="2023-11-23T15:43:18.812" v="1179" actId="1076"/>
          <ac:grpSpMkLst>
            <pc:docMk/>
            <pc:sldMk cId="1715701577" sldId="413"/>
            <ac:grpSpMk id="7" creationId="{BC394612-3578-F99A-56B5-6463F74CA505}"/>
          </ac:grpSpMkLst>
        </pc:grpChg>
        <pc:grpChg chg="mod">
          <ac:chgData name="Tommaso Caiazzi" userId="4467b6bb-f22e-43e1-9cfc-2b9dfdaab12b" providerId="ADAL" clId="{25C7EF12-7FD5-473F-A1B1-D51BF5E07BF9}" dt="2023-11-23T15:43:16.020" v="1178"/>
          <ac:grpSpMkLst>
            <pc:docMk/>
            <pc:sldMk cId="1715701577" sldId="413"/>
            <ac:grpSpMk id="10" creationId="{3D6BF1CA-0C72-EA68-4E6C-BC63FF9CE7A4}"/>
          </ac:grpSpMkLst>
        </pc:grpChg>
        <pc:grpChg chg="add del">
          <ac:chgData name="Tommaso Caiazzi" userId="4467b6bb-f22e-43e1-9cfc-2b9dfdaab12b" providerId="ADAL" clId="{25C7EF12-7FD5-473F-A1B1-D51BF5E07BF9}" dt="2023-11-23T15:42:51.525" v="1170" actId="478"/>
          <ac:grpSpMkLst>
            <pc:docMk/>
            <pc:sldMk cId="1715701577" sldId="413"/>
            <ac:grpSpMk id="15" creationId="{38F7B1B9-A325-C3E5-5BC0-6FEA7781803D}"/>
          </ac:grpSpMkLst>
        </pc:grpChg>
      </pc:sldChg>
      <pc:sldChg chg="del">
        <pc:chgData name="Tommaso Caiazzi" userId="4467b6bb-f22e-43e1-9cfc-2b9dfdaab12b" providerId="ADAL" clId="{25C7EF12-7FD5-473F-A1B1-D51BF5E07BF9}" dt="2023-11-22T15:53:48.259" v="542" actId="47"/>
        <pc:sldMkLst>
          <pc:docMk/>
          <pc:sldMk cId="2900773227" sldId="414"/>
        </pc:sldMkLst>
      </pc:sldChg>
      <pc:sldChg chg="modSp add del mod modShow">
        <pc:chgData name="Tommaso Caiazzi" userId="4467b6bb-f22e-43e1-9cfc-2b9dfdaab12b" providerId="ADAL" clId="{25C7EF12-7FD5-473F-A1B1-D51BF5E07BF9}" dt="2023-11-23T16:10:42.219" v="1629" actId="47"/>
        <pc:sldMkLst>
          <pc:docMk/>
          <pc:sldMk cId="2778224444" sldId="415"/>
        </pc:sldMkLst>
        <pc:spChg chg="mod">
          <ac:chgData name="Tommaso Caiazzi" userId="4467b6bb-f22e-43e1-9cfc-2b9dfdaab12b" providerId="ADAL" clId="{25C7EF12-7FD5-473F-A1B1-D51BF5E07BF9}" dt="2023-11-23T14:45:48.732" v="986" actId="207"/>
          <ac:spMkLst>
            <pc:docMk/>
            <pc:sldMk cId="2778224444" sldId="415"/>
            <ac:spMk id="35" creationId="{7346A2E2-95BA-FB41-58D8-A29D93F6C055}"/>
          </ac:spMkLst>
        </pc:spChg>
        <pc:spChg chg="mod">
          <ac:chgData name="Tommaso Caiazzi" userId="4467b6bb-f22e-43e1-9cfc-2b9dfdaab12b" providerId="ADAL" clId="{25C7EF12-7FD5-473F-A1B1-D51BF5E07BF9}" dt="2023-11-23T16:10:11.886" v="1566" actId="1076"/>
          <ac:spMkLst>
            <pc:docMk/>
            <pc:sldMk cId="2778224444" sldId="415"/>
            <ac:spMk id="21511" creationId="{3917D189-C5A3-1612-F28D-AA4F0747ABB6}"/>
          </ac:spMkLst>
        </pc:spChg>
      </pc:sldChg>
      <pc:sldChg chg="modSp mod">
        <pc:chgData name="Tommaso Caiazzi" userId="4467b6bb-f22e-43e1-9cfc-2b9dfdaab12b" providerId="ADAL" clId="{25C7EF12-7FD5-473F-A1B1-D51BF5E07BF9}" dt="2023-11-23T15:46:24.738" v="1192" actId="207"/>
        <pc:sldMkLst>
          <pc:docMk/>
          <pc:sldMk cId="2023477470" sldId="416"/>
        </pc:sldMkLst>
        <pc:spChg chg="mod">
          <ac:chgData name="Tommaso Caiazzi" userId="4467b6bb-f22e-43e1-9cfc-2b9dfdaab12b" providerId="ADAL" clId="{25C7EF12-7FD5-473F-A1B1-D51BF5E07BF9}" dt="2023-11-23T15:46:24.738" v="1192" actId="207"/>
          <ac:spMkLst>
            <pc:docMk/>
            <pc:sldMk cId="2023477470" sldId="416"/>
            <ac:spMk id="35" creationId="{BDFBCCD2-0318-8FDD-7961-4D13F39661D2}"/>
          </ac:spMkLst>
        </pc:spChg>
      </pc:sldChg>
      <pc:sldChg chg="modSp mod">
        <pc:chgData name="Tommaso Caiazzi" userId="4467b6bb-f22e-43e1-9cfc-2b9dfdaab12b" providerId="ADAL" clId="{25C7EF12-7FD5-473F-A1B1-D51BF5E07BF9}" dt="2023-11-23T15:46:41.974" v="1194" actId="207"/>
        <pc:sldMkLst>
          <pc:docMk/>
          <pc:sldMk cId="714015552" sldId="417"/>
        </pc:sldMkLst>
        <pc:spChg chg="mod">
          <ac:chgData name="Tommaso Caiazzi" userId="4467b6bb-f22e-43e1-9cfc-2b9dfdaab12b" providerId="ADAL" clId="{25C7EF12-7FD5-473F-A1B1-D51BF5E07BF9}" dt="2023-11-23T15:46:38.432" v="1193" actId="207"/>
          <ac:spMkLst>
            <pc:docMk/>
            <pc:sldMk cId="714015552" sldId="417"/>
            <ac:spMk id="63" creationId="{33742E37-6844-3DE2-099E-1FC992EB6E49}"/>
          </ac:spMkLst>
        </pc:spChg>
        <pc:spChg chg="mod">
          <ac:chgData name="Tommaso Caiazzi" userId="4467b6bb-f22e-43e1-9cfc-2b9dfdaab12b" providerId="ADAL" clId="{25C7EF12-7FD5-473F-A1B1-D51BF5E07BF9}" dt="2023-11-23T15:46:41.974" v="1194" actId="207"/>
          <ac:spMkLst>
            <pc:docMk/>
            <pc:sldMk cId="714015552" sldId="417"/>
            <ac:spMk id="78" creationId="{F36FE27C-5297-B27F-5177-9A29E7AC289B}"/>
          </ac:spMkLst>
        </pc:spChg>
      </pc:sldChg>
      <pc:sldChg chg="del">
        <pc:chgData name="Tommaso Caiazzi" userId="4467b6bb-f22e-43e1-9cfc-2b9dfdaab12b" providerId="ADAL" clId="{25C7EF12-7FD5-473F-A1B1-D51BF5E07BF9}" dt="2023-11-23T16:09:41.867" v="1553" actId="47"/>
        <pc:sldMkLst>
          <pc:docMk/>
          <pc:sldMk cId="2724736757" sldId="418"/>
        </pc:sldMkLst>
      </pc:sldChg>
      <pc:sldChg chg="del">
        <pc:chgData name="Tommaso Caiazzi" userId="4467b6bb-f22e-43e1-9cfc-2b9dfdaab12b" providerId="ADAL" clId="{25C7EF12-7FD5-473F-A1B1-D51BF5E07BF9}" dt="2023-11-23T16:09:43.052" v="1554" actId="47"/>
        <pc:sldMkLst>
          <pc:docMk/>
          <pc:sldMk cId="4143783887" sldId="419"/>
        </pc:sldMkLst>
      </pc:sldChg>
      <pc:sldChg chg="del">
        <pc:chgData name="Tommaso Caiazzi" userId="4467b6bb-f22e-43e1-9cfc-2b9dfdaab12b" providerId="ADAL" clId="{25C7EF12-7FD5-473F-A1B1-D51BF5E07BF9}" dt="2023-11-23T16:09:44.878" v="1555" actId="47"/>
        <pc:sldMkLst>
          <pc:docMk/>
          <pc:sldMk cId="1826683344" sldId="420"/>
        </pc:sldMkLst>
      </pc:sldChg>
      <pc:sldChg chg="modSp mod">
        <pc:chgData name="Tommaso Caiazzi" userId="4467b6bb-f22e-43e1-9cfc-2b9dfdaab12b" providerId="ADAL" clId="{25C7EF12-7FD5-473F-A1B1-D51BF5E07BF9}" dt="2023-11-23T15:46:09.354" v="1190" actId="207"/>
        <pc:sldMkLst>
          <pc:docMk/>
          <pc:sldMk cId="1453318088" sldId="425"/>
        </pc:sldMkLst>
        <pc:spChg chg="mod">
          <ac:chgData name="Tommaso Caiazzi" userId="4467b6bb-f22e-43e1-9cfc-2b9dfdaab12b" providerId="ADAL" clId="{25C7EF12-7FD5-473F-A1B1-D51BF5E07BF9}" dt="2023-11-23T15:46:09.354" v="1190" actId="207"/>
          <ac:spMkLst>
            <pc:docMk/>
            <pc:sldMk cId="1453318088" sldId="425"/>
            <ac:spMk id="7" creationId="{F0B87276-EE02-17B7-3370-3168133C8736}"/>
          </ac:spMkLst>
        </pc:spChg>
      </pc:sldChg>
      <pc:sldChg chg="modSp mod">
        <pc:chgData name="Tommaso Caiazzi" userId="4467b6bb-f22e-43e1-9cfc-2b9dfdaab12b" providerId="ADAL" clId="{25C7EF12-7FD5-473F-A1B1-D51BF5E07BF9}" dt="2023-11-23T15:46:15.627" v="1191" actId="207"/>
        <pc:sldMkLst>
          <pc:docMk/>
          <pc:sldMk cId="2200561635" sldId="426"/>
        </pc:sldMkLst>
        <pc:spChg chg="mod">
          <ac:chgData name="Tommaso Caiazzi" userId="4467b6bb-f22e-43e1-9cfc-2b9dfdaab12b" providerId="ADAL" clId="{25C7EF12-7FD5-473F-A1B1-D51BF5E07BF9}" dt="2023-11-23T15:46:15.627" v="1191" actId="207"/>
          <ac:spMkLst>
            <pc:docMk/>
            <pc:sldMk cId="2200561635" sldId="426"/>
            <ac:spMk id="32" creationId="{EC13EA54-B75A-3AAE-2DC5-04F2EE76EA14}"/>
          </ac:spMkLst>
        </pc:spChg>
      </pc:sldChg>
      <pc:sldChg chg="addSp delSp modSp add mod">
        <pc:chgData name="Tommaso Caiazzi" userId="4467b6bb-f22e-43e1-9cfc-2b9dfdaab12b" providerId="ADAL" clId="{25C7EF12-7FD5-473F-A1B1-D51BF5E07BF9}" dt="2023-11-22T15:24:08.355" v="24" actId="478"/>
        <pc:sldMkLst>
          <pc:docMk/>
          <pc:sldMk cId="978159911" sldId="436"/>
        </pc:sldMkLst>
        <pc:spChg chg="add del">
          <ac:chgData name="Tommaso Caiazzi" userId="4467b6bb-f22e-43e1-9cfc-2b9dfdaab12b" providerId="ADAL" clId="{25C7EF12-7FD5-473F-A1B1-D51BF5E07BF9}" dt="2023-11-22T15:24:01.575" v="19" actId="478"/>
          <ac:spMkLst>
            <pc:docMk/>
            <pc:sldMk cId="978159911" sldId="436"/>
            <ac:spMk id="44" creationId="{C29382C5-7445-68FE-8674-D971FD490312}"/>
          </ac:spMkLst>
        </pc:spChg>
        <pc:spChg chg="del">
          <ac:chgData name="Tommaso Caiazzi" userId="4467b6bb-f22e-43e1-9cfc-2b9dfdaab12b" providerId="ADAL" clId="{25C7EF12-7FD5-473F-A1B1-D51BF5E07BF9}" dt="2023-11-22T15:23:55.350" v="13" actId="478"/>
          <ac:spMkLst>
            <pc:docMk/>
            <pc:sldMk cId="978159911" sldId="436"/>
            <ac:spMk id="11295" creationId="{B4137E02-1E8F-2A5D-2544-96A89EA968C1}"/>
          </ac:spMkLst>
        </pc:spChg>
        <pc:spChg chg="del">
          <ac:chgData name="Tommaso Caiazzi" userId="4467b6bb-f22e-43e1-9cfc-2b9dfdaab12b" providerId="ADAL" clId="{25C7EF12-7FD5-473F-A1B1-D51BF5E07BF9}" dt="2023-11-22T15:24:06.622" v="22" actId="478"/>
          <ac:spMkLst>
            <pc:docMk/>
            <pc:sldMk cId="978159911" sldId="436"/>
            <ac:spMk id="11296" creationId="{C060C8E1-46F1-6E27-597D-328710FBEBD1}"/>
          </ac:spMkLst>
        </pc:spChg>
        <pc:spChg chg="del mod">
          <ac:chgData name="Tommaso Caiazzi" userId="4467b6bb-f22e-43e1-9cfc-2b9dfdaab12b" providerId="ADAL" clId="{25C7EF12-7FD5-473F-A1B1-D51BF5E07BF9}" dt="2023-11-22T15:23:58.535" v="16" actId="478"/>
          <ac:spMkLst>
            <pc:docMk/>
            <pc:sldMk cId="978159911" sldId="436"/>
            <ac:spMk id="11297" creationId="{E779A002-693D-936C-8119-F0103CAE90D6}"/>
          </ac:spMkLst>
        </pc:spChg>
        <pc:spChg chg="del">
          <ac:chgData name="Tommaso Caiazzi" userId="4467b6bb-f22e-43e1-9cfc-2b9dfdaab12b" providerId="ADAL" clId="{25C7EF12-7FD5-473F-A1B1-D51BF5E07BF9}" dt="2023-11-22T15:23:56.127" v="14" actId="478"/>
          <ac:spMkLst>
            <pc:docMk/>
            <pc:sldMk cId="978159911" sldId="436"/>
            <ac:spMk id="11298" creationId="{69C7AB04-9ECA-4138-F4CB-9FBBEAE08B29}"/>
          </ac:spMkLst>
        </pc:spChg>
        <pc:spChg chg="del">
          <ac:chgData name="Tommaso Caiazzi" userId="4467b6bb-f22e-43e1-9cfc-2b9dfdaab12b" providerId="ADAL" clId="{25C7EF12-7FD5-473F-A1B1-D51BF5E07BF9}" dt="2023-11-22T15:24:08.355" v="24" actId="478"/>
          <ac:spMkLst>
            <pc:docMk/>
            <pc:sldMk cId="978159911" sldId="436"/>
            <ac:spMk id="11299" creationId="{53313574-EED5-23B6-F447-23A4CEB8C350}"/>
          </ac:spMkLst>
        </pc:spChg>
        <pc:spChg chg="del">
          <ac:chgData name="Tommaso Caiazzi" userId="4467b6bb-f22e-43e1-9cfc-2b9dfdaab12b" providerId="ADAL" clId="{25C7EF12-7FD5-473F-A1B1-D51BF5E07BF9}" dt="2023-11-22T15:24:05.955" v="21" actId="478"/>
          <ac:spMkLst>
            <pc:docMk/>
            <pc:sldMk cId="978159911" sldId="436"/>
            <ac:spMk id="11300" creationId="{A5BACE31-B126-1790-2605-D2A257D1BFAE}"/>
          </ac:spMkLst>
        </pc:spChg>
        <pc:spChg chg="del">
          <ac:chgData name="Tommaso Caiazzi" userId="4467b6bb-f22e-43e1-9cfc-2b9dfdaab12b" providerId="ADAL" clId="{25C7EF12-7FD5-473F-A1B1-D51BF5E07BF9}" dt="2023-11-22T15:23:54.512" v="12" actId="478"/>
          <ac:spMkLst>
            <pc:docMk/>
            <pc:sldMk cId="978159911" sldId="436"/>
            <ac:spMk id="11301" creationId="{70CA5849-6000-3209-38CD-09403D356D36}"/>
          </ac:spMkLst>
        </pc:spChg>
        <pc:spChg chg="del">
          <ac:chgData name="Tommaso Caiazzi" userId="4467b6bb-f22e-43e1-9cfc-2b9dfdaab12b" providerId="ADAL" clId="{25C7EF12-7FD5-473F-A1B1-D51BF5E07BF9}" dt="2023-11-22T15:23:59.482" v="17" actId="478"/>
          <ac:spMkLst>
            <pc:docMk/>
            <pc:sldMk cId="978159911" sldId="436"/>
            <ac:spMk id="11302" creationId="{B1456707-CBA7-2C10-814D-7803AE568494}"/>
          </ac:spMkLst>
        </pc:spChg>
        <pc:spChg chg="del">
          <ac:chgData name="Tommaso Caiazzi" userId="4467b6bb-f22e-43e1-9cfc-2b9dfdaab12b" providerId="ADAL" clId="{25C7EF12-7FD5-473F-A1B1-D51BF5E07BF9}" dt="2023-11-22T15:24:04.809" v="20" actId="478"/>
          <ac:spMkLst>
            <pc:docMk/>
            <pc:sldMk cId="978159911" sldId="436"/>
            <ac:spMk id="11303" creationId="{7AAD916D-7B7B-F40D-CC77-8DBBF039DDC3}"/>
          </ac:spMkLst>
        </pc:spChg>
        <pc:spChg chg="del">
          <ac:chgData name="Tommaso Caiazzi" userId="4467b6bb-f22e-43e1-9cfc-2b9dfdaab12b" providerId="ADAL" clId="{25C7EF12-7FD5-473F-A1B1-D51BF5E07BF9}" dt="2023-11-22T15:24:07.296" v="23" actId="478"/>
          <ac:spMkLst>
            <pc:docMk/>
            <pc:sldMk cId="978159911" sldId="436"/>
            <ac:spMk id="11308" creationId="{07AF5F9E-FE9B-149E-60A9-754C2A39E348}"/>
          </ac:spMkLst>
        </pc:spChg>
      </pc:sldChg>
      <pc:sldChg chg="add del">
        <pc:chgData name="Tommaso Caiazzi" userId="4467b6bb-f22e-43e1-9cfc-2b9dfdaab12b" providerId="ADAL" clId="{25C7EF12-7FD5-473F-A1B1-D51BF5E07BF9}" dt="2023-11-22T15:23:44.161" v="10" actId="47"/>
        <pc:sldMkLst>
          <pc:docMk/>
          <pc:sldMk cId="1724753167" sldId="436"/>
        </pc:sldMkLst>
      </pc:sldChg>
      <pc:sldChg chg="modSp add del mod">
        <pc:chgData name="Tommaso Caiazzi" userId="4467b6bb-f22e-43e1-9cfc-2b9dfdaab12b" providerId="ADAL" clId="{25C7EF12-7FD5-473F-A1B1-D51BF5E07BF9}" dt="2023-11-22T15:28:07.039" v="181" actId="47"/>
        <pc:sldMkLst>
          <pc:docMk/>
          <pc:sldMk cId="569235497" sldId="437"/>
        </pc:sldMkLst>
        <pc:spChg chg="mod">
          <ac:chgData name="Tommaso Caiazzi" userId="4467b6bb-f22e-43e1-9cfc-2b9dfdaab12b" providerId="ADAL" clId="{25C7EF12-7FD5-473F-A1B1-D51BF5E07BF9}" dt="2023-11-22T15:24:20.335" v="26"/>
          <ac:spMkLst>
            <pc:docMk/>
            <pc:sldMk cId="569235497" sldId="437"/>
            <ac:spMk id="11268" creationId="{E75647D9-93B8-A3DD-1380-212904B4C8D7}"/>
          </ac:spMkLst>
        </pc:spChg>
      </pc:sldChg>
      <pc:sldChg chg="addSp modSp add mod">
        <pc:chgData name="Tommaso Caiazzi" userId="4467b6bb-f22e-43e1-9cfc-2b9dfdaab12b" providerId="ADAL" clId="{25C7EF12-7FD5-473F-A1B1-D51BF5E07BF9}" dt="2023-11-22T15:34:29.449" v="305" actId="20577"/>
        <pc:sldMkLst>
          <pc:docMk/>
          <pc:sldMk cId="1943135233" sldId="438"/>
        </pc:sldMkLst>
        <pc:spChg chg="add mod">
          <ac:chgData name="Tommaso Caiazzi" userId="4467b6bb-f22e-43e1-9cfc-2b9dfdaab12b" providerId="ADAL" clId="{25C7EF12-7FD5-473F-A1B1-D51BF5E07BF9}" dt="2023-11-22T15:34:29.449" v="305" actId="20577"/>
          <ac:spMkLst>
            <pc:docMk/>
            <pc:sldMk cId="1943135233" sldId="438"/>
            <ac:spMk id="2" creationId="{F96AB974-4791-58C2-E792-8A50A6478C01}"/>
          </ac:spMkLst>
        </pc:spChg>
      </pc:sldChg>
      <pc:sldChg chg="delSp modSp add mod ord">
        <pc:chgData name="Tommaso Caiazzi" userId="4467b6bb-f22e-43e1-9cfc-2b9dfdaab12b" providerId="ADAL" clId="{25C7EF12-7FD5-473F-A1B1-D51BF5E07BF9}" dt="2023-11-22T15:52:28.097" v="500" actId="478"/>
        <pc:sldMkLst>
          <pc:docMk/>
          <pc:sldMk cId="2779728602" sldId="441"/>
        </pc:sldMkLst>
        <pc:spChg chg="del">
          <ac:chgData name="Tommaso Caiazzi" userId="4467b6bb-f22e-43e1-9cfc-2b9dfdaab12b" providerId="ADAL" clId="{25C7EF12-7FD5-473F-A1B1-D51BF5E07BF9}" dt="2023-11-22T15:52:28.097" v="500" actId="478"/>
          <ac:spMkLst>
            <pc:docMk/>
            <pc:sldMk cId="2779728602" sldId="441"/>
            <ac:spMk id="2" creationId="{F048F320-28FA-7C96-DC42-A9C35EE4E39C}"/>
          </ac:spMkLst>
        </pc:spChg>
        <pc:spChg chg="del">
          <ac:chgData name="Tommaso Caiazzi" userId="4467b6bb-f22e-43e1-9cfc-2b9dfdaab12b" providerId="ADAL" clId="{25C7EF12-7FD5-473F-A1B1-D51BF5E07BF9}" dt="2023-11-22T15:52:28.097" v="500" actId="478"/>
          <ac:spMkLst>
            <pc:docMk/>
            <pc:sldMk cId="2779728602" sldId="441"/>
            <ac:spMk id="3" creationId="{12316CB7-B97B-03E0-18F1-94FBDF580263}"/>
          </ac:spMkLst>
        </pc:spChg>
        <pc:spChg chg="del">
          <ac:chgData name="Tommaso Caiazzi" userId="4467b6bb-f22e-43e1-9cfc-2b9dfdaab12b" providerId="ADAL" clId="{25C7EF12-7FD5-473F-A1B1-D51BF5E07BF9}" dt="2023-11-22T15:52:28.097" v="500" actId="478"/>
          <ac:spMkLst>
            <pc:docMk/>
            <pc:sldMk cId="2779728602" sldId="441"/>
            <ac:spMk id="14" creationId="{C10F6F2F-7580-9492-4EB5-90A2F400CFC8}"/>
          </ac:spMkLst>
        </pc:spChg>
        <pc:spChg chg="mod">
          <ac:chgData name="Tommaso Caiazzi" userId="4467b6bb-f22e-43e1-9cfc-2b9dfdaab12b" providerId="ADAL" clId="{25C7EF12-7FD5-473F-A1B1-D51BF5E07BF9}" dt="2023-11-22T15:51:52.881" v="485" actId="14100"/>
          <ac:spMkLst>
            <pc:docMk/>
            <pc:sldMk cId="2779728602" sldId="441"/>
            <ac:spMk id="16" creationId="{8375F2A9-AC72-8B87-6BF7-981C001347D2}"/>
          </ac:spMkLst>
        </pc:spChg>
        <pc:spChg chg="del">
          <ac:chgData name="Tommaso Caiazzi" userId="4467b6bb-f22e-43e1-9cfc-2b9dfdaab12b" providerId="ADAL" clId="{25C7EF12-7FD5-473F-A1B1-D51BF5E07BF9}" dt="2023-11-22T15:52:28.097" v="500" actId="478"/>
          <ac:spMkLst>
            <pc:docMk/>
            <pc:sldMk cId="2779728602" sldId="441"/>
            <ac:spMk id="22" creationId="{6D1B382E-605E-0FE2-5439-63A6B31B6E3B}"/>
          </ac:spMkLst>
        </pc:spChg>
        <pc:spChg chg="del">
          <ac:chgData name="Tommaso Caiazzi" userId="4467b6bb-f22e-43e1-9cfc-2b9dfdaab12b" providerId="ADAL" clId="{25C7EF12-7FD5-473F-A1B1-D51BF5E07BF9}" dt="2023-11-22T15:52:28.097" v="500" actId="478"/>
          <ac:spMkLst>
            <pc:docMk/>
            <pc:sldMk cId="2779728602" sldId="441"/>
            <ac:spMk id="23" creationId="{A21BC03A-18D7-044E-5F44-ECFB887A2F39}"/>
          </ac:spMkLst>
        </pc:spChg>
        <pc:spChg chg="del">
          <ac:chgData name="Tommaso Caiazzi" userId="4467b6bb-f22e-43e1-9cfc-2b9dfdaab12b" providerId="ADAL" clId="{25C7EF12-7FD5-473F-A1B1-D51BF5E07BF9}" dt="2023-11-22T15:52:28.097" v="500" actId="478"/>
          <ac:spMkLst>
            <pc:docMk/>
            <pc:sldMk cId="2779728602" sldId="441"/>
            <ac:spMk id="24" creationId="{7E7E76EF-2980-985D-B18A-A274316A2ED4}"/>
          </ac:spMkLst>
        </pc:spChg>
        <pc:spChg chg="mod">
          <ac:chgData name="Tommaso Caiazzi" userId="4467b6bb-f22e-43e1-9cfc-2b9dfdaab12b" providerId="ADAL" clId="{25C7EF12-7FD5-473F-A1B1-D51BF5E07BF9}" dt="2023-11-22T15:46:59.111" v="474" actId="20577"/>
          <ac:spMkLst>
            <pc:docMk/>
            <pc:sldMk cId="2779728602" sldId="441"/>
            <ac:spMk id="16386" creationId="{EF3F927F-1A40-BC91-E39F-FEBC03E021B1}"/>
          </ac:spMkLst>
        </pc:spChg>
        <pc:spChg chg="mod">
          <ac:chgData name="Tommaso Caiazzi" userId="4467b6bb-f22e-43e1-9cfc-2b9dfdaab12b" providerId="ADAL" clId="{25C7EF12-7FD5-473F-A1B1-D51BF5E07BF9}" dt="2023-11-22T15:52:08.134" v="496" actId="113"/>
          <ac:spMkLst>
            <pc:docMk/>
            <pc:sldMk cId="2779728602" sldId="441"/>
            <ac:spMk id="16387" creationId="{73037276-E4A1-104B-93D3-4087E25E85BE}"/>
          </ac:spMkLst>
        </pc:spChg>
        <pc:grpChg chg="del">
          <ac:chgData name="Tommaso Caiazzi" userId="4467b6bb-f22e-43e1-9cfc-2b9dfdaab12b" providerId="ADAL" clId="{25C7EF12-7FD5-473F-A1B1-D51BF5E07BF9}" dt="2023-11-22T15:52:25.867" v="499" actId="478"/>
          <ac:grpSpMkLst>
            <pc:docMk/>
            <pc:sldMk cId="2779728602" sldId="441"/>
            <ac:grpSpMk id="15" creationId="{38F7B1B9-A325-C3E5-5BC0-6FEA7781803D}"/>
          </ac:grpSpMkLst>
        </pc:grpChg>
      </pc:sldChg>
      <pc:sldChg chg="add del">
        <pc:chgData name="Tommaso Caiazzi" userId="4467b6bb-f22e-43e1-9cfc-2b9dfdaab12b" providerId="ADAL" clId="{25C7EF12-7FD5-473F-A1B1-D51BF5E07BF9}" dt="2023-11-22T15:39:08.416" v="361"/>
        <pc:sldMkLst>
          <pc:docMk/>
          <pc:sldMk cId="4005451610" sldId="442"/>
        </pc:sldMkLst>
      </pc:sldChg>
      <pc:sldChg chg="addSp delSp modSp add mod">
        <pc:chgData name="Tommaso Caiazzi" userId="4467b6bb-f22e-43e1-9cfc-2b9dfdaab12b" providerId="ADAL" clId="{25C7EF12-7FD5-473F-A1B1-D51BF5E07BF9}" dt="2023-11-23T14:44:36.268" v="979" actId="14100"/>
        <pc:sldMkLst>
          <pc:docMk/>
          <pc:sldMk cId="3976577200" sldId="444"/>
        </pc:sldMkLst>
        <pc:spChg chg="add del mod">
          <ac:chgData name="Tommaso Caiazzi" userId="4467b6bb-f22e-43e1-9cfc-2b9dfdaab12b" providerId="ADAL" clId="{25C7EF12-7FD5-473F-A1B1-D51BF5E07BF9}" dt="2023-11-22T15:42:37.982" v="420" actId="478"/>
          <ac:spMkLst>
            <pc:docMk/>
            <pc:sldMk cId="3976577200" sldId="444"/>
            <ac:spMk id="2" creationId="{DBE5D10D-4582-D5F0-292A-965835735A21}"/>
          </ac:spMkLst>
        </pc:spChg>
        <pc:spChg chg="add mod">
          <ac:chgData name="Tommaso Caiazzi" userId="4467b6bb-f22e-43e1-9cfc-2b9dfdaab12b" providerId="ADAL" clId="{25C7EF12-7FD5-473F-A1B1-D51BF5E07BF9}" dt="2023-11-23T14:44:36.268" v="979" actId="14100"/>
          <ac:spMkLst>
            <pc:docMk/>
            <pc:sldMk cId="3976577200" sldId="444"/>
            <ac:spMk id="3" creationId="{00EFC3BA-9393-398D-1D8D-4B027B16A665}"/>
          </ac:spMkLst>
        </pc:spChg>
        <pc:spChg chg="mod">
          <ac:chgData name="Tommaso Caiazzi" userId="4467b6bb-f22e-43e1-9cfc-2b9dfdaab12b" providerId="ADAL" clId="{25C7EF12-7FD5-473F-A1B1-D51BF5E07BF9}" dt="2023-11-23T14:44:25.577" v="977" actId="207"/>
          <ac:spMkLst>
            <pc:docMk/>
            <pc:sldMk cId="3976577200" sldId="444"/>
            <ac:spMk id="8" creationId="{99B7F660-E0A3-E856-A681-06B5DC88F868}"/>
          </ac:spMkLst>
        </pc:spChg>
        <pc:spChg chg="mod">
          <ac:chgData name="Tommaso Caiazzi" userId="4467b6bb-f22e-43e1-9cfc-2b9dfdaab12b" providerId="ADAL" clId="{25C7EF12-7FD5-473F-A1B1-D51BF5E07BF9}" dt="2023-11-22T15:59:45.636" v="741" actId="14100"/>
          <ac:spMkLst>
            <pc:docMk/>
            <pc:sldMk cId="3976577200" sldId="444"/>
            <ac:spMk id="14" creationId="{09E631F4-DB26-03DA-881A-CA0864DDFB36}"/>
          </ac:spMkLst>
        </pc:spChg>
        <pc:spChg chg="mod">
          <ac:chgData name="Tommaso Caiazzi" userId="4467b6bb-f22e-43e1-9cfc-2b9dfdaab12b" providerId="ADAL" clId="{25C7EF12-7FD5-473F-A1B1-D51BF5E07BF9}" dt="2023-11-22T15:59:42.152" v="740" actId="14100"/>
          <ac:spMkLst>
            <pc:docMk/>
            <pc:sldMk cId="3976577200" sldId="444"/>
            <ac:spMk id="15" creationId="{E3EEB679-1C84-A240-02DB-747E0EF1817E}"/>
          </ac:spMkLst>
        </pc:spChg>
        <pc:spChg chg="mod">
          <ac:chgData name="Tommaso Caiazzi" userId="4467b6bb-f22e-43e1-9cfc-2b9dfdaab12b" providerId="ADAL" clId="{25C7EF12-7FD5-473F-A1B1-D51BF5E07BF9}" dt="2023-11-22T15:45:59.751" v="446"/>
          <ac:spMkLst>
            <pc:docMk/>
            <pc:sldMk cId="3976577200" sldId="444"/>
            <ac:spMk id="16386" creationId="{EF3F927F-1A40-BC91-E39F-FEBC03E021B1}"/>
          </ac:spMkLst>
        </pc:spChg>
        <pc:spChg chg="del">
          <ac:chgData name="Tommaso Caiazzi" userId="4467b6bb-f22e-43e1-9cfc-2b9dfdaab12b" providerId="ADAL" clId="{25C7EF12-7FD5-473F-A1B1-D51BF5E07BF9}" dt="2023-11-22T15:42:36.389" v="419" actId="478"/>
          <ac:spMkLst>
            <pc:docMk/>
            <pc:sldMk cId="3976577200" sldId="444"/>
            <ac:spMk id="16387" creationId="{73037276-E4A1-104B-93D3-4087E25E85BE}"/>
          </ac:spMkLst>
        </pc:spChg>
      </pc:sldChg>
      <pc:sldChg chg="add del">
        <pc:chgData name="Tommaso Caiazzi" userId="4467b6bb-f22e-43e1-9cfc-2b9dfdaab12b" providerId="ADAL" clId="{25C7EF12-7FD5-473F-A1B1-D51BF5E07BF9}" dt="2023-11-22T15:52:19.058" v="498" actId="47"/>
        <pc:sldMkLst>
          <pc:docMk/>
          <pc:sldMk cId="3511428217" sldId="450"/>
        </pc:sldMkLst>
      </pc:sldChg>
      <pc:sldChg chg="addSp delSp modSp add mod">
        <pc:chgData name="Tommaso Caiazzi" userId="4467b6bb-f22e-43e1-9cfc-2b9dfdaab12b" providerId="ADAL" clId="{25C7EF12-7FD5-473F-A1B1-D51BF5E07BF9}" dt="2023-11-23T14:45:11.475" v="980" actId="207"/>
        <pc:sldMkLst>
          <pc:docMk/>
          <pc:sldMk cId="2597872743" sldId="451"/>
        </pc:sldMkLst>
        <pc:spChg chg="del">
          <ac:chgData name="Tommaso Caiazzi" userId="4467b6bb-f22e-43e1-9cfc-2b9dfdaab12b" providerId="ADAL" clId="{25C7EF12-7FD5-473F-A1B1-D51BF5E07BF9}" dt="2023-11-22T15:53:17.840" v="509" actId="478"/>
          <ac:spMkLst>
            <pc:docMk/>
            <pc:sldMk cId="2597872743" sldId="451"/>
            <ac:spMk id="2" creationId="{F048F320-28FA-7C96-DC42-A9C35EE4E39C}"/>
          </ac:spMkLst>
        </pc:spChg>
        <pc:spChg chg="del">
          <ac:chgData name="Tommaso Caiazzi" userId="4467b6bb-f22e-43e1-9cfc-2b9dfdaab12b" providerId="ADAL" clId="{25C7EF12-7FD5-473F-A1B1-D51BF5E07BF9}" dt="2023-11-22T15:53:16.547" v="508" actId="478"/>
          <ac:spMkLst>
            <pc:docMk/>
            <pc:sldMk cId="2597872743" sldId="451"/>
            <ac:spMk id="3" creationId="{12316CB7-B97B-03E0-18F1-94FBDF580263}"/>
          </ac:spMkLst>
        </pc:spChg>
        <pc:spChg chg="add del mod">
          <ac:chgData name="Tommaso Caiazzi" userId="4467b6bb-f22e-43e1-9cfc-2b9dfdaab12b" providerId="ADAL" clId="{25C7EF12-7FD5-473F-A1B1-D51BF5E07BF9}" dt="2023-11-22T15:52:34.682" v="502" actId="478"/>
          <ac:spMkLst>
            <pc:docMk/>
            <pc:sldMk cId="2597872743" sldId="451"/>
            <ac:spMk id="6" creationId="{CA14FA78-D760-750E-3CB5-6265D71AB52D}"/>
          </ac:spMkLst>
        </pc:spChg>
        <pc:spChg chg="add mod">
          <ac:chgData name="Tommaso Caiazzi" userId="4467b6bb-f22e-43e1-9cfc-2b9dfdaab12b" providerId="ADAL" clId="{25C7EF12-7FD5-473F-A1B1-D51BF5E07BF9}" dt="2023-11-22T16:10:48.882" v="910" actId="14100"/>
          <ac:spMkLst>
            <pc:docMk/>
            <pc:sldMk cId="2597872743" sldId="451"/>
            <ac:spMk id="7" creationId="{3965241C-4147-9BDA-199C-9BCA6F12627C}"/>
          </ac:spMkLst>
        </pc:spChg>
        <pc:spChg chg="add mod">
          <ac:chgData name="Tommaso Caiazzi" userId="4467b6bb-f22e-43e1-9cfc-2b9dfdaab12b" providerId="ADAL" clId="{25C7EF12-7FD5-473F-A1B1-D51BF5E07BF9}" dt="2023-11-22T16:12:24.368" v="972" actId="20577"/>
          <ac:spMkLst>
            <pc:docMk/>
            <pc:sldMk cId="2597872743" sldId="451"/>
            <ac:spMk id="8" creationId="{09DC9373-3217-BD14-4A39-92DCDE872CEE}"/>
          </ac:spMkLst>
        </pc:spChg>
        <pc:spChg chg="mod">
          <ac:chgData name="Tommaso Caiazzi" userId="4467b6bb-f22e-43e1-9cfc-2b9dfdaab12b" providerId="ADAL" clId="{25C7EF12-7FD5-473F-A1B1-D51BF5E07BF9}" dt="2023-11-22T16:09:36.546" v="841" actId="14100"/>
          <ac:spMkLst>
            <pc:docMk/>
            <pc:sldMk cId="2597872743" sldId="451"/>
            <ac:spMk id="14" creationId="{C10F6F2F-7580-9492-4EB5-90A2F400CFC8}"/>
          </ac:spMkLst>
        </pc:spChg>
        <pc:spChg chg="mod">
          <ac:chgData name="Tommaso Caiazzi" userId="4467b6bb-f22e-43e1-9cfc-2b9dfdaab12b" providerId="ADAL" clId="{25C7EF12-7FD5-473F-A1B1-D51BF5E07BF9}" dt="2023-11-23T14:45:11.475" v="980" actId="207"/>
          <ac:spMkLst>
            <pc:docMk/>
            <pc:sldMk cId="2597872743" sldId="451"/>
            <ac:spMk id="16" creationId="{8375F2A9-AC72-8B87-6BF7-981C001347D2}"/>
          </ac:spMkLst>
        </pc:spChg>
        <pc:spChg chg="mod">
          <ac:chgData name="Tommaso Caiazzi" userId="4467b6bb-f22e-43e1-9cfc-2b9dfdaab12b" providerId="ADAL" clId="{25C7EF12-7FD5-473F-A1B1-D51BF5E07BF9}" dt="2023-11-22T16:09:45.460" v="843" actId="14100"/>
          <ac:spMkLst>
            <pc:docMk/>
            <pc:sldMk cId="2597872743" sldId="451"/>
            <ac:spMk id="22" creationId="{6D1B382E-605E-0FE2-5439-63A6B31B6E3B}"/>
          </ac:spMkLst>
        </pc:spChg>
        <pc:spChg chg="mod">
          <ac:chgData name="Tommaso Caiazzi" userId="4467b6bb-f22e-43e1-9cfc-2b9dfdaab12b" providerId="ADAL" clId="{25C7EF12-7FD5-473F-A1B1-D51BF5E07BF9}" dt="2023-11-22T16:10:43.763" v="908" actId="14100"/>
          <ac:spMkLst>
            <pc:docMk/>
            <pc:sldMk cId="2597872743" sldId="451"/>
            <ac:spMk id="23" creationId="{A21BC03A-18D7-044E-5F44-ECFB887A2F39}"/>
          </ac:spMkLst>
        </pc:spChg>
        <pc:spChg chg="mod">
          <ac:chgData name="Tommaso Caiazzi" userId="4467b6bb-f22e-43e1-9cfc-2b9dfdaab12b" providerId="ADAL" clId="{25C7EF12-7FD5-473F-A1B1-D51BF5E07BF9}" dt="2023-11-22T15:53:36.112" v="541" actId="14100"/>
          <ac:spMkLst>
            <pc:docMk/>
            <pc:sldMk cId="2597872743" sldId="451"/>
            <ac:spMk id="24" creationId="{7E7E76EF-2980-985D-B18A-A274316A2ED4}"/>
          </ac:spMkLst>
        </pc:spChg>
        <pc:spChg chg="del">
          <ac:chgData name="Tommaso Caiazzi" userId="4467b6bb-f22e-43e1-9cfc-2b9dfdaab12b" providerId="ADAL" clId="{25C7EF12-7FD5-473F-A1B1-D51BF5E07BF9}" dt="2023-11-22T15:52:33.275" v="501" actId="478"/>
          <ac:spMkLst>
            <pc:docMk/>
            <pc:sldMk cId="2597872743" sldId="451"/>
            <ac:spMk id="16387" creationId="{73037276-E4A1-104B-93D3-4087E25E85BE}"/>
          </ac:spMkLst>
        </pc:spChg>
        <pc:grpChg chg="mod">
          <ac:chgData name="Tommaso Caiazzi" userId="4467b6bb-f22e-43e1-9cfc-2b9dfdaab12b" providerId="ADAL" clId="{25C7EF12-7FD5-473F-A1B1-D51BF5E07BF9}" dt="2023-11-22T15:52:36.850" v="503" actId="1076"/>
          <ac:grpSpMkLst>
            <pc:docMk/>
            <pc:sldMk cId="2597872743" sldId="451"/>
            <ac:grpSpMk id="15" creationId="{38F7B1B9-A325-C3E5-5BC0-6FEA7781803D}"/>
          </ac:grpSpMkLst>
        </pc:grpChg>
      </pc:sldChg>
      <pc:sldChg chg="delSp modSp add mod">
        <pc:chgData name="Tommaso Caiazzi" userId="4467b6bb-f22e-43e1-9cfc-2b9dfdaab12b" providerId="ADAL" clId="{25C7EF12-7FD5-473F-A1B1-D51BF5E07BF9}" dt="2023-11-23T14:47:31.629" v="1004" actId="20577"/>
        <pc:sldMkLst>
          <pc:docMk/>
          <pc:sldMk cId="3174052835" sldId="452"/>
        </pc:sldMkLst>
        <pc:spChg chg="mod">
          <ac:chgData name="Tommaso Caiazzi" userId="4467b6bb-f22e-43e1-9cfc-2b9dfdaab12b" providerId="ADAL" clId="{25C7EF12-7FD5-473F-A1B1-D51BF5E07BF9}" dt="2023-11-22T15:56:30.574" v="632" actId="14100"/>
          <ac:spMkLst>
            <pc:docMk/>
            <pc:sldMk cId="3174052835" sldId="452"/>
            <ac:spMk id="8" creationId="{99B7F660-E0A3-E856-A681-06B5DC88F868}"/>
          </ac:spMkLst>
        </pc:spChg>
        <pc:spChg chg="mod">
          <ac:chgData name="Tommaso Caiazzi" userId="4467b6bb-f22e-43e1-9cfc-2b9dfdaab12b" providerId="ADAL" clId="{25C7EF12-7FD5-473F-A1B1-D51BF5E07BF9}" dt="2023-11-22T15:56:33.925" v="634" actId="1076"/>
          <ac:spMkLst>
            <pc:docMk/>
            <pc:sldMk cId="3174052835" sldId="452"/>
            <ac:spMk id="9" creationId="{A1DB8216-E0E7-5A69-659B-6E543C32C8DA}"/>
          </ac:spMkLst>
        </pc:spChg>
        <pc:spChg chg="del">
          <ac:chgData name="Tommaso Caiazzi" userId="4467b6bb-f22e-43e1-9cfc-2b9dfdaab12b" providerId="ADAL" clId="{25C7EF12-7FD5-473F-A1B1-D51BF5E07BF9}" dt="2023-11-22T15:57:02.742" v="640" actId="478"/>
          <ac:spMkLst>
            <pc:docMk/>
            <pc:sldMk cId="3174052835" sldId="452"/>
            <ac:spMk id="14" creationId="{09E631F4-DB26-03DA-881A-CA0864DDFB36}"/>
          </ac:spMkLst>
        </pc:spChg>
        <pc:spChg chg="del">
          <ac:chgData name="Tommaso Caiazzi" userId="4467b6bb-f22e-43e1-9cfc-2b9dfdaab12b" providerId="ADAL" clId="{25C7EF12-7FD5-473F-A1B1-D51BF5E07BF9}" dt="2023-11-22T15:57:03.560" v="641" actId="478"/>
          <ac:spMkLst>
            <pc:docMk/>
            <pc:sldMk cId="3174052835" sldId="452"/>
            <ac:spMk id="15" creationId="{E3EEB679-1C84-A240-02DB-747E0EF1817E}"/>
          </ac:spMkLst>
        </pc:spChg>
        <pc:spChg chg="mod">
          <ac:chgData name="Tommaso Caiazzi" userId="4467b6bb-f22e-43e1-9cfc-2b9dfdaab12b" providerId="ADAL" clId="{25C7EF12-7FD5-473F-A1B1-D51BF5E07BF9}" dt="2023-11-23T14:47:00.640" v="996" actId="790"/>
          <ac:spMkLst>
            <pc:docMk/>
            <pc:sldMk cId="3174052835" sldId="452"/>
            <ac:spMk id="16386" creationId="{EF3F927F-1A40-BC91-E39F-FEBC03E021B1}"/>
          </ac:spMkLst>
        </pc:spChg>
        <pc:spChg chg="mod">
          <ac:chgData name="Tommaso Caiazzi" userId="4467b6bb-f22e-43e1-9cfc-2b9dfdaab12b" providerId="ADAL" clId="{25C7EF12-7FD5-473F-A1B1-D51BF5E07BF9}" dt="2023-11-23T14:47:31.629" v="1004" actId="20577"/>
          <ac:spMkLst>
            <pc:docMk/>
            <pc:sldMk cId="3174052835" sldId="452"/>
            <ac:spMk id="16387" creationId="{73037276-E4A1-104B-93D3-4087E25E85BE}"/>
          </ac:spMkLst>
        </pc:spChg>
        <pc:grpChg chg="del mod">
          <ac:chgData name="Tommaso Caiazzi" userId="4467b6bb-f22e-43e1-9cfc-2b9dfdaab12b" providerId="ADAL" clId="{25C7EF12-7FD5-473F-A1B1-D51BF5E07BF9}" dt="2023-11-22T15:57:01.803" v="639" actId="478"/>
          <ac:grpSpMkLst>
            <pc:docMk/>
            <pc:sldMk cId="3174052835" sldId="452"/>
            <ac:grpSpMk id="7" creationId="{DE5C8BED-863E-FB7C-4ED3-FB03D9BD5C46}"/>
          </ac:grpSpMkLst>
        </pc:grpChg>
      </pc:sldChg>
      <pc:sldChg chg="addSp delSp modSp add mod">
        <pc:chgData name="Tommaso Caiazzi" userId="4467b6bb-f22e-43e1-9cfc-2b9dfdaab12b" providerId="ADAL" clId="{25C7EF12-7FD5-473F-A1B1-D51BF5E07BF9}" dt="2023-11-23T14:46:47.191" v="995" actId="20577"/>
        <pc:sldMkLst>
          <pc:docMk/>
          <pc:sldMk cId="2946522272" sldId="453"/>
        </pc:sldMkLst>
        <pc:spChg chg="add del mod">
          <ac:chgData name="Tommaso Caiazzi" userId="4467b6bb-f22e-43e1-9cfc-2b9dfdaab12b" providerId="ADAL" clId="{25C7EF12-7FD5-473F-A1B1-D51BF5E07BF9}" dt="2023-11-22T15:57:10.449" v="643" actId="478"/>
          <ac:spMkLst>
            <pc:docMk/>
            <pc:sldMk cId="2946522272" sldId="453"/>
            <ac:spMk id="2" creationId="{765E9AF3-7A0A-0F58-140B-FF52D54E8B4B}"/>
          </ac:spMkLst>
        </pc:spChg>
        <pc:spChg chg="mod">
          <ac:chgData name="Tommaso Caiazzi" userId="4467b6bb-f22e-43e1-9cfc-2b9dfdaab12b" providerId="ADAL" clId="{25C7EF12-7FD5-473F-A1B1-D51BF5E07BF9}" dt="2023-11-23T14:46:47.191" v="995" actId="20577"/>
          <ac:spMkLst>
            <pc:docMk/>
            <pc:sldMk cId="2946522272" sldId="453"/>
            <ac:spMk id="8" creationId="{99B7F660-E0A3-E856-A681-06B5DC88F868}"/>
          </ac:spMkLst>
        </pc:spChg>
        <pc:spChg chg="mod">
          <ac:chgData name="Tommaso Caiazzi" userId="4467b6bb-f22e-43e1-9cfc-2b9dfdaab12b" providerId="ADAL" clId="{25C7EF12-7FD5-473F-A1B1-D51BF5E07BF9}" dt="2023-11-22T16:01:59.220" v="827"/>
          <ac:spMkLst>
            <pc:docMk/>
            <pc:sldMk cId="2946522272" sldId="453"/>
            <ac:spMk id="14" creationId="{09E631F4-DB26-03DA-881A-CA0864DDFB36}"/>
          </ac:spMkLst>
        </pc:spChg>
        <pc:spChg chg="mod">
          <ac:chgData name="Tommaso Caiazzi" userId="4467b6bb-f22e-43e1-9cfc-2b9dfdaab12b" providerId="ADAL" clId="{25C7EF12-7FD5-473F-A1B1-D51BF5E07BF9}" dt="2023-11-22T16:01:49.084" v="826" actId="120"/>
          <ac:spMkLst>
            <pc:docMk/>
            <pc:sldMk cId="2946522272" sldId="453"/>
            <ac:spMk id="15" creationId="{E3EEB679-1C84-A240-02DB-747E0EF1817E}"/>
          </ac:spMkLst>
        </pc:spChg>
        <pc:spChg chg="del">
          <ac:chgData name="Tommaso Caiazzi" userId="4467b6bb-f22e-43e1-9cfc-2b9dfdaab12b" providerId="ADAL" clId="{25C7EF12-7FD5-473F-A1B1-D51BF5E07BF9}" dt="2023-11-22T15:57:09.452" v="642" actId="478"/>
          <ac:spMkLst>
            <pc:docMk/>
            <pc:sldMk cId="2946522272" sldId="453"/>
            <ac:spMk id="16387" creationId="{73037276-E4A1-104B-93D3-4087E25E85BE}"/>
          </ac:spMkLst>
        </pc:spChg>
        <pc:grpChg chg="mod">
          <ac:chgData name="Tommaso Caiazzi" userId="4467b6bb-f22e-43e1-9cfc-2b9dfdaab12b" providerId="ADAL" clId="{25C7EF12-7FD5-473F-A1B1-D51BF5E07BF9}" dt="2023-11-22T15:57:13.307" v="644" actId="1076"/>
          <ac:grpSpMkLst>
            <pc:docMk/>
            <pc:sldMk cId="2946522272" sldId="453"/>
            <ac:grpSpMk id="7" creationId="{DE5C8BED-863E-FB7C-4ED3-FB03D9BD5C46}"/>
          </ac:grpSpMkLst>
        </pc:grpChg>
      </pc:sldChg>
      <pc:sldChg chg="modSp mod">
        <pc:chgData name="Tommaso Caiazzi" userId="4467b6bb-f22e-43e1-9cfc-2b9dfdaab12b" providerId="ADAL" clId="{25C7EF12-7FD5-473F-A1B1-D51BF5E07BF9}" dt="2023-11-22T16:09:01.799" v="840" actId="14100"/>
        <pc:sldMkLst>
          <pc:docMk/>
          <pc:sldMk cId="3850115472" sldId="457"/>
        </pc:sldMkLst>
        <pc:spChg chg="mod">
          <ac:chgData name="Tommaso Caiazzi" userId="4467b6bb-f22e-43e1-9cfc-2b9dfdaab12b" providerId="ADAL" clId="{25C7EF12-7FD5-473F-A1B1-D51BF5E07BF9}" dt="2023-11-22T16:08:56.839" v="838" actId="14100"/>
          <ac:spMkLst>
            <pc:docMk/>
            <pc:sldMk cId="3850115472" sldId="457"/>
            <ac:spMk id="3" creationId="{6BAD23EE-E5E3-1E86-7002-9D300071A5FA}"/>
          </ac:spMkLst>
        </pc:spChg>
        <pc:spChg chg="mod">
          <ac:chgData name="Tommaso Caiazzi" userId="4467b6bb-f22e-43e1-9cfc-2b9dfdaab12b" providerId="ADAL" clId="{25C7EF12-7FD5-473F-A1B1-D51BF5E07BF9}" dt="2023-11-22T16:09:01.799" v="840" actId="14100"/>
          <ac:spMkLst>
            <pc:docMk/>
            <pc:sldMk cId="3850115472" sldId="457"/>
            <ac:spMk id="9" creationId="{D40933B0-8BE9-62DC-C156-5BBE640AD777}"/>
          </ac:spMkLst>
        </pc:spChg>
        <pc:spChg chg="mod">
          <ac:chgData name="Tommaso Caiazzi" userId="4467b6bb-f22e-43e1-9cfc-2b9dfdaab12b" providerId="ADAL" clId="{25C7EF12-7FD5-473F-A1B1-D51BF5E07BF9}" dt="2023-11-22T16:08:50.122" v="836" actId="14100"/>
          <ac:spMkLst>
            <pc:docMk/>
            <pc:sldMk cId="3850115472" sldId="457"/>
            <ac:spMk id="10" creationId="{DCD32EB7-5FEE-F1E6-9FCD-CE4D19AAF567}"/>
          </ac:spMkLst>
        </pc:spChg>
        <pc:spChg chg="mod">
          <ac:chgData name="Tommaso Caiazzi" userId="4467b6bb-f22e-43e1-9cfc-2b9dfdaab12b" providerId="ADAL" clId="{25C7EF12-7FD5-473F-A1B1-D51BF5E07BF9}" dt="2023-11-22T16:08:22.417" v="830" actId="14100"/>
          <ac:spMkLst>
            <pc:docMk/>
            <pc:sldMk cId="3850115472" sldId="457"/>
            <ac:spMk id="11" creationId="{39CCA4EB-4635-9CA8-58AE-A8D10A4C8DB1}"/>
          </ac:spMkLst>
        </pc:spChg>
      </pc:sldChg>
      <pc:sldChg chg="new del">
        <pc:chgData name="Tommaso Caiazzi" userId="4467b6bb-f22e-43e1-9cfc-2b9dfdaab12b" providerId="ADAL" clId="{25C7EF12-7FD5-473F-A1B1-D51BF5E07BF9}" dt="2023-11-23T14:46:41.762" v="989" actId="680"/>
        <pc:sldMkLst>
          <pc:docMk/>
          <pc:sldMk cId="1913503577" sldId="458"/>
        </pc:sldMkLst>
      </pc:sldChg>
      <pc:sldChg chg="addSp delSp modSp add del mod">
        <pc:chgData name="Tommaso Caiazzi" userId="4467b6bb-f22e-43e1-9cfc-2b9dfdaab12b" providerId="ADAL" clId="{25C7EF12-7FD5-473F-A1B1-D51BF5E07BF9}" dt="2023-11-23T15:43:24.866" v="1180" actId="47"/>
        <pc:sldMkLst>
          <pc:docMk/>
          <pc:sldMk cId="3134747659" sldId="458"/>
        </pc:sldMkLst>
        <pc:spChg chg="add mod">
          <ac:chgData name="Tommaso Caiazzi" userId="4467b6bb-f22e-43e1-9cfc-2b9dfdaab12b" providerId="ADAL" clId="{25C7EF12-7FD5-473F-A1B1-D51BF5E07BF9}" dt="2023-11-23T15:41:34.514" v="1054" actId="14100"/>
          <ac:spMkLst>
            <pc:docMk/>
            <pc:sldMk cId="3134747659" sldId="458"/>
            <ac:spMk id="2" creationId="{915B690E-8FBB-AA9B-E1AB-56DE419D90D8}"/>
          </ac:spMkLst>
        </pc:spChg>
        <pc:spChg chg="add del mod">
          <ac:chgData name="Tommaso Caiazzi" userId="4467b6bb-f22e-43e1-9cfc-2b9dfdaab12b" providerId="ADAL" clId="{25C7EF12-7FD5-473F-A1B1-D51BF5E07BF9}" dt="2023-11-23T15:41:15.297" v="1048"/>
          <ac:spMkLst>
            <pc:docMk/>
            <pc:sldMk cId="3134747659" sldId="458"/>
            <ac:spMk id="3" creationId="{F52A722D-15E0-F5C3-28A8-3F094E5FD223}"/>
          </ac:spMkLst>
        </pc:spChg>
        <pc:spChg chg="add mod">
          <ac:chgData name="Tommaso Caiazzi" userId="4467b6bb-f22e-43e1-9cfc-2b9dfdaab12b" providerId="ADAL" clId="{25C7EF12-7FD5-473F-A1B1-D51BF5E07BF9}" dt="2023-11-23T15:41:32.553" v="1053" actId="14100"/>
          <ac:spMkLst>
            <pc:docMk/>
            <pc:sldMk cId="3134747659" sldId="458"/>
            <ac:spMk id="6" creationId="{A2F417AE-317E-38D4-0384-B6356DBA6CE5}"/>
          </ac:spMkLst>
        </pc:spChg>
        <pc:spChg chg="del">
          <ac:chgData name="Tommaso Caiazzi" userId="4467b6bb-f22e-43e1-9cfc-2b9dfdaab12b" providerId="ADAL" clId="{25C7EF12-7FD5-473F-A1B1-D51BF5E07BF9}" dt="2023-11-23T15:40:50.402" v="1043" actId="478"/>
          <ac:spMkLst>
            <pc:docMk/>
            <pc:sldMk cId="3134747659" sldId="458"/>
            <ac:spMk id="7" creationId="{3965241C-4147-9BDA-199C-9BCA6F12627C}"/>
          </ac:spMkLst>
        </pc:spChg>
        <pc:spChg chg="del">
          <ac:chgData name="Tommaso Caiazzi" userId="4467b6bb-f22e-43e1-9cfc-2b9dfdaab12b" providerId="ADAL" clId="{25C7EF12-7FD5-473F-A1B1-D51BF5E07BF9}" dt="2023-11-23T15:40:55.061" v="1045" actId="478"/>
          <ac:spMkLst>
            <pc:docMk/>
            <pc:sldMk cId="3134747659" sldId="458"/>
            <ac:spMk id="8" creationId="{09DC9373-3217-BD14-4A39-92DCDE872CEE}"/>
          </ac:spMkLst>
        </pc:spChg>
        <pc:spChg chg="add mod">
          <ac:chgData name="Tommaso Caiazzi" userId="4467b6bb-f22e-43e1-9cfc-2b9dfdaab12b" providerId="ADAL" clId="{25C7EF12-7FD5-473F-A1B1-D51BF5E07BF9}" dt="2023-11-23T15:42:18.431" v="1126" actId="14100"/>
          <ac:spMkLst>
            <pc:docMk/>
            <pc:sldMk cId="3134747659" sldId="458"/>
            <ac:spMk id="9" creationId="{AE7B0B0F-9778-F642-15EF-D55E14082577}"/>
          </ac:spMkLst>
        </pc:spChg>
        <pc:spChg chg="add mod">
          <ac:chgData name="Tommaso Caiazzi" userId="4467b6bb-f22e-43e1-9cfc-2b9dfdaab12b" providerId="ADAL" clId="{25C7EF12-7FD5-473F-A1B1-D51BF5E07BF9}" dt="2023-11-23T15:42:40.672" v="1169" actId="20577"/>
          <ac:spMkLst>
            <pc:docMk/>
            <pc:sldMk cId="3134747659" sldId="458"/>
            <ac:spMk id="10" creationId="{47128158-A7AC-4CFE-D1FF-57A0F1E8DC67}"/>
          </ac:spMkLst>
        </pc:spChg>
        <pc:spChg chg="del">
          <ac:chgData name="Tommaso Caiazzi" userId="4467b6bb-f22e-43e1-9cfc-2b9dfdaab12b" providerId="ADAL" clId="{25C7EF12-7FD5-473F-A1B1-D51BF5E07BF9}" dt="2023-11-23T15:40:50.402" v="1043" actId="478"/>
          <ac:spMkLst>
            <pc:docMk/>
            <pc:sldMk cId="3134747659" sldId="458"/>
            <ac:spMk id="14" creationId="{C10F6F2F-7580-9492-4EB5-90A2F400CFC8}"/>
          </ac:spMkLst>
        </pc:spChg>
        <pc:spChg chg="mod">
          <ac:chgData name="Tommaso Caiazzi" userId="4467b6bb-f22e-43e1-9cfc-2b9dfdaab12b" providerId="ADAL" clId="{25C7EF12-7FD5-473F-A1B1-D51BF5E07BF9}" dt="2023-11-23T15:40:39.759" v="1041" actId="14100"/>
          <ac:spMkLst>
            <pc:docMk/>
            <pc:sldMk cId="3134747659" sldId="458"/>
            <ac:spMk id="16" creationId="{8375F2A9-AC72-8B87-6BF7-981C001347D2}"/>
          </ac:spMkLst>
        </pc:spChg>
        <pc:spChg chg="mod">
          <ac:chgData name="Tommaso Caiazzi" userId="4467b6bb-f22e-43e1-9cfc-2b9dfdaab12b" providerId="ADAL" clId="{25C7EF12-7FD5-473F-A1B1-D51BF5E07BF9}" dt="2023-11-23T14:59:25.268" v="1039" actId="14100"/>
          <ac:spMkLst>
            <pc:docMk/>
            <pc:sldMk cId="3134747659" sldId="458"/>
            <ac:spMk id="17" creationId="{CECE6BD3-20E6-06AD-FF6E-B7FF07921F06}"/>
          </ac:spMkLst>
        </pc:spChg>
        <pc:spChg chg="del">
          <ac:chgData name="Tommaso Caiazzi" userId="4467b6bb-f22e-43e1-9cfc-2b9dfdaab12b" providerId="ADAL" clId="{25C7EF12-7FD5-473F-A1B1-D51BF5E07BF9}" dt="2023-11-23T15:40:50.402" v="1043" actId="478"/>
          <ac:spMkLst>
            <pc:docMk/>
            <pc:sldMk cId="3134747659" sldId="458"/>
            <ac:spMk id="22" creationId="{6D1B382E-605E-0FE2-5439-63A6B31B6E3B}"/>
          </ac:spMkLst>
        </pc:spChg>
        <pc:spChg chg="del">
          <ac:chgData name="Tommaso Caiazzi" userId="4467b6bb-f22e-43e1-9cfc-2b9dfdaab12b" providerId="ADAL" clId="{25C7EF12-7FD5-473F-A1B1-D51BF5E07BF9}" dt="2023-11-23T15:40:50.402" v="1043" actId="478"/>
          <ac:spMkLst>
            <pc:docMk/>
            <pc:sldMk cId="3134747659" sldId="458"/>
            <ac:spMk id="23" creationId="{A21BC03A-18D7-044E-5F44-ECFB887A2F39}"/>
          </ac:spMkLst>
        </pc:spChg>
        <pc:spChg chg="del">
          <ac:chgData name="Tommaso Caiazzi" userId="4467b6bb-f22e-43e1-9cfc-2b9dfdaab12b" providerId="ADAL" clId="{25C7EF12-7FD5-473F-A1B1-D51BF5E07BF9}" dt="2023-11-23T15:40:50.402" v="1043" actId="478"/>
          <ac:spMkLst>
            <pc:docMk/>
            <pc:sldMk cId="3134747659" sldId="458"/>
            <ac:spMk id="24" creationId="{7E7E76EF-2980-985D-B18A-A274316A2ED4}"/>
          </ac:spMkLst>
        </pc:spChg>
        <pc:spChg chg="mod">
          <ac:chgData name="Tommaso Caiazzi" userId="4467b6bb-f22e-43e1-9cfc-2b9dfdaab12b" providerId="ADAL" clId="{25C7EF12-7FD5-473F-A1B1-D51BF5E07BF9}" dt="2023-11-23T14:52:59.050" v="1024" actId="20577"/>
          <ac:spMkLst>
            <pc:docMk/>
            <pc:sldMk cId="3134747659" sldId="458"/>
            <ac:spMk id="16386" creationId="{EF3F927F-1A40-BC91-E39F-FEBC03E021B1}"/>
          </ac:spMkLst>
        </pc:spChg>
        <pc:grpChg chg="mod">
          <ac:chgData name="Tommaso Caiazzi" userId="4467b6bb-f22e-43e1-9cfc-2b9dfdaab12b" providerId="ADAL" clId="{25C7EF12-7FD5-473F-A1B1-D51BF5E07BF9}" dt="2023-11-23T15:41:20.248" v="1049" actId="1076"/>
          <ac:grpSpMkLst>
            <pc:docMk/>
            <pc:sldMk cId="3134747659" sldId="458"/>
            <ac:grpSpMk id="15" creationId="{38F7B1B9-A325-C3E5-5BC0-6FEA7781803D}"/>
          </ac:grpSpMkLst>
        </pc:grpChg>
      </pc:sldChg>
      <pc:sldChg chg="delSp add mod ord">
        <pc:chgData name="Tommaso Caiazzi" userId="4467b6bb-f22e-43e1-9cfc-2b9dfdaab12b" providerId="ADAL" clId="{25C7EF12-7FD5-473F-A1B1-D51BF5E07BF9}" dt="2023-11-23T15:43:37.614" v="1188"/>
        <pc:sldMkLst>
          <pc:docMk/>
          <pc:sldMk cId="3814570727" sldId="458"/>
        </pc:sldMkLst>
        <pc:spChg chg="del">
          <ac:chgData name="Tommaso Caiazzi" userId="4467b6bb-f22e-43e1-9cfc-2b9dfdaab12b" providerId="ADAL" clId="{25C7EF12-7FD5-473F-A1B1-D51BF5E07BF9}" dt="2023-11-23T15:43:33.664" v="1184" actId="478"/>
          <ac:spMkLst>
            <pc:docMk/>
            <pc:sldMk cId="3814570727" sldId="458"/>
            <ac:spMk id="14" creationId="{388329ED-7207-CCEF-308F-0142EAE2A744}"/>
          </ac:spMkLst>
        </pc:spChg>
        <pc:spChg chg="del">
          <ac:chgData name="Tommaso Caiazzi" userId="4467b6bb-f22e-43e1-9cfc-2b9dfdaab12b" providerId="ADAL" clId="{25C7EF12-7FD5-473F-A1B1-D51BF5E07BF9}" dt="2023-11-23T15:43:33.067" v="1183" actId="478"/>
          <ac:spMkLst>
            <pc:docMk/>
            <pc:sldMk cId="3814570727" sldId="458"/>
            <ac:spMk id="23" creationId="{03D04B1F-3366-BB77-DE6C-9A71533F8AFD}"/>
          </ac:spMkLst>
        </pc:spChg>
        <pc:spChg chg="del">
          <ac:chgData name="Tommaso Caiazzi" userId="4467b6bb-f22e-43e1-9cfc-2b9dfdaab12b" providerId="ADAL" clId="{25C7EF12-7FD5-473F-A1B1-D51BF5E07BF9}" dt="2023-11-23T15:43:34.474" v="1185" actId="478"/>
          <ac:spMkLst>
            <pc:docMk/>
            <pc:sldMk cId="3814570727" sldId="458"/>
            <ac:spMk id="24" creationId="{94AEFFF9-9E25-9E0B-9C66-ED08B111CE1B}"/>
          </ac:spMkLst>
        </pc:spChg>
        <pc:spChg chg="del">
          <ac:chgData name="Tommaso Caiazzi" userId="4467b6bb-f22e-43e1-9cfc-2b9dfdaab12b" providerId="ADAL" clId="{25C7EF12-7FD5-473F-A1B1-D51BF5E07BF9}" dt="2023-11-23T15:43:34.884" v="1186" actId="478"/>
          <ac:spMkLst>
            <pc:docMk/>
            <pc:sldMk cId="3814570727" sldId="458"/>
            <ac:spMk id="25" creationId="{F22C22F5-5FC1-8433-872F-CD66C4179BD4}"/>
          </ac:spMkLst>
        </pc:spChg>
        <pc:grpChg chg="del">
          <ac:chgData name="Tommaso Caiazzi" userId="4467b6bb-f22e-43e1-9cfc-2b9dfdaab12b" providerId="ADAL" clId="{25C7EF12-7FD5-473F-A1B1-D51BF5E07BF9}" dt="2023-11-23T15:43:31.686" v="1182" actId="478"/>
          <ac:grpSpMkLst>
            <pc:docMk/>
            <pc:sldMk cId="3814570727" sldId="458"/>
            <ac:grpSpMk id="7" creationId="{BC394612-3578-F99A-56B5-6463F74CA505}"/>
          </ac:grpSpMkLst>
        </pc:grpChg>
      </pc:sldChg>
      <pc:sldChg chg="delSp modSp add mod ord">
        <pc:chgData name="Tommaso Caiazzi" userId="4467b6bb-f22e-43e1-9cfc-2b9dfdaab12b" providerId="ADAL" clId="{25C7EF12-7FD5-473F-A1B1-D51BF5E07BF9}" dt="2023-11-23T15:56:54.506" v="1363" actId="207"/>
        <pc:sldMkLst>
          <pc:docMk/>
          <pc:sldMk cId="2656778932" sldId="459"/>
        </pc:sldMkLst>
        <pc:spChg chg="mod">
          <ac:chgData name="Tommaso Caiazzi" userId="4467b6bb-f22e-43e1-9cfc-2b9dfdaab12b" providerId="ADAL" clId="{25C7EF12-7FD5-473F-A1B1-D51BF5E07BF9}" dt="2023-11-23T15:56:54.506" v="1363" actId="207"/>
          <ac:spMkLst>
            <pc:docMk/>
            <pc:sldMk cId="2656778932" sldId="459"/>
            <ac:spMk id="35" creationId="{BDFBCCD2-0318-8FDD-7961-4D13F39661D2}"/>
          </ac:spMkLst>
        </pc:spChg>
        <pc:spChg chg="mod">
          <ac:chgData name="Tommaso Caiazzi" userId="4467b6bb-f22e-43e1-9cfc-2b9dfdaab12b" providerId="ADAL" clId="{25C7EF12-7FD5-473F-A1B1-D51BF5E07BF9}" dt="2023-11-23T15:55:52.121" v="1354" actId="20577"/>
          <ac:spMkLst>
            <pc:docMk/>
            <pc:sldMk cId="2656778932" sldId="459"/>
            <ac:spMk id="36" creationId="{16CE5967-AE3A-6E49-E737-E37CE633E32C}"/>
          </ac:spMkLst>
        </pc:spChg>
        <pc:spChg chg="mod">
          <ac:chgData name="Tommaso Caiazzi" userId="4467b6bb-f22e-43e1-9cfc-2b9dfdaab12b" providerId="ADAL" clId="{25C7EF12-7FD5-473F-A1B1-D51BF5E07BF9}" dt="2023-11-23T15:56:19.940" v="1358" actId="14100"/>
          <ac:spMkLst>
            <pc:docMk/>
            <pc:sldMk cId="2656778932" sldId="459"/>
            <ac:spMk id="41" creationId="{29D4DADB-795B-36F8-DC72-8EA4FB3E7C26}"/>
          </ac:spMkLst>
        </pc:spChg>
        <pc:spChg chg="del mod">
          <ac:chgData name="Tommaso Caiazzi" userId="4467b6bb-f22e-43e1-9cfc-2b9dfdaab12b" providerId="ADAL" clId="{25C7EF12-7FD5-473F-A1B1-D51BF5E07BF9}" dt="2023-11-23T15:56:29.040" v="1360" actId="478"/>
          <ac:spMkLst>
            <pc:docMk/>
            <pc:sldMk cId="2656778932" sldId="459"/>
            <ac:spMk id="27654" creationId="{1195F3D8-FF0D-E27F-C046-B65E6EF99309}"/>
          </ac:spMkLst>
        </pc:spChg>
        <pc:spChg chg="mod">
          <ac:chgData name="Tommaso Caiazzi" userId="4467b6bb-f22e-43e1-9cfc-2b9dfdaab12b" providerId="ADAL" clId="{25C7EF12-7FD5-473F-A1B1-D51BF5E07BF9}" dt="2023-11-23T15:56:31.912" v="1361" actId="1076"/>
          <ac:spMkLst>
            <pc:docMk/>
            <pc:sldMk cId="2656778932" sldId="459"/>
            <ac:spMk id="27656" creationId="{A3A143A8-05C3-AA5B-F8D7-CC60AC06199A}"/>
          </ac:spMkLst>
        </pc:spChg>
        <pc:grpChg chg="mod">
          <ac:chgData name="Tommaso Caiazzi" userId="4467b6bb-f22e-43e1-9cfc-2b9dfdaab12b" providerId="ADAL" clId="{25C7EF12-7FD5-473F-A1B1-D51BF5E07BF9}" dt="2023-11-23T15:56:10.377" v="1356" actId="1076"/>
          <ac:grpSpMkLst>
            <pc:docMk/>
            <pc:sldMk cId="2656778932" sldId="459"/>
            <ac:grpSpMk id="34" creationId="{514D633C-71D1-54DA-8023-7FCA57267FEE}"/>
          </ac:grpSpMkLst>
        </pc:grpChg>
      </pc:sldChg>
      <pc:sldChg chg="addSp modSp add mod">
        <pc:chgData name="Tommaso Caiazzi" userId="4467b6bb-f22e-43e1-9cfc-2b9dfdaab12b" providerId="ADAL" clId="{25C7EF12-7FD5-473F-A1B1-D51BF5E07BF9}" dt="2023-11-23T16:01:21.699" v="1400" actId="14100"/>
        <pc:sldMkLst>
          <pc:docMk/>
          <pc:sldMk cId="0" sldId="460"/>
        </pc:sldMkLst>
        <pc:spChg chg="add mod">
          <ac:chgData name="Tommaso Caiazzi" userId="4467b6bb-f22e-43e1-9cfc-2b9dfdaab12b" providerId="ADAL" clId="{25C7EF12-7FD5-473F-A1B1-D51BF5E07BF9}" dt="2023-11-23T16:01:16.116" v="1399" actId="1076"/>
          <ac:spMkLst>
            <pc:docMk/>
            <pc:sldMk cId="0" sldId="460"/>
            <ac:spMk id="2" creationId="{98AAB7F5-DC3A-BF00-ECAA-82711BCB2F57}"/>
          </ac:spMkLst>
        </pc:spChg>
        <pc:spChg chg="add mod">
          <ac:chgData name="Tommaso Caiazzi" userId="4467b6bb-f22e-43e1-9cfc-2b9dfdaab12b" providerId="ADAL" clId="{25C7EF12-7FD5-473F-A1B1-D51BF5E07BF9}" dt="2023-11-23T16:01:21.699" v="1400" actId="14100"/>
          <ac:spMkLst>
            <pc:docMk/>
            <pc:sldMk cId="0" sldId="460"/>
            <ac:spMk id="3" creationId="{32BB28ED-41CE-DF01-B961-0ACD345F346F}"/>
          </ac:spMkLst>
        </pc:spChg>
        <pc:spChg chg="mod">
          <ac:chgData name="Tommaso Caiazzi" userId="4467b6bb-f22e-43e1-9cfc-2b9dfdaab12b" providerId="ADAL" clId="{25C7EF12-7FD5-473F-A1B1-D51BF5E07BF9}" dt="2023-11-23T15:57:54.754" v="1369" actId="207"/>
          <ac:spMkLst>
            <pc:docMk/>
            <pc:sldMk cId="0" sldId="460"/>
            <ac:spMk id="32" creationId="{E3F8E6C3-058E-6C57-FEEA-2DE3E7608BA0}"/>
          </ac:spMkLst>
        </pc:spChg>
        <pc:spChg chg="mod">
          <ac:chgData name="Tommaso Caiazzi" userId="4467b6bb-f22e-43e1-9cfc-2b9dfdaab12b" providerId="ADAL" clId="{25C7EF12-7FD5-473F-A1B1-D51BF5E07BF9}" dt="2023-11-23T15:57:29.090" v="1366"/>
          <ac:spMkLst>
            <pc:docMk/>
            <pc:sldMk cId="0" sldId="460"/>
            <ac:spMk id="23556" creationId="{86F13087-4F7B-133E-BC6B-E335A9B42223}"/>
          </ac:spMkLst>
        </pc:spChg>
        <pc:spChg chg="mod">
          <ac:chgData name="Tommaso Caiazzi" userId="4467b6bb-f22e-43e1-9cfc-2b9dfdaab12b" providerId="ADAL" clId="{25C7EF12-7FD5-473F-A1B1-D51BF5E07BF9}" dt="2023-11-23T15:59:00.328" v="1394" actId="20577"/>
          <ac:spMkLst>
            <pc:docMk/>
            <pc:sldMk cId="0" sldId="460"/>
            <ac:spMk id="23557" creationId="{21F7DE04-AA8C-6DB7-6E16-3B475970A0D8}"/>
          </ac:spMkLst>
        </pc:spChg>
      </pc:sldChg>
      <pc:sldChg chg="modSp add mod">
        <pc:chgData name="Tommaso Caiazzi" userId="4467b6bb-f22e-43e1-9cfc-2b9dfdaab12b" providerId="ADAL" clId="{25C7EF12-7FD5-473F-A1B1-D51BF5E07BF9}" dt="2023-11-23T16:07:52.111" v="1483" actId="14100"/>
        <pc:sldMkLst>
          <pc:docMk/>
          <pc:sldMk cId="482324191" sldId="461"/>
        </pc:sldMkLst>
        <pc:spChg chg="mod">
          <ac:chgData name="Tommaso Caiazzi" userId="4467b6bb-f22e-43e1-9cfc-2b9dfdaab12b" providerId="ADAL" clId="{25C7EF12-7FD5-473F-A1B1-D51BF5E07BF9}" dt="2023-11-23T16:07:52.111" v="1483" actId="14100"/>
          <ac:spMkLst>
            <pc:docMk/>
            <pc:sldMk cId="482324191" sldId="461"/>
            <ac:spMk id="6" creationId="{E8A2EAD2-8307-F03E-5676-6D0F083D079F}"/>
          </ac:spMkLst>
        </pc:spChg>
      </pc:sldChg>
      <pc:sldChg chg="addSp delSp modSp add del mod">
        <pc:chgData name="Tommaso Caiazzi" userId="4467b6bb-f22e-43e1-9cfc-2b9dfdaab12b" providerId="ADAL" clId="{25C7EF12-7FD5-473F-A1B1-D51BF5E07BF9}" dt="2023-11-23T16:09:40.413" v="1552" actId="47"/>
        <pc:sldMkLst>
          <pc:docMk/>
          <pc:sldMk cId="2113710395" sldId="462"/>
        </pc:sldMkLst>
        <pc:spChg chg="add del mod">
          <ac:chgData name="Tommaso Caiazzi" userId="4467b6bb-f22e-43e1-9cfc-2b9dfdaab12b" providerId="ADAL" clId="{25C7EF12-7FD5-473F-A1B1-D51BF5E07BF9}" dt="2023-11-23T16:07:44.694" v="1481" actId="478"/>
          <ac:spMkLst>
            <pc:docMk/>
            <pc:sldMk cId="2113710395" sldId="462"/>
            <ac:spMk id="2" creationId="{1C468BF2-82FE-8982-326B-079C5176DB5A}"/>
          </ac:spMkLst>
        </pc:spChg>
        <pc:spChg chg="del mod">
          <ac:chgData name="Tommaso Caiazzi" userId="4467b6bb-f22e-43e1-9cfc-2b9dfdaab12b" providerId="ADAL" clId="{25C7EF12-7FD5-473F-A1B1-D51BF5E07BF9}" dt="2023-11-23T16:07:44.238" v="1480" actId="478"/>
          <ac:spMkLst>
            <pc:docMk/>
            <pc:sldMk cId="2113710395" sldId="462"/>
            <ac:spMk id="6" creationId="{E8A2EAD2-8307-F03E-5676-6D0F083D079F}"/>
          </ac:spMkLst>
        </pc:spChg>
      </pc:sldChg>
      <pc:sldChg chg="addSp delSp modSp add mod">
        <pc:chgData name="Tommaso Caiazzi" userId="4467b6bb-f22e-43e1-9cfc-2b9dfdaab12b" providerId="ADAL" clId="{25C7EF12-7FD5-473F-A1B1-D51BF5E07BF9}" dt="2023-11-23T16:09:29.122" v="1551" actId="478"/>
        <pc:sldMkLst>
          <pc:docMk/>
          <pc:sldMk cId="1289969451" sldId="463"/>
        </pc:sldMkLst>
        <pc:spChg chg="add mod">
          <ac:chgData name="Tommaso Caiazzi" userId="4467b6bb-f22e-43e1-9cfc-2b9dfdaab12b" providerId="ADAL" clId="{25C7EF12-7FD5-473F-A1B1-D51BF5E07BF9}" dt="2023-11-23T16:08:09.154" v="1500" actId="14100"/>
          <ac:spMkLst>
            <pc:docMk/>
            <pc:sldMk cId="1289969451" sldId="463"/>
            <ac:spMk id="2" creationId="{ACCAA3B6-041F-3F60-EDE0-342E99FE1EAB}"/>
          </ac:spMkLst>
        </pc:spChg>
        <pc:spChg chg="add del mod">
          <ac:chgData name="Tommaso Caiazzi" userId="4467b6bb-f22e-43e1-9cfc-2b9dfdaab12b" providerId="ADAL" clId="{25C7EF12-7FD5-473F-A1B1-D51BF5E07BF9}" dt="2023-11-23T16:09:29.122" v="1551" actId="478"/>
          <ac:spMkLst>
            <pc:docMk/>
            <pc:sldMk cId="1289969451" sldId="463"/>
            <ac:spMk id="7" creationId="{F22C8B73-7C5F-0D73-7027-4BD09B2F6B9E}"/>
          </ac:spMkLst>
        </pc:spChg>
        <pc:spChg chg="add del mod">
          <ac:chgData name="Tommaso Caiazzi" userId="4467b6bb-f22e-43e1-9cfc-2b9dfdaab12b" providerId="ADAL" clId="{25C7EF12-7FD5-473F-A1B1-D51BF5E07BF9}" dt="2023-11-23T16:09:10.111" v="1549" actId="478"/>
          <ac:spMkLst>
            <pc:docMk/>
            <pc:sldMk cId="1289969451" sldId="463"/>
            <ac:spMk id="8" creationId="{58B38286-1216-A8E0-318F-464B63356EF6}"/>
          </ac:spMkLst>
        </pc:spChg>
      </pc:sldChg>
      <pc:sldChg chg="add">
        <pc:chgData name="Tommaso Caiazzi" userId="4467b6bb-f22e-43e1-9cfc-2b9dfdaab12b" providerId="ADAL" clId="{25C7EF12-7FD5-473F-A1B1-D51BF5E07BF9}" dt="2023-11-23T16:09:24.417" v="1550"/>
        <pc:sldMkLst>
          <pc:docMk/>
          <pc:sldMk cId="467694441" sldId="464"/>
        </pc:sldMkLst>
      </pc:sldChg>
    </pc:docChg>
  </pc:docChgLst>
  <pc:docChgLst>
    <pc:chgData name="Giuseppe Di Battista" userId="58bebec1-7401-494e-9e51-e1347bbf0818" providerId="ADAL" clId="{C5B4AA89-F648-4B32-B4A6-26333A1A293B}"/>
    <pc:docChg chg="undo custSel addSld delSld modSld sldOrd modMainMaster">
      <pc:chgData name="Giuseppe Di Battista" userId="58bebec1-7401-494e-9e51-e1347bbf0818" providerId="ADAL" clId="{C5B4AA89-F648-4B32-B4A6-26333A1A293B}" dt="2023-11-24T16:45:01.019" v="1444" actId="47"/>
      <pc:docMkLst>
        <pc:docMk/>
      </pc:docMkLst>
      <pc:sldChg chg="modSp mod">
        <pc:chgData name="Giuseppe Di Battista" userId="58bebec1-7401-494e-9e51-e1347bbf0818" providerId="ADAL" clId="{C5B4AA89-F648-4B32-B4A6-26333A1A293B}" dt="2023-11-24T15:27:42.869" v="864" actId="1076"/>
        <pc:sldMkLst>
          <pc:docMk/>
          <pc:sldMk cId="0" sldId="341"/>
        </pc:sldMkLst>
        <pc:spChg chg="mod">
          <ac:chgData name="Giuseppe Di Battista" userId="58bebec1-7401-494e-9e51-e1347bbf0818" providerId="ADAL" clId="{C5B4AA89-F648-4B32-B4A6-26333A1A293B}" dt="2023-11-22T15:56:55.450" v="499" actId="313"/>
          <ac:spMkLst>
            <pc:docMk/>
            <pc:sldMk cId="0" sldId="341"/>
            <ac:spMk id="44" creationId="{9D0E48F7-EDF7-597A-BE5C-C02776B27083}"/>
          </ac:spMkLst>
        </pc:spChg>
        <pc:spChg chg="mod">
          <ac:chgData name="Giuseppe Di Battista" userId="58bebec1-7401-494e-9e51-e1347bbf0818" providerId="ADAL" clId="{C5B4AA89-F648-4B32-B4A6-26333A1A293B}" dt="2023-11-24T15:27:39.625" v="863" actId="1076"/>
          <ac:spMkLst>
            <pc:docMk/>
            <pc:sldMk cId="0" sldId="341"/>
            <ac:spMk id="10271" creationId="{D22681EA-95BD-BD5B-0F7C-B99A6DFEDAF6}"/>
          </ac:spMkLst>
        </pc:spChg>
        <pc:spChg chg="mod">
          <ac:chgData name="Giuseppe Di Battista" userId="58bebec1-7401-494e-9e51-e1347bbf0818" providerId="ADAL" clId="{C5B4AA89-F648-4B32-B4A6-26333A1A293B}" dt="2023-11-24T15:27:42.869" v="864" actId="1076"/>
          <ac:spMkLst>
            <pc:docMk/>
            <pc:sldMk cId="0" sldId="341"/>
            <ac:spMk id="10272" creationId="{F80BAB7C-E839-7A24-3FA1-235976C785C4}"/>
          </ac:spMkLst>
        </pc:spChg>
        <pc:spChg chg="mod">
          <ac:chgData name="Giuseppe Di Battista" userId="58bebec1-7401-494e-9e51-e1347bbf0818" providerId="ADAL" clId="{C5B4AA89-F648-4B32-B4A6-26333A1A293B}" dt="2023-11-15T11:51:18.902" v="8" actId="1076"/>
          <ac:spMkLst>
            <pc:docMk/>
            <pc:sldMk cId="0" sldId="341"/>
            <ac:spMk id="10273" creationId="{921E4EFE-4742-D765-AEA4-972D7610E490}"/>
          </ac:spMkLst>
        </pc:spChg>
      </pc:sldChg>
      <pc:sldChg chg="delSp modSp mod">
        <pc:chgData name="Giuseppe Di Battista" userId="58bebec1-7401-494e-9e51-e1347bbf0818" providerId="ADAL" clId="{C5B4AA89-F648-4B32-B4A6-26333A1A293B}" dt="2023-11-22T15:56:54.113" v="497" actId="313"/>
        <pc:sldMkLst>
          <pc:docMk/>
          <pc:sldMk cId="0" sldId="343"/>
        </pc:sldMkLst>
        <pc:spChg chg="mod">
          <ac:chgData name="Giuseppe Di Battista" userId="58bebec1-7401-494e-9e51-e1347bbf0818" providerId="ADAL" clId="{C5B4AA89-F648-4B32-B4A6-26333A1A293B}" dt="2023-11-22T15:56:54.113" v="497" actId="313"/>
          <ac:spMkLst>
            <pc:docMk/>
            <pc:sldMk cId="0" sldId="343"/>
            <ac:spMk id="21" creationId="{D772AB49-19F4-FF71-BE18-EA691226895A}"/>
          </ac:spMkLst>
        </pc:spChg>
        <pc:spChg chg="del">
          <ac:chgData name="Giuseppe Di Battista" userId="58bebec1-7401-494e-9e51-e1347bbf0818" providerId="ADAL" clId="{C5B4AA89-F648-4B32-B4A6-26333A1A293B}" dt="2023-11-22T15:23:36.057" v="227" actId="478"/>
          <ac:spMkLst>
            <pc:docMk/>
            <pc:sldMk cId="0" sldId="343"/>
            <ac:spMk id="9221" creationId="{0989E717-9449-70EF-67A2-845AB9CFE0BF}"/>
          </ac:spMkLst>
        </pc:spChg>
        <pc:spChg chg="del">
          <ac:chgData name="Giuseppe Di Battista" userId="58bebec1-7401-494e-9e51-e1347bbf0818" providerId="ADAL" clId="{C5B4AA89-F648-4B32-B4A6-26333A1A293B}" dt="2023-11-22T15:23:38.473" v="228" actId="478"/>
          <ac:spMkLst>
            <pc:docMk/>
            <pc:sldMk cId="0" sldId="343"/>
            <ac:spMk id="9222" creationId="{6100B560-986E-8370-81A3-1B222AF5D884}"/>
          </ac:spMkLst>
        </pc:spChg>
        <pc:spChg chg="del">
          <ac:chgData name="Giuseppe Di Battista" userId="58bebec1-7401-494e-9e51-e1347bbf0818" providerId="ADAL" clId="{C5B4AA89-F648-4B32-B4A6-26333A1A293B}" dt="2023-11-22T15:23:32.347" v="226" actId="478"/>
          <ac:spMkLst>
            <pc:docMk/>
            <pc:sldMk cId="0" sldId="343"/>
            <ac:spMk id="9236" creationId="{8BC1CA27-A71D-4891-3B29-4F7F7E229648}"/>
          </ac:spMkLst>
        </pc:spChg>
      </pc:sldChg>
      <pc:sldChg chg="modSp mod">
        <pc:chgData name="Giuseppe Di Battista" userId="58bebec1-7401-494e-9e51-e1347bbf0818" providerId="ADAL" clId="{C5B4AA89-F648-4B32-B4A6-26333A1A293B}" dt="2023-11-22T15:56:56.410" v="500" actId="313"/>
        <pc:sldMkLst>
          <pc:docMk/>
          <pc:sldMk cId="0" sldId="345"/>
        </pc:sldMkLst>
        <pc:spChg chg="mod">
          <ac:chgData name="Giuseppe Di Battista" userId="58bebec1-7401-494e-9e51-e1347bbf0818" providerId="ADAL" clId="{C5B4AA89-F648-4B32-B4A6-26333A1A293B}" dt="2023-11-22T15:56:56.410" v="500" actId="313"/>
          <ac:spMkLst>
            <pc:docMk/>
            <pc:sldMk cId="0" sldId="345"/>
            <ac:spMk id="16" creationId="{F4E4618B-7133-56BB-F8A3-1D636EC147F6}"/>
          </ac:spMkLst>
        </pc:spChg>
      </pc:sldChg>
      <pc:sldChg chg="modSp mod">
        <pc:chgData name="Giuseppe Di Battista" userId="58bebec1-7401-494e-9e51-e1347bbf0818" providerId="ADAL" clId="{C5B4AA89-F648-4B32-B4A6-26333A1A293B}" dt="2023-11-22T15:20:03.947" v="74" actId="20577"/>
        <pc:sldMkLst>
          <pc:docMk/>
          <pc:sldMk cId="0" sldId="353"/>
        </pc:sldMkLst>
        <pc:spChg chg="mod">
          <ac:chgData name="Giuseppe Di Battista" userId="58bebec1-7401-494e-9e51-e1347bbf0818" providerId="ADAL" clId="{C5B4AA89-F648-4B32-B4A6-26333A1A293B}" dt="2023-11-22T15:19:11.210" v="19" actId="20577"/>
          <ac:spMkLst>
            <pc:docMk/>
            <pc:sldMk cId="0" sldId="353"/>
            <ac:spMk id="5123" creationId="{7269C1AF-3115-5BC8-A826-7DD11551941F}"/>
          </ac:spMkLst>
        </pc:spChg>
        <pc:graphicFrameChg chg="modGraphic">
          <ac:chgData name="Giuseppe Di Battista" userId="58bebec1-7401-494e-9e51-e1347bbf0818" providerId="ADAL" clId="{C5B4AA89-F648-4B32-B4A6-26333A1A293B}" dt="2023-11-22T15:20:03.947" v="74" actId="20577"/>
          <ac:graphicFrameMkLst>
            <pc:docMk/>
            <pc:sldMk cId="0" sldId="353"/>
            <ac:graphicFrameMk id="124990" creationId="{B29E1B27-9968-C664-167E-267F5CE28173}"/>
          </ac:graphicFrameMkLst>
        </pc:graphicFrameChg>
      </pc:sldChg>
      <pc:sldChg chg="modSp mod">
        <pc:chgData name="Giuseppe Di Battista" userId="58bebec1-7401-494e-9e51-e1347bbf0818" providerId="ADAL" clId="{C5B4AA89-F648-4B32-B4A6-26333A1A293B}" dt="2023-11-22T15:55:40.972" v="460" actId="313"/>
        <pc:sldMkLst>
          <pc:docMk/>
          <pc:sldMk cId="0" sldId="364"/>
        </pc:sldMkLst>
        <pc:spChg chg="mod">
          <ac:chgData name="Giuseppe Di Battista" userId="58bebec1-7401-494e-9e51-e1347bbf0818" providerId="ADAL" clId="{C5B4AA89-F648-4B32-B4A6-26333A1A293B}" dt="2023-11-22T15:55:40.972" v="460" actId="313"/>
          <ac:spMkLst>
            <pc:docMk/>
            <pc:sldMk cId="0" sldId="364"/>
            <ac:spMk id="5" creationId="{1C627CA0-9393-6B35-3604-1E36CF4A2828}"/>
          </ac:spMkLst>
        </pc:spChg>
      </pc:sldChg>
      <pc:sldChg chg="modSp mod">
        <pc:chgData name="Giuseppe Di Battista" userId="58bebec1-7401-494e-9e51-e1347bbf0818" providerId="ADAL" clId="{C5B4AA89-F648-4B32-B4A6-26333A1A293B}" dt="2023-11-22T15:55:44.852" v="462" actId="313"/>
        <pc:sldMkLst>
          <pc:docMk/>
          <pc:sldMk cId="0" sldId="371"/>
        </pc:sldMkLst>
        <pc:spChg chg="mod">
          <ac:chgData name="Giuseppe Di Battista" userId="58bebec1-7401-494e-9e51-e1347bbf0818" providerId="ADAL" clId="{C5B4AA89-F648-4B32-B4A6-26333A1A293B}" dt="2023-11-22T15:55:44.852" v="462" actId="313"/>
          <ac:spMkLst>
            <pc:docMk/>
            <pc:sldMk cId="0" sldId="371"/>
            <ac:spMk id="34" creationId="{EC899090-595E-4A53-EC58-F66ED0F18FC8}"/>
          </ac:spMkLst>
        </pc:spChg>
      </pc:sldChg>
      <pc:sldChg chg="modSp mod">
        <pc:chgData name="Giuseppe Di Battista" userId="58bebec1-7401-494e-9e51-e1347bbf0818" providerId="ADAL" clId="{C5B4AA89-F648-4B32-B4A6-26333A1A293B}" dt="2023-11-24T16:36:56.836" v="1420" actId="1076"/>
        <pc:sldMkLst>
          <pc:docMk/>
          <pc:sldMk cId="0" sldId="377"/>
        </pc:sldMkLst>
        <pc:spChg chg="mod">
          <ac:chgData name="Giuseppe Di Battista" userId="58bebec1-7401-494e-9e51-e1347bbf0818" providerId="ADAL" clId="{C5B4AA89-F648-4B32-B4A6-26333A1A293B}" dt="2023-11-22T15:56:27.027" v="475" actId="313"/>
          <ac:spMkLst>
            <pc:docMk/>
            <pc:sldMk cId="0" sldId="377"/>
            <ac:spMk id="44" creationId="{15ED51FC-604E-7D81-4A2B-F1D33F4B1BF2}"/>
          </ac:spMkLst>
        </pc:spChg>
        <pc:spChg chg="mod">
          <ac:chgData name="Giuseppe Di Battista" userId="58bebec1-7401-494e-9e51-e1347bbf0818" providerId="ADAL" clId="{C5B4AA89-F648-4B32-B4A6-26333A1A293B}" dt="2023-11-24T16:36:56.836" v="1420" actId="1076"/>
          <ac:spMkLst>
            <pc:docMk/>
            <pc:sldMk cId="0" sldId="377"/>
            <ac:spMk id="36893" creationId="{DBACB5F7-91D6-BC5D-C7AC-D29CDB9DCFA9}"/>
          </ac:spMkLst>
        </pc:spChg>
        <pc:spChg chg="mod">
          <ac:chgData name="Giuseppe Di Battista" userId="58bebec1-7401-494e-9e51-e1347bbf0818" providerId="ADAL" clId="{C5B4AA89-F648-4B32-B4A6-26333A1A293B}" dt="2023-11-24T16:36:48.214" v="1419" actId="1076"/>
          <ac:spMkLst>
            <pc:docMk/>
            <pc:sldMk cId="0" sldId="377"/>
            <ac:spMk id="36895" creationId="{F297F753-6565-6B7E-1185-EC0A646FFB72}"/>
          </ac:spMkLst>
        </pc:spChg>
        <pc:spChg chg="mod">
          <ac:chgData name="Giuseppe Di Battista" userId="58bebec1-7401-494e-9e51-e1347bbf0818" providerId="ADAL" clId="{C5B4AA89-F648-4B32-B4A6-26333A1A293B}" dt="2023-11-24T16:36:40.598" v="1418" actId="1076"/>
          <ac:spMkLst>
            <pc:docMk/>
            <pc:sldMk cId="0" sldId="377"/>
            <ac:spMk id="36897" creationId="{0A7FFC1D-4CCB-BD71-7540-DF9F82DD1C15}"/>
          </ac:spMkLst>
        </pc:spChg>
      </pc:sldChg>
      <pc:sldChg chg="addSp delSp modSp mod">
        <pc:chgData name="Giuseppe Di Battista" userId="58bebec1-7401-494e-9e51-e1347bbf0818" providerId="ADAL" clId="{C5B4AA89-F648-4B32-B4A6-26333A1A293B}" dt="2023-11-22T15:57:03.361" v="506" actId="313"/>
        <pc:sldMkLst>
          <pc:docMk/>
          <pc:sldMk cId="0" sldId="378"/>
        </pc:sldMkLst>
        <pc:spChg chg="add del mod">
          <ac:chgData name="Giuseppe Di Battista" userId="58bebec1-7401-494e-9e51-e1347bbf0818" providerId="ADAL" clId="{C5B4AA89-F648-4B32-B4A6-26333A1A293B}" dt="2023-11-22T15:39:25.809" v="296" actId="21"/>
          <ac:spMkLst>
            <pc:docMk/>
            <pc:sldMk cId="0" sldId="378"/>
            <ac:spMk id="2" creationId="{CCD0A9F3-6E86-DB23-772F-2AF53AC59B77}"/>
          </ac:spMkLst>
        </pc:spChg>
        <pc:spChg chg="mod">
          <ac:chgData name="Giuseppe Di Battista" userId="58bebec1-7401-494e-9e51-e1347bbf0818" providerId="ADAL" clId="{C5B4AA89-F648-4B32-B4A6-26333A1A293B}" dt="2023-11-22T15:57:03.361" v="506" actId="313"/>
          <ac:spMkLst>
            <pc:docMk/>
            <pc:sldMk cId="0" sldId="378"/>
            <ac:spMk id="36" creationId="{0F6BD11E-0452-434B-0388-398331CC0456}"/>
          </ac:spMkLst>
        </pc:spChg>
        <pc:spChg chg="mod">
          <ac:chgData name="Giuseppe Di Battista" userId="58bebec1-7401-494e-9e51-e1347bbf0818" providerId="ADAL" clId="{C5B4AA89-F648-4B32-B4A6-26333A1A293B}" dt="2023-11-22T15:39:52.716" v="297" actId="6549"/>
          <ac:spMkLst>
            <pc:docMk/>
            <pc:sldMk cId="0" sldId="378"/>
            <ac:spMk id="14343" creationId="{709BABB2-0DBC-F8AB-FADF-21194B12E2F3}"/>
          </ac:spMkLst>
        </pc:spChg>
        <pc:grpChg chg="mod">
          <ac:chgData name="Giuseppe Di Battista" userId="58bebec1-7401-494e-9e51-e1347bbf0818" providerId="ADAL" clId="{C5B4AA89-F648-4B32-B4A6-26333A1A293B}" dt="2023-11-22T15:39:05.221" v="294" actId="1076"/>
          <ac:grpSpMkLst>
            <pc:docMk/>
            <pc:sldMk cId="0" sldId="378"/>
            <ac:grpSpMk id="14341" creationId="{36F12175-B359-B752-7C5D-BF0917A4B4C0}"/>
          </ac:grpSpMkLst>
        </pc:grpChg>
      </pc:sldChg>
      <pc:sldChg chg="modSp mod">
        <pc:chgData name="Giuseppe Di Battista" userId="58bebec1-7401-494e-9e51-e1347bbf0818" providerId="ADAL" clId="{C5B4AA89-F648-4B32-B4A6-26333A1A293B}" dt="2023-11-24T16:14:07.613" v="1391" actId="20577"/>
        <pc:sldMkLst>
          <pc:docMk/>
          <pc:sldMk cId="0" sldId="380"/>
        </pc:sldMkLst>
        <pc:spChg chg="mod">
          <ac:chgData name="Giuseppe Di Battista" userId="58bebec1-7401-494e-9e51-e1347bbf0818" providerId="ADAL" clId="{C5B4AA89-F648-4B32-B4A6-26333A1A293B}" dt="2023-11-22T15:55:45.733" v="463" actId="313"/>
          <ac:spMkLst>
            <pc:docMk/>
            <pc:sldMk cId="0" sldId="380"/>
            <ac:spMk id="30" creationId="{5DBF62B5-CBB3-DE03-E31B-3661A721CBFC}"/>
          </ac:spMkLst>
        </pc:spChg>
        <pc:spChg chg="mod">
          <ac:chgData name="Giuseppe Di Battista" userId="58bebec1-7401-494e-9e51-e1347bbf0818" providerId="ADAL" clId="{C5B4AA89-F648-4B32-B4A6-26333A1A293B}" dt="2023-11-24T16:13:48.382" v="1362" actId="20577"/>
          <ac:spMkLst>
            <pc:docMk/>
            <pc:sldMk cId="0" sldId="380"/>
            <ac:spMk id="23556" creationId="{86F13087-4F7B-133E-BC6B-E335A9B42223}"/>
          </ac:spMkLst>
        </pc:spChg>
        <pc:spChg chg="mod">
          <ac:chgData name="Giuseppe Di Battista" userId="58bebec1-7401-494e-9e51-e1347bbf0818" providerId="ADAL" clId="{C5B4AA89-F648-4B32-B4A6-26333A1A293B}" dt="2023-11-24T16:14:07.613" v="1391" actId="20577"/>
          <ac:spMkLst>
            <pc:docMk/>
            <pc:sldMk cId="0" sldId="380"/>
            <ac:spMk id="23557" creationId="{21F7DE04-AA8C-6DB7-6E16-3B475970A0D8}"/>
          </ac:spMkLst>
        </pc:spChg>
      </pc:sldChg>
      <pc:sldChg chg="modSp mod">
        <pc:chgData name="Giuseppe Di Battista" userId="58bebec1-7401-494e-9e51-e1347bbf0818" providerId="ADAL" clId="{C5B4AA89-F648-4B32-B4A6-26333A1A293B}" dt="2023-11-22T15:56:36.515" v="483" actId="313"/>
        <pc:sldMkLst>
          <pc:docMk/>
          <pc:sldMk cId="0" sldId="391"/>
        </pc:sldMkLst>
        <pc:spChg chg="mod">
          <ac:chgData name="Giuseppe Di Battista" userId="58bebec1-7401-494e-9e51-e1347bbf0818" providerId="ADAL" clId="{C5B4AA89-F648-4B32-B4A6-26333A1A293B}" dt="2023-11-22T15:56:36.515" v="483" actId="313"/>
          <ac:spMkLst>
            <pc:docMk/>
            <pc:sldMk cId="0" sldId="391"/>
            <ac:spMk id="5" creationId="{4318774F-0AD0-D98A-1201-CED6BE2144DB}"/>
          </ac:spMkLst>
        </pc:spChg>
      </pc:sldChg>
      <pc:sldChg chg="modSp mod">
        <pc:chgData name="Giuseppe Di Battista" userId="58bebec1-7401-494e-9e51-e1347bbf0818" providerId="ADAL" clId="{C5B4AA89-F648-4B32-B4A6-26333A1A293B}" dt="2023-11-22T15:56:52.231" v="495" actId="313"/>
        <pc:sldMkLst>
          <pc:docMk/>
          <pc:sldMk cId="0" sldId="392"/>
        </pc:sldMkLst>
        <pc:spChg chg="mod">
          <ac:chgData name="Giuseppe Di Battista" userId="58bebec1-7401-494e-9e51-e1347bbf0818" providerId="ADAL" clId="{C5B4AA89-F648-4B32-B4A6-26333A1A293B}" dt="2023-11-22T15:56:52.231" v="495" actId="313"/>
          <ac:spMkLst>
            <pc:docMk/>
            <pc:sldMk cId="0" sldId="392"/>
            <ac:spMk id="5" creationId="{317BB90C-4606-D484-6FB1-00FD5806DE9D}"/>
          </ac:spMkLst>
        </pc:spChg>
      </pc:sldChg>
      <pc:sldChg chg="modSp mod">
        <pc:chgData name="Giuseppe Di Battista" userId="58bebec1-7401-494e-9e51-e1347bbf0818" providerId="ADAL" clId="{C5B4AA89-F648-4B32-B4A6-26333A1A293B}" dt="2023-11-22T15:56:53.234" v="496" actId="313"/>
        <pc:sldMkLst>
          <pc:docMk/>
          <pc:sldMk cId="0" sldId="394"/>
        </pc:sldMkLst>
        <pc:spChg chg="mod">
          <ac:chgData name="Giuseppe Di Battista" userId="58bebec1-7401-494e-9e51-e1347bbf0818" providerId="ADAL" clId="{C5B4AA89-F648-4B32-B4A6-26333A1A293B}" dt="2023-11-22T15:56:53.234" v="496" actId="313"/>
          <ac:spMkLst>
            <pc:docMk/>
            <pc:sldMk cId="0" sldId="394"/>
            <ac:spMk id="33" creationId="{50E58F9C-BA66-9FD2-348D-D8125AD8D638}"/>
          </ac:spMkLst>
        </pc:spChg>
        <pc:spChg chg="mod">
          <ac:chgData name="Giuseppe Di Battista" userId="58bebec1-7401-494e-9e51-e1347bbf0818" providerId="ADAL" clId="{C5B4AA89-F648-4B32-B4A6-26333A1A293B}" dt="2023-11-22T15:22:57.931" v="225" actId="6549"/>
          <ac:spMkLst>
            <pc:docMk/>
            <pc:sldMk cId="0" sldId="394"/>
            <ac:spMk id="8198" creationId="{DE7CF4D6-80FD-46D2-8790-7B9D18C6C768}"/>
          </ac:spMkLst>
        </pc:spChg>
      </pc:sldChg>
      <pc:sldChg chg="modSp mod">
        <pc:chgData name="Giuseppe Di Battista" userId="58bebec1-7401-494e-9e51-e1347bbf0818" providerId="ADAL" clId="{C5B4AA89-F648-4B32-B4A6-26333A1A293B}" dt="2023-11-22T15:55:19.685" v="450" actId="313"/>
        <pc:sldMkLst>
          <pc:docMk/>
          <pc:sldMk cId="0" sldId="395"/>
        </pc:sldMkLst>
        <pc:spChg chg="mod">
          <ac:chgData name="Giuseppe Di Battista" userId="58bebec1-7401-494e-9e51-e1347bbf0818" providerId="ADAL" clId="{C5B4AA89-F648-4B32-B4A6-26333A1A293B}" dt="2023-11-22T15:55:19.685" v="450" actId="313"/>
          <ac:spMkLst>
            <pc:docMk/>
            <pc:sldMk cId="0" sldId="395"/>
            <ac:spMk id="36" creationId="{B223D273-6EF3-25BA-0823-38023E3593F3}"/>
          </ac:spMkLst>
        </pc:spChg>
      </pc:sldChg>
      <pc:sldChg chg="modSp mod">
        <pc:chgData name="Giuseppe Di Battista" userId="58bebec1-7401-494e-9e51-e1347bbf0818" providerId="ADAL" clId="{C5B4AA89-F648-4B32-B4A6-26333A1A293B}" dt="2023-11-24T16:13:34.050" v="1348" actId="20577"/>
        <pc:sldMkLst>
          <pc:docMk/>
          <pc:sldMk cId="0" sldId="398"/>
        </pc:sldMkLst>
        <pc:spChg chg="mod">
          <ac:chgData name="Giuseppe Di Battista" userId="58bebec1-7401-494e-9e51-e1347bbf0818" providerId="ADAL" clId="{C5B4AA89-F648-4B32-B4A6-26333A1A293B}" dt="2023-11-22T15:55:39.468" v="459" actId="313"/>
          <ac:spMkLst>
            <pc:docMk/>
            <pc:sldMk cId="0" sldId="398"/>
            <ac:spMk id="36" creationId="{3240F179-5E01-9CD9-55F1-BEEEE812E4F0}"/>
          </ac:spMkLst>
        </pc:spChg>
        <pc:spChg chg="mod">
          <ac:chgData name="Giuseppe Di Battista" userId="58bebec1-7401-494e-9e51-e1347bbf0818" providerId="ADAL" clId="{C5B4AA89-F648-4B32-B4A6-26333A1A293B}" dt="2023-11-24T16:13:34.050" v="1348" actId="20577"/>
          <ac:spMkLst>
            <pc:docMk/>
            <pc:sldMk cId="0" sldId="398"/>
            <ac:spMk id="19461" creationId="{171C444E-9B64-4993-9CDC-53DDFF3E7064}"/>
          </ac:spMkLst>
        </pc:spChg>
      </pc:sldChg>
      <pc:sldChg chg="modSp mod">
        <pc:chgData name="Giuseppe Di Battista" userId="58bebec1-7401-494e-9e51-e1347bbf0818" providerId="ADAL" clId="{C5B4AA89-F648-4B32-B4A6-26333A1A293B}" dt="2023-11-22T15:55:37.349" v="458" actId="313"/>
        <pc:sldMkLst>
          <pc:docMk/>
          <pc:sldMk cId="0" sldId="400"/>
        </pc:sldMkLst>
        <pc:spChg chg="mod">
          <ac:chgData name="Giuseppe Di Battista" userId="58bebec1-7401-494e-9e51-e1347bbf0818" providerId="ADAL" clId="{C5B4AA89-F648-4B32-B4A6-26333A1A293B}" dt="2023-11-22T15:55:37.349" v="458" actId="313"/>
          <ac:spMkLst>
            <pc:docMk/>
            <pc:sldMk cId="0" sldId="400"/>
            <ac:spMk id="32" creationId="{EC13EA54-B75A-3AAE-2DC5-04F2EE76EA14}"/>
          </ac:spMkLst>
        </pc:spChg>
        <pc:spChg chg="mod">
          <ac:chgData name="Giuseppe Di Battista" userId="58bebec1-7401-494e-9e51-e1347bbf0818" providerId="ADAL" clId="{C5B4AA89-F648-4B32-B4A6-26333A1A293B}" dt="2023-11-22T15:55:29.069" v="457" actId="313"/>
          <ac:spMkLst>
            <pc:docMk/>
            <pc:sldMk cId="0" sldId="400"/>
            <ac:spMk id="36" creationId="{AE3C7413-D9D4-2179-C5E9-5224B2E2C498}"/>
          </ac:spMkLst>
        </pc:spChg>
      </pc:sldChg>
      <pc:sldChg chg="modSp mod">
        <pc:chgData name="Giuseppe Di Battista" userId="58bebec1-7401-494e-9e51-e1347bbf0818" providerId="ADAL" clId="{C5B4AA89-F648-4B32-B4A6-26333A1A293B}" dt="2023-11-22T15:55:47.061" v="464" actId="313"/>
        <pc:sldMkLst>
          <pc:docMk/>
          <pc:sldMk cId="0" sldId="402"/>
        </pc:sldMkLst>
        <pc:spChg chg="mod">
          <ac:chgData name="Giuseppe Di Battista" userId="58bebec1-7401-494e-9e51-e1347bbf0818" providerId="ADAL" clId="{C5B4AA89-F648-4B32-B4A6-26333A1A293B}" dt="2023-11-22T15:55:47.061" v="464" actId="313"/>
          <ac:spMkLst>
            <pc:docMk/>
            <pc:sldMk cId="0" sldId="402"/>
            <ac:spMk id="5" creationId="{DF948083-2C84-0256-2221-A7936D2DE2E3}"/>
          </ac:spMkLst>
        </pc:spChg>
      </pc:sldChg>
      <pc:sldChg chg="modSp mod">
        <pc:chgData name="Giuseppe Di Battista" userId="58bebec1-7401-494e-9e51-e1347bbf0818" providerId="ADAL" clId="{C5B4AA89-F648-4B32-B4A6-26333A1A293B}" dt="2023-11-24T16:03:37.168" v="1247" actId="20577"/>
        <pc:sldMkLst>
          <pc:docMk/>
          <pc:sldMk cId="469852203" sldId="404"/>
        </pc:sldMkLst>
        <pc:spChg chg="mod">
          <ac:chgData name="Giuseppe Di Battista" userId="58bebec1-7401-494e-9e51-e1347bbf0818" providerId="ADAL" clId="{C5B4AA89-F648-4B32-B4A6-26333A1A293B}" dt="2023-11-22T15:55:20.783" v="451" actId="313"/>
          <ac:spMkLst>
            <pc:docMk/>
            <pc:sldMk cId="469852203" sldId="404"/>
            <ac:spMk id="5" creationId="{B230EF6A-E371-9131-42E1-4EA313E8BFF4}"/>
          </ac:spMkLst>
        </pc:spChg>
        <pc:spChg chg="mod">
          <ac:chgData name="Giuseppe Di Battista" userId="58bebec1-7401-494e-9e51-e1347bbf0818" providerId="ADAL" clId="{C5B4AA89-F648-4B32-B4A6-26333A1A293B}" dt="2023-11-24T16:03:37.168" v="1247" actId="20577"/>
          <ac:spMkLst>
            <pc:docMk/>
            <pc:sldMk cId="469852203" sldId="404"/>
            <ac:spMk id="16387" creationId="{73037276-E4A1-104B-93D3-4087E25E85BE}"/>
          </ac:spMkLst>
        </pc:spChg>
      </pc:sldChg>
      <pc:sldChg chg="modSp mod">
        <pc:chgData name="Giuseppe Di Battista" userId="58bebec1-7401-494e-9e51-e1347bbf0818" providerId="ADAL" clId="{C5B4AA89-F648-4B32-B4A6-26333A1A293B}" dt="2023-11-22T15:57:00.258" v="502" actId="313"/>
        <pc:sldMkLst>
          <pc:docMk/>
          <pc:sldMk cId="2970948716" sldId="407"/>
        </pc:sldMkLst>
        <pc:spChg chg="mod">
          <ac:chgData name="Giuseppe Di Battista" userId="58bebec1-7401-494e-9e51-e1347bbf0818" providerId="ADAL" clId="{C5B4AA89-F648-4B32-B4A6-26333A1A293B}" dt="2023-11-22T15:57:00.258" v="502" actId="313"/>
          <ac:spMkLst>
            <pc:docMk/>
            <pc:sldMk cId="2970948716" sldId="407"/>
            <ac:spMk id="16" creationId="{A4217804-61D6-5DDB-B187-42CDA49EE0A6}"/>
          </ac:spMkLst>
        </pc:spChg>
        <pc:spChg chg="mod">
          <ac:chgData name="Giuseppe Di Battista" userId="58bebec1-7401-494e-9e51-e1347bbf0818" providerId="ADAL" clId="{C5B4AA89-F648-4B32-B4A6-26333A1A293B}" dt="2023-11-22T15:31:08.363" v="241" actId="20577"/>
          <ac:spMkLst>
            <pc:docMk/>
            <pc:sldMk cId="2970948716" sldId="407"/>
            <ac:spMk id="13321" creationId="{E4E74AB7-0975-6A9E-EC54-43856BACA718}"/>
          </ac:spMkLst>
        </pc:spChg>
        <pc:spChg chg="mod">
          <ac:chgData name="Giuseppe Di Battista" userId="58bebec1-7401-494e-9e51-e1347bbf0818" providerId="ADAL" clId="{C5B4AA89-F648-4B32-B4A6-26333A1A293B}" dt="2023-11-22T15:31:04.859" v="240" actId="20577"/>
          <ac:spMkLst>
            <pc:docMk/>
            <pc:sldMk cId="2970948716" sldId="407"/>
            <ac:spMk id="13323" creationId="{D2FECFE5-5EAB-FDB2-385C-2E777E5B6002}"/>
          </ac:spMkLst>
        </pc:spChg>
        <pc:spChg chg="mod">
          <ac:chgData name="Giuseppe Di Battista" userId="58bebec1-7401-494e-9e51-e1347bbf0818" providerId="ADAL" clId="{C5B4AA89-F648-4B32-B4A6-26333A1A293B}" dt="2023-11-22T15:30:35.787" v="237" actId="6549"/>
          <ac:spMkLst>
            <pc:docMk/>
            <pc:sldMk cId="2970948716" sldId="407"/>
            <ac:spMk id="13325" creationId="{CE42932F-DF6F-181F-B656-0738ABB62D6D}"/>
          </ac:spMkLst>
        </pc:spChg>
      </pc:sldChg>
      <pc:sldChg chg="del">
        <pc:chgData name="Giuseppe Di Battista" userId="58bebec1-7401-494e-9e51-e1347bbf0818" providerId="ADAL" clId="{C5B4AA89-F648-4B32-B4A6-26333A1A293B}" dt="2023-11-22T15:31:24.232" v="243" actId="47"/>
        <pc:sldMkLst>
          <pc:docMk/>
          <pc:sldMk cId="1073333735" sldId="408"/>
        </pc:sldMkLst>
      </pc:sldChg>
      <pc:sldChg chg="del">
        <pc:chgData name="Giuseppe Di Battista" userId="58bebec1-7401-494e-9e51-e1347bbf0818" providerId="ADAL" clId="{C5B4AA89-F648-4B32-B4A6-26333A1A293B}" dt="2023-11-22T15:31:17.250" v="242" actId="47"/>
        <pc:sldMkLst>
          <pc:docMk/>
          <pc:sldMk cId="1723113990" sldId="409"/>
        </pc:sldMkLst>
      </pc:sldChg>
      <pc:sldChg chg="del">
        <pc:chgData name="Giuseppe Di Battista" userId="58bebec1-7401-494e-9e51-e1347bbf0818" providerId="ADAL" clId="{C5B4AA89-F648-4B32-B4A6-26333A1A293B}" dt="2023-11-22T15:49:26.504" v="432" actId="47"/>
        <pc:sldMkLst>
          <pc:docMk/>
          <pc:sldMk cId="3838482108" sldId="410"/>
        </pc:sldMkLst>
      </pc:sldChg>
      <pc:sldChg chg="del">
        <pc:chgData name="Giuseppe Di Battista" userId="58bebec1-7401-494e-9e51-e1347bbf0818" providerId="ADAL" clId="{C5B4AA89-F648-4B32-B4A6-26333A1A293B}" dt="2023-11-22T15:49:35.540" v="433" actId="47"/>
        <pc:sldMkLst>
          <pc:docMk/>
          <pc:sldMk cId="1732749930" sldId="411"/>
        </pc:sldMkLst>
      </pc:sldChg>
      <pc:sldChg chg="del">
        <pc:chgData name="Giuseppe Di Battista" userId="58bebec1-7401-494e-9e51-e1347bbf0818" providerId="ADAL" clId="{C5B4AA89-F648-4B32-B4A6-26333A1A293B}" dt="2023-11-22T15:49:54.483" v="434" actId="47"/>
        <pc:sldMkLst>
          <pc:docMk/>
          <pc:sldMk cId="138078686" sldId="412"/>
        </pc:sldMkLst>
      </pc:sldChg>
      <pc:sldChg chg="modSp mod">
        <pc:chgData name="Giuseppe Di Battista" userId="58bebec1-7401-494e-9e51-e1347bbf0818" providerId="ADAL" clId="{C5B4AA89-F648-4B32-B4A6-26333A1A293B}" dt="2023-11-22T15:55:28.229" v="456" actId="313"/>
        <pc:sldMkLst>
          <pc:docMk/>
          <pc:sldMk cId="1715701577" sldId="413"/>
        </pc:sldMkLst>
        <pc:spChg chg="mod">
          <ac:chgData name="Giuseppe Di Battista" userId="58bebec1-7401-494e-9e51-e1347bbf0818" providerId="ADAL" clId="{C5B4AA89-F648-4B32-B4A6-26333A1A293B}" dt="2023-11-22T15:55:28.229" v="456" actId="313"/>
          <ac:spMkLst>
            <pc:docMk/>
            <pc:sldMk cId="1715701577" sldId="413"/>
            <ac:spMk id="5" creationId="{B230EF6A-E371-9131-42E1-4EA313E8BFF4}"/>
          </ac:spMkLst>
        </pc:spChg>
      </pc:sldChg>
      <pc:sldChg chg="modSp mod">
        <pc:chgData name="Giuseppe Di Battista" userId="58bebec1-7401-494e-9e51-e1347bbf0818" providerId="ADAL" clId="{C5B4AA89-F648-4B32-B4A6-26333A1A293B}" dt="2023-11-22T15:55:43.139" v="461" actId="313"/>
        <pc:sldMkLst>
          <pc:docMk/>
          <pc:sldMk cId="2778224444" sldId="415"/>
        </pc:sldMkLst>
        <pc:spChg chg="mod">
          <ac:chgData name="Giuseppe Di Battista" userId="58bebec1-7401-494e-9e51-e1347bbf0818" providerId="ADAL" clId="{C5B4AA89-F648-4B32-B4A6-26333A1A293B}" dt="2023-11-22T15:55:43.139" v="461" actId="313"/>
          <ac:spMkLst>
            <pc:docMk/>
            <pc:sldMk cId="2778224444" sldId="415"/>
            <ac:spMk id="33" creationId="{19950810-BFF4-5D47-49E7-8BF3F3389BE1}"/>
          </ac:spMkLst>
        </pc:spChg>
      </pc:sldChg>
      <pc:sldChg chg="modSp mod">
        <pc:chgData name="Giuseppe Di Battista" userId="58bebec1-7401-494e-9e51-e1347bbf0818" providerId="ADAL" clId="{C5B4AA89-F648-4B32-B4A6-26333A1A293B}" dt="2023-11-22T15:56:04.172" v="472" actId="313"/>
        <pc:sldMkLst>
          <pc:docMk/>
          <pc:sldMk cId="2023477470" sldId="416"/>
        </pc:sldMkLst>
        <pc:spChg chg="mod">
          <ac:chgData name="Giuseppe Di Battista" userId="58bebec1-7401-494e-9e51-e1347bbf0818" providerId="ADAL" clId="{C5B4AA89-F648-4B32-B4A6-26333A1A293B}" dt="2023-11-22T15:56:04.172" v="472" actId="313"/>
          <ac:spMkLst>
            <pc:docMk/>
            <pc:sldMk cId="2023477470" sldId="416"/>
            <ac:spMk id="33" creationId="{6B096DCF-F593-3357-7DF5-D6F97188B9CE}"/>
          </ac:spMkLst>
        </pc:spChg>
      </pc:sldChg>
      <pc:sldChg chg="modSp mod">
        <pc:chgData name="Giuseppe Di Battista" userId="58bebec1-7401-494e-9e51-e1347bbf0818" providerId="ADAL" clId="{C5B4AA89-F648-4B32-B4A6-26333A1A293B}" dt="2023-11-24T16:36:17.171" v="1417" actId="20577"/>
        <pc:sldMkLst>
          <pc:docMk/>
          <pc:sldMk cId="714015552" sldId="417"/>
        </pc:sldMkLst>
        <pc:spChg chg="mod">
          <ac:chgData name="Giuseppe Di Battista" userId="58bebec1-7401-494e-9e51-e1347bbf0818" providerId="ADAL" clId="{C5B4AA89-F648-4B32-B4A6-26333A1A293B}" dt="2023-11-22T15:56:22.323" v="473" actId="313"/>
          <ac:spMkLst>
            <pc:docMk/>
            <pc:sldMk cId="714015552" sldId="417"/>
            <ac:spMk id="61" creationId="{96D5B185-E82B-863E-2304-1E2533E4F0D1}"/>
          </ac:spMkLst>
        </pc:spChg>
        <pc:spChg chg="mod">
          <ac:chgData name="Giuseppe Di Battista" userId="58bebec1-7401-494e-9e51-e1347bbf0818" providerId="ADAL" clId="{C5B4AA89-F648-4B32-B4A6-26333A1A293B}" dt="2023-11-24T16:36:17.171" v="1417" actId="20577"/>
          <ac:spMkLst>
            <pc:docMk/>
            <pc:sldMk cId="714015552" sldId="417"/>
            <ac:spMk id="28677" creationId="{8FD7A9B2-3C3B-4F10-ABF4-14C5C7C5797F}"/>
          </ac:spMkLst>
        </pc:spChg>
      </pc:sldChg>
      <pc:sldChg chg="modSp mod">
        <pc:chgData name="Giuseppe Di Battista" userId="58bebec1-7401-494e-9e51-e1347bbf0818" providerId="ADAL" clId="{C5B4AA89-F648-4B32-B4A6-26333A1A293B}" dt="2023-11-22T15:55:48.876" v="465" actId="313"/>
        <pc:sldMkLst>
          <pc:docMk/>
          <pc:sldMk cId="2724736757" sldId="418"/>
        </pc:sldMkLst>
        <pc:spChg chg="mod">
          <ac:chgData name="Giuseppe Di Battista" userId="58bebec1-7401-494e-9e51-e1347bbf0818" providerId="ADAL" clId="{C5B4AA89-F648-4B32-B4A6-26333A1A293B}" dt="2023-11-22T15:55:48.876" v="465" actId="313"/>
          <ac:spMkLst>
            <pc:docMk/>
            <pc:sldMk cId="2724736757" sldId="418"/>
            <ac:spMk id="5" creationId="{DF948083-2C84-0256-2221-A7936D2DE2E3}"/>
          </ac:spMkLst>
        </pc:spChg>
      </pc:sldChg>
      <pc:sldChg chg="modSp mod">
        <pc:chgData name="Giuseppe Di Battista" userId="58bebec1-7401-494e-9e51-e1347bbf0818" providerId="ADAL" clId="{C5B4AA89-F648-4B32-B4A6-26333A1A293B}" dt="2023-11-22T15:55:50.316" v="466" actId="313"/>
        <pc:sldMkLst>
          <pc:docMk/>
          <pc:sldMk cId="4143783887" sldId="419"/>
        </pc:sldMkLst>
        <pc:spChg chg="mod">
          <ac:chgData name="Giuseppe Di Battista" userId="58bebec1-7401-494e-9e51-e1347bbf0818" providerId="ADAL" clId="{C5B4AA89-F648-4B32-B4A6-26333A1A293B}" dt="2023-11-22T15:55:50.316" v="466" actId="313"/>
          <ac:spMkLst>
            <pc:docMk/>
            <pc:sldMk cId="4143783887" sldId="419"/>
            <ac:spMk id="5" creationId="{DF948083-2C84-0256-2221-A7936D2DE2E3}"/>
          </ac:spMkLst>
        </pc:spChg>
      </pc:sldChg>
      <pc:sldChg chg="modSp mod">
        <pc:chgData name="Giuseppe Di Battista" userId="58bebec1-7401-494e-9e51-e1347bbf0818" providerId="ADAL" clId="{C5B4AA89-F648-4B32-B4A6-26333A1A293B}" dt="2023-11-22T15:55:52.451" v="467" actId="313"/>
        <pc:sldMkLst>
          <pc:docMk/>
          <pc:sldMk cId="1826683344" sldId="420"/>
        </pc:sldMkLst>
        <pc:spChg chg="mod">
          <ac:chgData name="Giuseppe Di Battista" userId="58bebec1-7401-494e-9e51-e1347bbf0818" providerId="ADAL" clId="{C5B4AA89-F648-4B32-B4A6-26333A1A293B}" dt="2023-11-22T15:55:52.451" v="467" actId="313"/>
          <ac:spMkLst>
            <pc:docMk/>
            <pc:sldMk cId="1826683344" sldId="420"/>
            <ac:spMk id="5" creationId="{DF948083-2C84-0256-2221-A7936D2DE2E3}"/>
          </ac:spMkLst>
        </pc:spChg>
      </pc:sldChg>
      <pc:sldChg chg="modSp mod">
        <pc:chgData name="Giuseppe Di Battista" userId="58bebec1-7401-494e-9e51-e1347bbf0818" providerId="ADAL" clId="{C5B4AA89-F648-4B32-B4A6-26333A1A293B}" dt="2023-11-24T16:11:46.766" v="1330" actId="20577"/>
        <pc:sldMkLst>
          <pc:docMk/>
          <pc:sldMk cId="691626994" sldId="423"/>
        </pc:sldMkLst>
        <pc:spChg chg="mod">
          <ac:chgData name="Giuseppe Di Battista" userId="58bebec1-7401-494e-9e51-e1347bbf0818" providerId="ADAL" clId="{C5B4AA89-F648-4B32-B4A6-26333A1A293B}" dt="2023-11-24T16:11:46.766" v="1330" actId="20577"/>
          <ac:spMkLst>
            <pc:docMk/>
            <pc:sldMk cId="691626994" sldId="423"/>
            <ac:spMk id="5122" creationId="{D52C1193-E72F-9504-F8A2-1C3CD7C9A60A}"/>
          </ac:spMkLst>
        </pc:spChg>
      </pc:sldChg>
      <pc:sldChg chg="modSp mod">
        <pc:chgData name="Giuseppe Di Battista" userId="58bebec1-7401-494e-9e51-e1347bbf0818" providerId="ADAL" clId="{C5B4AA89-F648-4B32-B4A6-26333A1A293B}" dt="2023-11-22T15:56:00.323" v="470" actId="313"/>
        <pc:sldMkLst>
          <pc:docMk/>
          <pc:sldMk cId="1453318088" sldId="425"/>
        </pc:sldMkLst>
        <pc:spChg chg="mod">
          <ac:chgData name="Giuseppe Di Battista" userId="58bebec1-7401-494e-9e51-e1347bbf0818" providerId="ADAL" clId="{C5B4AA89-F648-4B32-B4A6-26333A1A293B}" dt="2023-11-22T15:56:00.323" v="470" actId="313"/>
          <ac:spMkLst>
            <pc:docMk/>
            <pc:sldMk cId="1453318088" sldId="425"/>
            <ac:spMk id="5" creationId="{18C913AA-4B55-596E-FB50-3272ED259215}"/>
          </ac:spMkLst>
        </pc:spChg>
      </pc:sldChg>
      <pc:sldChg chg="modSp mod">
        <pc:chgData name="Giuseppe Di Battista" userId="58bebec1-7401-494e-9e51-e1347bbf0818" providerId="ADAL" clId="{C5B4AA89-F648-4B32-B4A6-26333A1A293B}" dt="2023-11-22T15:55:56.580" v="469" actId="313"/>
        <pc:sldMkLst>
          <pc:docMk/>
          <pc:sldMk cId="2200561635" sldId="426"/>
        </pc:sldMkLst>
        <pc:spChg chg="mod">
          <ac:chgData name="Giuseppe Di Battista" userId="58bebec1-7401-494e-9e51-e1347bbf0818" providerId="ADAL" clId="{C5B4AA89-F648-4B32-B4A6-26333A1A293B}" dt="2023-11-22T15:55:56.580" v="469" actId="313"/>
          <ac:spMkLst>
            <pc:docMk/>
            <pc:sldMk cId="2200561635" sldId="426"/>
            <ac:spMk id="32" creationId="{EC13EA54-B75A-3AAE-2DC5-04F2EE76EA14}"/>
          </ac:spMkLst>
        </pc:spChg>
        <pc:spChg chg="mod">
          <ac:chgData name="Giuseppe Di Battista" userId="58bebec1-7401-494e-9e51-e1347bbf0818" providerId="ADAL" clId="{C5B4AA89-F648-4B32-B4A6-26333A1A293B}" dt="2023-11-22T15:55:54.140" v="468" actId="313"/>
          <ac:spMkLst>
            <pc:docMk/>
            <pc:sldMk cId="2200561635" sldId="426"/>
            <ac:spMk id="36" creationId="{AE3C7413-D9D4-2179-C5E9-5224B2E2C498}"/>
          </ac:spMkLst>
        </pc:spChg>
      </pc:sldChg>
      <pc:sldChg chg="modSp mod">
        <pc:chgData name="Giuseppe Di Battista" userId="58bebec1-7401-494e-9e51-e1347bbf0818" providerId="ADAL" clId="{C5B4AA89-F648-4B32-B4A6-26333A1A293B}" dt="2023-11-22T15:56:24.475" v="474" actId="313"/>
        <pc:sldMkLst>
          <pc:docMk/>
          <pc:sldMk cId="2558970753" sldId="427"/>
        </pc:sldMkLst>
        <pc:spChg chg="mod">
          <ac:chgData name="Giuseppe Di Battista" userId="58bebec1-7401-494e-9e51-e1347bbf0818" providerId="ADAL" clId="{C5B4AA89-F648-4B32-B4A6-26333A1A293B}" dt="2023-11-22T15:56:24.475" v="474" actId="313"/>
          <ac:spMkLst>
            <pc:docMk/>
            <pc:sldMk cId="2558970753" sldId="427"/>
            <ac:spMk id="5" creationId="{DF948083-2C84-0256-2221-A7936D2DE2E3}"/>
          </ac:spMkLst>
        </pc:spChg>
      </pc:sldChg>
      <pc:sldChg chg="modSp mod">
        <pc:chgData name="Giuseppe Di Battista" userId="58bebec1-7401-494e-9e51-e1347bbf0818" providerId="ADAL" clId="{C5B4AA89-F648-4B32-B4A6-26333A1A293B}" dt="2023-11-24T16:37:17.685" v="1427" actId="20577"/>
        <pc:sldMkLst>
          <pc:docMk/>
          <pc:sldMk cId="2708625525" sldId="428"/>
        </pc:sldMkLst>
        <pc:spChg chg="mod">
          <ac:chgData name="Giuseppe Di Battista" userId="58bebec1-7401-494e-9e51-e1347bbf0818" providerId="ADAL" clId="{C5B4AA89-F648-4B32-B4A6-26333A1A293B}" dt="2023-11-24T16:37:17.685" v="1427" actId="20577"/>
          <ac:spMkLst>
            <pc:docMk/>
            <pc:sldMk cId="2708625525" sldId="428"/>
            <ac:spMk id="5122" creationId="{D52C1193-E72F-9504-F8A2-1C3CD7C9A60A}"/>
          </ac:spMkLst>
        </pc:spChg>
      </pc:sldChg>
      <pc:sldChg chg="modSp mod">
        <pc:chgData name="Giuseppe Di Battista" userId="58bebec1-7401-494e-9e51-e1347bbf0818" providerId="ADAL" clId="{C5B4AA89-F648-4B32-B4A6-26333A1A293B}" dt="2023-11-24T16:41:02.683" v="1435" actId="14100"/>
        <pc:sldMkLst>
          <pc:docMk/>
          <pc:sldMk cId="1894322204" sldId="429"/>
        </pc:sldMkLst>
        <pc:spChg chg="mod">
          <ac:chgData name="Giuseppe Di Battista" userId="58bebec1-7401-494e-9e51-e1347bbf0818" providerId="ADAL" clId="{C5B4AA89-F648-4B32-B4A6-26333A1A293B}" dt="2023-11-24T16:40:59.843" v="1434" actId="14100"/>
          <ac:spMkLst>
            <pc:docMk/>
            <pc:sldMk cId="1894322204" sldId="429"/>
            <ac:spMk id="3" creationId="{7C844860-9324-3C34-AA58-EF2736366FA3}"/>
          </ac:spMkLst>
        </pc:spChg>
        <pc:spChg chg="mod">
          <ac:chgData name="Giuseppe Di Battista" userId="58bebec1-7401-494e-9e51-e1347bbf0818" providerId="ADAL" clId="{C5B4AA89-F648-4B32-B4A6-26333A1A293B}" dt="2023-11-22T15:56:30.163" v="477" actId="313"/>
          <ac:spMkLst>
            <pc:docMk/>
            <pc:sldMk cId="1894322204" sldId="429"/>
            <ac:spMk id="5" creationId="{18C913AA-4B55-596E-FB50-3272ED259215}"/>
          </ac:spMkLst>
        </pc:spChg>
        <pc:spChg chg="mod">
          <ac:chgData name="Giuseppe Di Battista" userId="58bebec1-7401-494e-9e51-e1347bbf0818" providerId="ADAL" clId="{C5B4AA89-F648-4B32-B4A6-26333A1A293B}" dt="2023-11-24T16:40:35.489" v="1431"/>
          <ac:spMkLst>
            <pc:docMk/>
            <pc:sldMk cId="1894322204" sldId="429"/>
            <ac:spMk id="7" creationId="{F0B87276-EE02-17B7-3370-3168133C8736}"/>
          </ac:spMkLst>
        </pc:spChg>
        <pc:spChg chg="mod">
          <ac:chgData name="Giuseppe Di Battista" userId="58bebec1-7401-494e-9e51-e1347bbf0818" providerId="ADAL" clId="{C5B4AA89-F648-4B32-B4A6-26333A1A293B}" dt="2023-11-24T16:41:02.683" v="1435" actId="14100"/>
          <ac:spMkLst>
            <pc:docMk/>
            <pc:sldMk cId="1894322204" sldId="429"/>
            <ac:spMk id="13" creationId="{7891E944-08CB-9065-1C20-3F78FD98BF4D}"/>
          </ac:spMkLst>
        </pc:spChg>
        <pc:spChg chg="mod">
          <ac:chgData name="Giuseppe Di Battista" userId="58bebec1-7401-494e-9e51-e1347bbf0818" providerId="ADAL" clId="{C5B4AA89-F648-4B32-B4A6-26333A1A293B}" dt="2023-11-24T16:40:55.772" v="1433" actId="14100"/>
          <ac:spMkLst>
            <pc:docMk/>
            <pc:sldMk cId="1894322204" sldId="429"/>
            <ac:spMk id="14" creationId="{E6526BCF-E7EA-46A0-3D5E-98E945A2144E}"/>
          </ac:spMkLst>
        </pc:spChg>
        <pc:spChg chg="mod">
          <ac:chgData name="Giuseppe Di Battista" userId="58bebec1-7401-494e-9e51-e1347bbf0818" providerId="ADAL" clId="{C5B4AA89-F648-4B32-B4A6-26333A1A293B}" dt="2023-11-24T16:40:46.526" v="1432" actId="14100"/>
          <ac:spMkLst>
            <pc:docMk/>
            <pc:sldMk cId="1894322204" sldId="429"/>
            <ac:spMk id="15" creationId="{D1FD8314-7175-A0E2-DB77-1204892D1C3C}"/>
          </ac:spMkLst>
        </pc:spChg>
      </pc:sldChg>
      <pc:sldChg chg="modSp mod">
        <pc:chgData name="Giuseppe Di Battista" userId="58bebec1-7401-494e-9e51-e1347bbf0818" providerId="ADAL" clId="{C5B4AA89-F648-4B32-B4A6-26333A1A293B}" dt="2023-11-24T16:38:24.190" v="1429" actId="20577"/>
        <pc:sldMkLst>
          <pc:docMk/>
          <pc:sldMk cId="2477228291" sldId="430"/>
        </pc:sldMkLst>
        <pc:spChg chg="mod">
          <ac:chgData name="Giuseppe Di Battista" userId="58bebec1-7401-494e-9e51-e1347bbf0818" providerId="ADAL" clId="{C5B4AA89-F648-4B32-B4A6-26333A1A293B}" dt="2023-11-22T15:56:28.707" v="476" actId="313"/>
          <ac:spMkLst>
            <pc:docMk/>
            <pc:sldMk cId="2477228291" sldId="430"/>
            <ac:spMk id="36" creationId="{AE3C7413-D9D4-2179-C5E9-5224B2E2C498}"/>
          </ac:spMkLst>
        </pc:spChg>
        <pc:spChg chg="mod">
          <ac:chgData name="Giuseppe Di Battista" userId="58bebec1-7401-494e-9e51-e1347bbf0818" providerId="ADAL" clId="{C5B4AA89-F648-4B32-B4A6-26333A1A293B}" dt="2023-11-24T16:38:20.415" v="1428" actId="20577"/>
          <ac:spMkLst>
            <pc:docMk/>
            <pc:sldMk cId="2477228291" sldId="430"/>
            <ac:spMk id="18436" creationId="{FB2E0A32-A59E-7612-9251-F9780ACA9F1D}"/>
          </ac:spMkLst>
        </pc:spChg>
        <pc:spChg chg="mod">
          <ac:chgData name="Giuseppe Di Battista" userId="58bebec1-7401-494e-9e51-e1347bbf0818" providerId="ADAL" clId="{C5B4AA89-F648-4B32-B4A6-26333A1A293B}" dt="2023-11-24T16:38:24.190" v="1429" actId="20577"/>
          <ac:spMkLst>
            <pc:docMk/>
            <pc:sldMk cId="2477228291" sldId="430"/>
            <ac:spMk id="18437" creationId="{AFF8E2DB-E1FE-B10A-80D1-645659F9A094}"/>
          </ac:spMkLst>
        </pc:spChg>
      </pc:sldChg>
      <pc:sldChg chg="addSp delSp modSp mod">
        <pc:chgData name="Giuseppe Di Battista" userId="58bebec1-7401-494e-9e51-e1347bbf0818" providerId="ADAL" clId="{C5B4AA89-F648-4B32-B4A6-26333A1A293B}" dt="2023-11-24T16:44:40.470" v="1443" actId="1076"/>
        <pc:sldMkLst>
          <pc:docMk/>
          <pc:sldMk cId="1541065102" sldId="431"/>
        </pc:sldMkLst>
        <pc:spChg chg="mod">
          <ac:chgData name="Giuseppe Di Battista" userId="58bebec1-7401-494e-9e51-e1347bbf0818" providerId="ADAL" clId="{C5B4AA89-F648-4B32-B4A6-26333A1A293B}" dt="2023-11-22T15:56:31.194" v="478" actId="313"/>
          <ac:spMkLst>
            <pc:docMk/>
            <pc:sldMk cId="1541065102" sldId="431"/>
            <ac:spMk id="5" creationId="{DF948083-2C84-0256-2221-A7936D2DE2E3}"/>
          </ac:spMkLst>
        </pc:spChg>
        <pc:spChg chg="mod ord">
          <ac:chgData name="Giuseppe Di Battista" userId="58bebec1-7401-494e-9e51-e1347bbf0818" providerId="ADAL" clId="{C5B4AA89-F648-4B32-B4A6-26333A1A293B}" dt="2023-11-24T16:44:40.470" v="1443" actId="1076"/>
          <ac:spMkLst>
            <pc:docMk/>
            <pc:sldMk cId="1541065102" sldId="431"/>
            <ac:spMk id="8" creationId="{F517F7FD-68AB-9390-0FC0-85B05D162097}"/>
          </ac:spMkLst>
        </pc:spChg>
        <pc:picChg chg="add mod">
          <ac:chgData name="Giuseppe Di Battista" userId="58bebec1-7401-494e-9e51-e1347bbf0818" providerId="ADAL" clId="{C5B4AA89-F648-4B32-B4A6-26333A1A293B}" dt="2023-11-24T16:44:25.535" v="1440" actId="1076"/>
          <ac:picMkLst>
            <pc:docMk/>
            <pc:sldMk cId="1541065102" sldId="431"/>
            <ac:picMk id="3" creationId="{966DF6BF-2B2D-E9B7-5D54-2F0EEAC0F3B0}"/>
          </ac:picMkLst>
        </pc:picChg>
        <pc:picChg chg="del">
          <ac:chgData name="Giuseppe Di Battista" userId="58bebec1-7401-494e-9e51-e1347bbf0818" providerId="ADAL" clId="{C5B4AA89-F648-4B32-B4A6-26333A1A293B}" dt="2023-11-24T16:42:06.343" v="1436" actId="478"/>
          <ac:picMkLst>
            <pc:docMk/>
            <pc:sldMk cId="1541065102" sldId="431"/>
            <ac:picMk id="9" creationId="{647C5EBA-E3A2-275C-CA4E-BEB55BCF19C7}"/>
          </ac:picMkLst>
        </pc:picChg>
      </pc:sldChg>
      <pc:sldChg chg="modSp del mod">
        <pc:chgData name="Giuseppe Di Battista" userId="58bebec1-7401-494e-9e51-e1347bbf0818" providerId="ADAL" clId="{C5B4AA89-F648-4B32-B4A6-26333A1A293B}" dt="2023-11-24T16:45:01.019" v="1444" actId="47"/>
        <pc:sldMkLst>
          <pc:docMk/>
          <pc:sldMk cId="3600540262" sldId="432"/>
        </pc:sldMkLst>
        <pc:spChg chg="mod">
          <ac:chgData name="Giuseppe Di Battista" userId="58bebec1-7401-494e-9e51-e1347bbf0818" providerId="ADAL" clId="{C5B4AA89-F648-4B32-B4A6-26333A1A293B}" dt="2023-11-22T15:56:32.640" v="479" actId="313"/>
          <ac:spMkLst>
            <pc:docMk/>
            <pc:sldMk cId="3600540262" sldId="432"/>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890092552" sldId="433"/>
        </pc:sldMkLst>
        <pc:spChg chg="mod">
          <ac:chgData name="Giuseppe Di Battista" userId="58bebec1-7401-494e-9e51-e1347bbf0818" providerId="ADAL" clId="{C5B4AA89-F648-4B32-B4A6-26333A1A293B}" dt="2023-11-22T15:56:33.442" v="480" actId="313"/>
          <ac:spMkLst>
            <pc:docMk/>
            <pc:sldMk cId="1890092552" sldId="433"/>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2880052102" sldId="434"/>
        </pc:sldMkLst>
        <pc:spChg chg="mod">
          <ac:chgData name="Giuseppe Di Battista" userId="58bebec1-7401-494e-9e51-e1347bbf0818" providerId="ADAL" clId="{C5B4AA89-F648-4B32-B4A6-26333A1A293B}" dt="2023-11-22T15:56:34.664" v="481" actId="313"/>
          <ac:spMkLst>
            <pc:docMk/>
            <pc:sldMk cId="2880052102" sldId="434"/>
            <ac:spMk id="5" creationId="{DF948083-2C84-0256-2221-A7936D2DE2E3}"/>
          </ac:spMkLst>
        </pc:spChg>
      </pc:sldChg>
      <pc:sldChg chg="modSp del mod">
        <pc:chgData name="Giuseppe Di Battista" userId="58bebec1-7401-494e-9e51-e1347bbf0818" providerId="ADAL" clId="{C5B4AA89-F648-4B32-B4A6-26333A1A293B}" dt="2023-11-24T16:45:01.019" v="1444" actId="47"/>
        <pc:sldMkLst>
          <pc:docMk/>
          <pc:sldMk cId="1493998727" sldId="435"/>
        </pc:sldMkLst>
        <pc:spChg chg="mod">
          <ac:chgData name="Giuseppe Di Battista" userId="58bebec1-7401-494e-9e51-e1347bbf0818" providerId="ADAL" clId="{C5B4AA89-F648-4B32-B4A6-26333A1A293B}" dt="2023-11-22T15:56:35.499" v="482" actId="313"/>
          <ac:spMkLst>
            <pc:docMk/>
            <pc:sldMk cId="1493998727" sldId="435"/>
            <ac:spMk id="5" creationId="{DF948083-2C84-0256-2221-A7936D2DE2E3}"/>
          </ac:spMkLst>
        </pc:spChg>
      </pc:sldChg>
      <pc:sldChg chg="modSp mod">
        <pc:chgData name="Giuseppe Di Battista" userId="58bebec1-7401-494e-9e51-e1347bbf0818" providerId="ADAL" clId="{C5B4AA89-F648-4B32-B4A6-26333A1A293B}" dt="2023-11-22T15:56:54.809" v="498" actId="313"/>
        <pc:sldMkLst>
          <pc:docMk/>
          <pc:sldMk cId="978159911" sldId="436"/>
        </pc:sldMkLst>
        <pc:spChg chg="mod">
          <ac:chgData name="Giuseppe Di Battista" userId="58bebec1-7401-494e-9e51-e1347bbf0818" providerId="ADAL" clId="{C5B4AA89-F648-4B32-B4A6-26333A1A293B}" dt="2023-11-22T15:56:54.809" v="498" actId="313"/>
          <ac:spMkLst>
            <pc:docMk/>
            <pc:sldMk cId="978159911" sldId="436"/>
            <ac:spMk id="44" creationId="{C29382C5-7445-68FE-8674-D971FD490312}"/>
          </ac:spMkLst>
        </pc:spChg>
      </pc:sldChg>
      <pc:sldChg chg="addSp modSp add mod">
        <pc:chgData name="Giuseppe Di Battista" userId="58bebec1-7401-494e-9e51-e1347bbf0818" providerId="ADAL" clId="{C5B4AA89-F648-4B32-B4A6-26333A1A293B}" dt="2023-11-22T15:57:00.945" v="503" actId="313"/>
        <pc:sldMkLst>
          <pc:docMk/>
          <pc:sldMk cId="2795223994" sldId="437"/>
        </pc:sldMkLst>
        <pc:spChg chg="add mod">
          <ac:chgData name="Giuseppe Di Battista" userId="58bebec1-7401-494e-9e51-e1347bbf0818" providerId="ADAL" clId="{C5B4AA89-F648-4B32-B4A6-26333A1A293B}" dt="2023-11-22T15:51:25.612" v="440" actId="20577"/>
          <ac:spMkLst>
            <pc:docMk/>
            <pc:sldMk cId="2795223994" sldId="437"/>
            <ac:spMk id="2" creationId="{E3B0995C-C2C1-EB0B-F2A7-481B18FDD948}"/>
          </ac:spMkLst>
        </pc:spChg>
        <pc:spChg chg="mod">
          <ac:chgData name="Giuseppe Di Battista" userId="58bebec1-7401-494e-9e51-e1347bbf0818" providerId="ADAL" clId="{C5B4AA89-F648-4B32-B4A6-26333A1A293B}" dt="2023-11-22T15:57:00.945" v="503" actId="313"/>
          <ac:spMkLst>
            <pc:docMk/>
            <pc:sldMk cId="2795223994" sldId="437"/>
            <ac:spMk id="16" creationId="{A4217804-61D6-5DDB-B187-42CDA49EE0A6}"/>
          </ac:spMkLst>
        </pc:spChg>
      </pc:sldChg>
      <pc:sldChg chg="modSp mod">
        <pc:chgData name="Giuseppe Di Battista" userId="58bebec1-7401-494e-9e51-e1347bbf0818" providerId="ADAL" clId="{C5B4AA89-F648-4B32-B4A6-26333A1A293B}" dt="2023-11-24T15:29:10.803" v="875" actId="14100"/>
        <pc:sldMkLst>
          <pc:docMk/>
          <pc:sldMk cId="1943135233" sldId="438"/>
        </pc:sldMkLst>
        <pc:spChg chg="mod">
          <ac:chgData name="Giuseppe Di Battista" userId="58bebec1-7401-494e-9e51-e1347bbf0818" providerId="ADAL" clId="{C5B4AA89-F648-4B32-B4A6-26333A1A293B}" dt="2023-11-24T15:29:10.803" v="875" actId="14100"/>
          <ac:spMkLst>
            <pc:docMk/>
            <pc:sldMk cId="1943135233" sldId="438"/>
            <ac:spMk id="2" creationId="{F96AB974-4791-58C2-E792-8A50A6478C01}"/>
          </ac:spMkLst>
        </pc:spChg>
        <pc:spChg chg="mod">
          <ac:chgData name="Giuseppe Di Battista" userId="58bebec1-7401-494e-9e51-e1347bbf0818" providerId="ADAL" clId="{C5B4AA89-F648-4B32-B4A6-26333A1A293B}" dt="2023-11-22T15:56:57.185" v="501" actId="313"/>
          <ac:spMkLst>
            <pc:docMk/>
            <pc:sldMk cId="1943135233" sldId="438"/>
            <ac:spMk id="16" creationId="{F4E4618B-7133-56BB-F8A3-1D636EC147F6}"/>
          </ac:spMkLst>
        </pc:spChg>
      </pc:sldChg>
      <pc:sldChg chg="add del">
        <pc:chgData name="Giuseppe Di Battista" userId="58bebec1-7401-494e-9e51-e1347bbf0818" providerId="ADAL" clId="{C5B4AA89-F648-4B32-B4A6-26333A1A293B}" dt="2023-11-22T15:32:12.053" v="246"/>
        <pc:sldMkLst>
          <pc:docMk/>
          <pc:sldMk cId="2050862272" sldId="438"/>
        </pc:sldMkLst>
      </pc:sldChg>
      <pc:sldChg chg="modSp add mod">
        <pc:chgData name="Giuseppe Di Battista" userId="58bebec1-7401-494e-9e51-e1347bbf0818" providerId="ADAL" clId="{C5B4AA89-F648-4B32-B4A6-26333A1A293B}" dt="2023-11-22T15:57:01.842" v="504" actId="313"/>
        <pc:sldMkLst>
          <pc:docMk/>
          <pc:sldMk cId="83975329" sldId="439"/>
        </pc:sldMkLst>
        <pc:spChg chg="mod">
          <ac:chgData name="Giuseppe Di Battista" userId="58bebec1-7401-494e-9e51-e1347bbf0818" providerId="ADAL" clId="{C5B4AA89-F648-4B32-B4A6-26333A1A293B}" dt="2023-11-22T15:34:01.911" v="270" actId="14100"/>
          <ac:spMkLst>
            <pc:docMk/>
            <pc:sldMk cId="83975329" sldId="439"/>
            <ac:spMk id="2" creationId="{E3B0995C-C2C1-EB0B-F2A7-481B18FDD948}"/>
          </ac:spMkLst>
        </pc:spChg>
        <pc:spChg chg="mod">
          <ac:chgData name="Giuseppe Di Battista" userId="58bebec1-7401-494e-9e51-e1347bbf0818" providerId="ADAL" clId="{C5B4AA89-F648-4B32-B4A6-26333A1A293B}" dt="2023-11-22T15:57:01.842" v="504" actId="313"/>
          <ac:spMkLst>
            <pc:docMk/>
            <pc:sldMk cId="83975329" sldId="439"/>
            <ac:spMk id="16" creationId="{A4217804-61D6-5DDB-B187-42CDA49EE0A6}"/>
          </ac:spMkLst>
        </pc:spChg>
      </pc:sldChg>
      <pc:sldChg chg="modSp add mod">
        <pc:chgData name="Giuseppe Di Battista" userId="58bebec1-7401-494e-9e51-e1347bbf0818" providerId="ADAL" clId="{C5B4AA89-F648-4B32-B4A6-26333A1A293B}" dt="2023-11-24T15:30:03.390" v="887" actId="20577"/>
        <pc:sldMkLst>
          <pc:docMk/>
          <pc:sldMk cId="3045055386" sldId="440"/>
        </pc:sldMkLst>
        <pc:spChg chg="mod">
          <ac:chgData name="Giuseppe Di Battista" userId="58bebec1-7401-494e-9e51-e1347bbf0818" providerId="ADAL" clId="{C5B4AA89-F648-4B32-B4A6-26333A1A293B}" dt="2023-11-24T15:30:03.390" v="887" actId="20577"/>
          <ac:spMkLst>
            <pc:docMk/>
            <pc:sldMk cId="3045055386" sldId="440"/>
            <ac:spMk id="2" creationId="{E3B0995C-C2C1-EB0B-F2A7-481B18FDD948}"/>
          </ac:spMkLst>
        </pc:spChg>
        <pc:spChg chg="mod">
          <ac:chgData name="Giuseppe Di Battista" userId="58bebec1-7401-494e-9e51-e1347bbf0818" providerId="ADAL" clId="{C5B4AA89-F648-4B32-B4A6-26333A1A293B}" dt="2023-11-22T15:57:02.553" v="505" actId="313"/>
          <ac:spMkLst>
            <pc:docMk/>
            <pc:sldMk cId="3045055386" sldId="440"/>
            <ac:spMk id="16" creationId="{A4217804-61D6-5DDB-B187-42CDA49EE0A6}"/>
          </ac:spMkLst>
        </pc:spChg>
      </pc:sldChg>
      <pc:sldChg chg="modSp mod">
        <pc:chgData name="Giuseppe Di Battista" userId="58bebec1-7401-494e-9e51-e1347bbf0818" providerId="ADAL" clId="{C5B4AA89-F648-4B32-B4A6-26333A1A293B}" dt="2023-11-24T16:04:57.023" v="1252" actId="20577"/>
        <pc:sldMkLst>
          <pc:docMk/>
          <pc:sldMk cId="2779728602" sldId="441"/>
        </pc:sldMkLst>
        <pc:spChg chg="mod">
          <ac:chgData name="Giuseppe Di Battista" userId="58bebec1-7401-494e-9e51-e1347bbf0818" providerId="ADAL" clId="{C5B4AA89-F648-4B32-B4A6-26333A1A293B}" dt="2023-11-22T15:55:22.893" v="453" actId="313"/>
          <ac:spMkLst>
            <pc:docMk/>
            <pc:sldMk cId="2779728602" sldId="441"/>
            <ac:spMk id="5" creationId="{B230EF6A-E371-9131-42E1-4EA313E8BFF4}"/>
          </ac:spMkLst>
        </pc:spChg>
        <pc:spChg chg="mod">
          <ac:chgData name="Giuseppe Di Battista" userId="58bebec1-7401-494e-9e51-e1347bbf0818" providerId="ADAL" clId="{C5B4AA89-F648-4B32-B4A6-26333A1A293B}" dt="2023-11-24T16:04:57.023" v="1252" actId="20577"/>
          <ac:spMkLst>
            <pc:docMk/>
            <pc:sldMk cId="2779728602" sldId="441"/>
            <ac:spMk id="16387" creationId="{73037276-E4A1-104B-93D3-4087E25E85BE}"/>
          </ac:spMkLst>
        </pc:spChg>
      </pc:sldChg>
      <pc:sldChg chg="addSp modSp add mod">
        <pc:chgData name="Giuseppe Di Battista" userId="58bebec1-7401-494e-9e51-e1347bbf0818" providerId="ADAL" clId="{C5B4AA89-F648-4B32-B4A6-26333A1A293B}" dt="2023-11-22T15:57:04.218" v="507" actId="313"/>
        <pc:sldMkLst>
          <pc:docMk/>
          <pc:sldMk cId="1604124958" sldId="442"/>
        </pc:sldMkLst>
        <pc:spChg chg="add mod">
          <ac:chgData name="Giuseppe Di Battista" userId="58bebec1-7401-494e-9e51-e1347bbf0818" providerId="ADAL" clId="{C5B4AA89-F648-4B32-B4A6-26333A1A293B}" dt="2023-11-22T15:40:55.489" v="317" actId="14100"/>
          <ac:spMkLst>
            <pc:docMk/>
            <pc:sldMk cId="1604124958" sldId="442"/>
            <ac:spMk id="2" creationId="{3E5E4054-E747-2BCD-B0A2-7D5712A4CCE0}"/>
          </ac:spMkLst>
        </pc:spChg>
        <pc:spChg chg="mod">
          <ac:chgData name="Giuseppe Di Battista" userId="58bebec1-7401-494e-9e51-e1347bbf0818" providerId="ADAL" clId="{C5B4AA89-F648-4B32-B4A6-26333A1A293B}" dt="2023-11-22T15:57:04.218" v="507" actId="313"/>
          <ac:spMkLst>
            <pc:docMk/>
            <pc:sldMk cId="1604124958" sldId="442"/>
            <ac:spMk id="36" creationId="{0F6BD11E-0452-434B-0388-398331CC0456}"/>
          </ac:spMkLst>
        </pc:spChg>
      </pc:sldChg>
      <pc:sldChg chg="modSp add mod">
        <pc:chgData name="Giuseppe Di Battista" userId="58bebec1-7401-494e-9e51-e1347bbf0818" providerId="ADAL" clId="{C5B4AA89-F648-4B32-B4A6-26333A1A293B}" dt="2023-11-22T15:57:04.953" v="508" actId="313"/>
        <pc:sldMkLst>
          <pc:docMk/>
          <pc:sldMk cId="3024032454" sldId="443"/>
        </pc:sldMkLst>
        <pc:spChg chg="mod">
          <ac:chgData name="Giuseppe Di Battista" userId="58bebec1-7401-494e-9e51-e1347bbf0818" providerId="ADAL" clId="{C5B4AA89-F648-4B32-B4A6-26333A1A293B}" dt="2023-11-22T15:42:17.703" v="333" actId="14100"/>
          <ac:spMkLst>
            <pc:docMk/>
            <pc:sldMk cId="3024032454" sldId="443"/>
            <ac:spMk id="2" creationId="{3E5E4054-E747-2BCD-B0A2-7D5712A4CCE0}"/>
          </ac:spMkLst>
        </pc:spChg>
        <pc:spChg chg="mod">
          <ac:chgData name="Giuseppe Di Battista" userId="58bebec1-7401-494e-9e51-e1347bbf0818" providerId="ADAL" clId="{C5B4AA89-F648-4B32-B4A6-26333A1A293B}" dt="2023-11-22T15:57:04.953" v="508" actId="313"/>
          <ac:spMkLst>
            <pc:docMk/>
            <pc:sldMk cId="3024032454" sldId="443"/>
            <ac:spMk id="36" creationId="{0F6BD11E-0452-434B-0388-398331CC0456}"/>
          </ac:spMkLst>
        </pc:spChg>
      </pc:sldChg>
      <pc:sldChg chg="modSp mod">
        <pc:chgData name="Giuseppe Di Battista" userId="58bebec1-7401-494e-9e51-e1347bbf0818" providerId="ADAL" clId="{C5B4AA89-F648-4B32-B4A6-26333A1A293B}" dt="2023-11-24T16:08:40.944" v="1323" actId="20577"/>
        <pc:sldMkLst>
          <pc:docMk/>
          <pc:sldMk cId="3976577200" sldId="444"/>
        </pc:sldMkLst>
        <pc:spChg chg="mod">
          <ac:chgData name="Giuseppe Di Battista" userId="58bebec1-7401-494e-9e51-e1347bbf0818" providerId="ADAL" clId="{C5B4AA89-F648-4B32-B4A6-26333A1A293B}" dt="2023-11-24T16:04:27.163" v="1251" actId="20577"/>
          <ac:spMkLst>
            <pc:docMk/>
            <pc:sldMk cId="3976577200" sldId="444"/>
            <ac:spMk id="3" creationId="{00EFC3BA-9393-398D-1D8D-4B027B16A665}"/>
          </ac:spMkLst>
        </pc:spChg>
        <pc:spChg chg="mod">
          <ac:chgData name="Giuseppe Di Battista" userId="58bebec1-7401-494e-9e51-e1347bbf0818" providerId="ADAL" clId="{C5B4AA89-F648-4B32-B4A6-26333A1A293B}" dt="2023-11-22T15:55:21.950" v="452" actId="313"/>
          <ac:spMkLst>
            <pc:docMk/>
            <pc:sldMk cId="3976577200" sldId="444"/>
            <ac:spMk id="5" creationId="{B230EF6A-E371-9131-42E1-4EA313E8BFF4}"/>
          </ac:spMkLst>
        </pc:spChg>
        <pc:spChg chg="mod">
          <ac:chgData name="Giuseppe Di Battista" userId="58bebec1-7401-494e-9e51-e1347bbf0818" providerId="ADAL" clId="{C5B4AA89-F648-4B32-B4A6-26333A1A293B}" dt="2023-11-24T16:08:27.056" v="1312" actId="20577"/>
          <ac:spMkLst>
            <pc:docMk/>
            <pc:sldMk cId="3976577200" sldId="444"/>
            <ac:spMk id="14" creationId="{09E631F4-DB26-03DA-881A-CA0864DDFB36}"/>
          </ac:spMkLst>
        </pc:spChg>
        <pc:spChg chg="mod">
          <ac:chgData name="Giuseppe Di Battista" userId="58bebec1-7401-494e-9e51-e1347bbf0818" providerId="ADAL" clId="{C5B4AA89-F648-4B32-B4A6-26333A1A293B}" dt="2023-11-24T16:08:40.944" v="1323" actId="20577"/>
          <ac:spMkLst>
            <pc:docMk/>
            <pc:sldMk cId="3976577200" sldId="444"/>
            <ac:spMk id="15" creationId="{E3EEB679-1C84-A240-02DB-747E0EF1817E}"/>
          </ac:spMkLst>
        </pc:spChg>
      </pc:sldChg>
      <pc:sldChg chg="addSp modSp add mod">
        <pc:chgData name="Giuseppe Di Battista" userId="58bebec1-7401-494e-9e51-e1347bbf0818" providerId="ADAL" clId="{C5B4AA89-F648-4B32-B4A6-26333A1A293B}" dt="2023-11-22T15:47:25.428" v="390" actId="14100"/>
        <pc:sldMkLst>
          <pc:docMk/>
          <pc:sldMk cId="1842605873" sldId="445"/>
        </pc:sldMkLst>
        <pc:spChg chg="mod">
          <ac:chgData name="Giuseppe Di Battista" userId="58bebec1-7401-494e-9e51-e1347bbf0818" providerId="ADAL" clId="{C5B4AA89-F648-4B32-B4A6-26333A1A293B}" dt="2023-11-22T15:43:57.003" v="366" actId="20577"/>
          <ac:spMkLst>
            <pc:docMk/>
            <pc:sldMk cId="1842605873" sldId="445"/>
            <ac:spMk id="2" creationId="{3E5E4054-E747-2BCD-B0A2-7D5712A4CCE0}"/>
          </ac:spMkLst>
        </pc:spChg>
        <pc:spChg chg="add mod">
          <ac:chgData name="Giuseppe Di Battista" userId="58bebec1-7401-494e-9e51-e1347bbf0818" providerId="ADAL" clId="{C5B4AA89-F648-4B32-B4A6-26333A1A293B}" dt="2023-11-22T15:47:25.428" v="390" actId="14100"/>
          <ac:spMkLst>
            <pc:docMk/>
            <pc:sldMk cId="1842605873" sldId="445"/>
            <ac:spMk id="3" creationId="{3E7C0220-9613-629D-5549-8693CC81FF20}"/>
          </ac:spMkLst>
        </pc:spChg>
      </pc:sldChg>
      <pc:sldChg chg="addSp modSp add mod">
        <pc:chgData name="Giuseppe Di Battista" userId="58bebec1-7401-494e-9e51-e1347bbf0818" providerId="ADAL" clId="{C5B4AA89-F648-4B32-B4A6-26333A1A293B}" dt="2023-11-24T15:32:00.476" v="897" actId="14100"/>
        <pc:sldMkLst>
          <pc:docMk/>
          <pc:sldMk cId="3518983409" sldId="446"/>
        </pc:sldMkLst>
        <pc:spChg chg="mod">
          <ac:chgData name="Giuseppe Di Battista" userId="58bebec1-7401-494e-9e51-e1347bbf0818" providerId="ADAL" clId="{C5B4AA89-F648-4B32-B4A6-26333A1A293B}" dt="2023-11-24T15:31:41.197" v="893" actId="14100"/>
          <ac:spMkLst>
            <pc:docMk/>
            <pc:sldMk cId="3518983409" sldId="446"/>
            <ac:spMk id="2" creationId="{3E5E4054-E747-2BCD-B0A2-7D5712A4CCE0}"/>
          </ac:spMkLst>
        </pc:spChg>
        <pc:spChg chg="add mod">
          <ac:chgData name="Giuseppe Di Battista" userId="58bebec1-7401-494e-9e51-e1347bbf0818" providerId="ADAL" clId="{C5B4AA89-F648-4B32-B4A6-26333A1A293B}" dt="2023-11-24T15:32:00.476" v="897" actId="14100"/>
          <ac:spMkLst>
            <pc:docMk/>
            <pc:sldMk cId="3518983409" sldId="446"/>
            <ac:spMk id="3" creationId="{21423ECC-B9B3-FABF-887A-DF1203421B43}"/>
          </ac:spMkLst>
        </pc:spChg>
        <pc:spChg chg="mod">
          <ac:chgData name="Giuseppe Di Battista" userId="58bebec1-7401-494e-9e51-e1347bbf0818" providerId="ADAL" clId="{C5B4AA89-F648-4B32-B4A6-26333A1A293B}" dt="2023-11-22T15:57:06.690" v="509" actId="313"/>
          <ac:spMkLst>
            <pc:docMk/>
            <pc:sldMk cId="3518983409" sldId="446"/>
            <ac:spMk id="36" creationId="{0F6BD11E-0452-434B-0388-398331CC0456}"/>
          </ac:spMkLst>
        </pc:spChg>
      </pc:sldChg>
      <pc:sldChg chg="modSp add mod">
        <pc:chgData name="Giuseppe Di Battista" userId="58bebec1-7401-494e-9e51-e1347bbf0818" providerId="ADAL" clId="{C5B4AA89-F648-4B32-B4A6-26333A1A293B}" dt="2023-11-24T15:32:51.772" v="928" actId="20577"/>
        <pc:sldMkLst>
          <pc:docMk/>
          <pc:sldMk cId="4084612200" sldId="447"/>
        </pc:sldMkLst>
        <pc:spChg chg="mod">
          <ac:chgData name="Giuseppe Di Battista" userId="58bebec1-7401-494e-9e51-e1347bbf0818" providerId="ADAL" clId="{C5B4AA89-F648-4B32-B4A6-26333A1A293B}" dt="2023-11-24T15:32:51.772" v="928" actId="20577"/>
          <ac:spMkLst>
            <pc:docMk/>
            <pc:sldMk cId="4084612200" sldId="447"/>
            <ac:spMk id="2" creationId="{3E5E4054-E747-2BCD-B0A2-7D5712A4CCE0}"/>
          </ac:spMkLst>
        </pc:spChg>
        <pc:spChg chg="mod">
          <ac:chgData name="Giuseppe Di Battista" userId="58bebec1-7401-494e-9e51-e1347bbf0818" providerId="ADAL" clId="{C5B4AA89-F648-4B32-B4A6-26333A1A293B}" dt="2023-11-22T15:57:07.545" v="510" actId="313"/>
          <ac:spMkLst>
            <pc:docMk/>
            <pc:sldMk cId="4084612200" sldId="447"/>
            <ac:spMk id="36" creationId="{0F6BD11E-0452-434B-0388-398331CC0456}"/>
          </ac:spMkLst>
        </pc:spChg>
      </pc:sldChg>
      <pc:sldChg chg="modSp mod">
        <pc:chgData name="Giuseppe Di Battista" userId="58bebec1-7401-494e-9e51-e1347bbf0818" providerId="ADAL" clId="{C5B4AA89-F648-4B32-B4A6-26333A1A293B}" dt="2023-11-22T15:56:02.283" v="471" actId="313"/>
        <pc:sldMkLst>
          <pc:docMk/>
          <pc:sldMk cId="2118027753" sldId="448"/>
        </pc:sldMkLst>
        <pc:spChg chg="mod">
          <ac:chgData name="Giuseppe Di Battista" userId="58bebec1-7401-494e-9e51-e1347bbf0818" providerId="ADAL" clId="{C5B4AA89-F648-4B32-B4A6-26333A1A293B}" dt="2023-11-22T15:56:02.283" v="471" actId="313"/>
          <ac:spMkLst>
            <pc:docMk/>
            <pc:sldMk cId="2118027753" sldId="448"/>
            <ac:spMk id="44" creationId="{9D0E48F7-EDF7-597A-BE5C-C02776B27083}"/>
          </ac:spMkLst>
        </pc:spChg>
      </pc:sldChg>
      <pc:sldChg chg="addSp delSp modSp add mod">
        <pc:chgData name="Giuseppe Di Battista" userId="58bebec1-7401-494e-9e51-e1347bbf0818" providerId="ADAL" clId="{C5B4AA89-F648-4B32-B4A6-26333A1A293B}" dt="2023-11-22T15:55:16.956" v="449" actId="313"/>
        <pc:sldMkLst>
          <pc:docMk/>
          <pc:sldMk cId="2570402155" sldId="449"/>
        </pc:sldMkLst>
        <pc:spChg chg="del">
          <ac:chgData name="Giuseppe Di Battista" userId="58bebec1-7401-494e-9e51-e1347bbf0818" providerId="ADAL" clId="{C5B4AA89-F648-4B32-B4A6-26333A1A293B}" dt="2023-11-22T15:50:03.962" v="436" actId="478"/>
          <ac:spMkLst>
            <pc:docMk/>
            <pc:sldMk cId="2570402155" sldId="449"/>
            <ac:spMk id="2" creationId="{3E5E4054-E747-2BCD-B0A2-7D5712A4CCE0}"/>
          </ac:spMkLst>
        </pc:spChg>
        <pc:spChg chg="add mod">
          <ac:chgData name="Giuseppe Di Battista" userId="58bebec1-7401-494e-9e51-e1347bbf0818" providerId="ADAL" clId="{C5B4AA89-F648-4B32-B4A6-26333A1A293B}" dt="2023-11-22T15:50:11.887" v="439" actId="14100"/>
          <ac:spMkLst>
            <pc:docMk/>
            <pc:sldMk cId="2570402155" sldId="449"/>
            <ac:spMk id="3" creationId="{3BFFCF62-FA3C-8C07-2BF5-2E9C7AC4DDA9}"/>
          </ac:spMkLst>
        </pc:spChg>
        <pc:spChg chg="mod">
          <ac:chgData name="Giuseppe Di Battista" userId="58bebec1-7401-494e-9e51-e1347bbf0818" providerId="ADAL" clId="{C5B4AA89-F648-4B32-B4A6-26333A1A293B}" dt="2023-11-22T15:55:16.956" v="449" actId="313"/>
          <ac:spMkLst>
            <pc:docMk/>
            <pc:sldMk cId="2570402155" sldId="449"/>
            <ac:spMk id="36" creationId="{0F6BD11E-0452-434B-0388-398331CC0456}"/>
          </ac:spMkLst>
        </pc:spChg>
      </pc:sldChg>
      <pc:sldChg chg="modSp mod">
        <pc:chgData name="Giuseppe Di Battista" userId="58bebec1-7401-494e-9e51-e1347bbf0818" providerId="ADAL" clId="{C5B4AA89-F648-4B32-B4A6-26333A1A293B}" dt="2023-11-22T15:55:23.645" v="454" actId="313"/>
        <pc:sldMkLst>
          <pc:docMk/>
          <pc:sldMk cId="2597872743" sldId="451"/>
        </pc:sldMkLst>
        <pc:spChg chg="mod">
          <ac:chgData name="Giuseppe Di Battista" userId="58bebec1-7401-494e-9e51-e1347bbf0818" providerId="ADAL" clId="{C5B4AA89-F648-4B32-B4A6-26333A1A293B}" dt="2023-11-22T15:55:23.645" v="454" actId="313"/>
          <ac:spMkLst>
            <pc:docMk/>
            <pc:sldMk cId="2597872743" sldId="451"/>
            <ac:spMk id="5" creationId="{B230EF6A-E371-9131-42E1-4EA313E8BFF4}"/>
          </ac:spMkLst>
        </pc:spChg>
      </pc:sldChg>
      <pc:sldChg chg="modSp mod">
        <pc:chgData name="Giuseppe Di Battista" userId="58bebec1-7401-494e-9e51-e1347bbf0818" providerId="ADAL" clId="{C5B4AA89-F648-4B32-B4A6-26333A1A293B}" dt="2023-11-24T16:06:24.366" v="1277" actId="20577"/>
        <pc:sldMkLst>
          <pc:docMk/>
          <pc:sldMk cId="3174052835" sldId="452"/>
        </pc:sldMkLst>
        <pc:spChg chg="mod">
          <ac:chgData name="Giuseppe Di Battista" userId="58bebec1-7401-494e-9e51-e1347bbf0818" providerId="ADAL" clId="{C5B4AA89-F648-4B32-B4A6-26333A1A293B}" dt="2023-11-22T15:55:27.092" v="455" actId="313"/>
          <ac:spMkLst>
            <pc:docMk/>
            <pc:sldMk cId="3174052835" sldId="452"/>
            <ac:spMk id="5" creationId="{B230EF6A-E371-9131-42E1-4EA313E8BFF4}"/>
          </ac:spMkLst>
        </pc:spChg>
        <pc:spChg chg="mod">
          <ac:chgData name="Giuseppe Di Battista" userId="58bebec1-7401-494e-9e51-e1347bbf0818" providerId="ADAL" clId="{C5B4AA89-F648-4B32-B4A6-26333A1A293B}" dt="2023-11-24T16:06:24.366" v="1277" actId="20577"/>
          <ac:spMkLst>
            <pc:docMk/>
            <pc:sldMk cId="3174052835" sldId="452"/>
            <ac:spMk id="16387" creationId="{73037276-E4A1-104B-93D3-4087E25E85BE}"/>
          </ac:spMkLst>
        </pc:spChg>
      </pc:sldChg>
      <pc:sldChg chg="modSp mod">
        <pc:chgData name="Giuseppe Di Battista" userId="58bebec1-7401-494e-9e51-e1347bbf0818" providerId="ADAL" clId="{C5B4AA89-F648-4B32-B4A6-26333A1A293B}" dt="2023-11-24T16:08:03.271" v="1299" actId="20577"/>
        <pc:sldMkLst>
          <pc:docMk/>
          <pc:sldMk cId="2946522272" sldId="453"/>
        </pc:sldMkLst>
        <pc:spChg chg="mod">
          <ac:chgData name="Giuseppe Di Battista" userId="58bebec1-7401-494e-9e51-e1347bbf0818" providerId="ADAL" clId="{C5B4AA89-F648-4B32-B4A6-26333A1A293B}" dt="2023-11-24T16:07:40.271" v="1285" actId="20577"/>
          <ac:spMkLst>
            <pc:docMk/>
            <pc:sldMk cId="2946522272" sldId="453"/>
            <ac:spMk id="14" creationId="{09E631F4-DB26-03DA-881A-CA0864DDFB36}"/>
          </ac:spMkLst>
        </pc:spChg>
        <pc:spChg chg="mod">
          <ac:chgData name="Giuseppe Di Battista" userId="58bebec1-7401-494e-9e51-e1347bbf0818" providerId="ADAL" clId="{C5B4AA89-F648-4B32-B4A6-26333A1A293B}" dt="2023-11-24T16:08:03.271" v="1299" actId="20577"/>
          <ac:spMkLst>
            <pc:docMk/>
            <pc:sldMk cId="2946522272" sldId="453"/>
            <ac:spMk id="15" creationId="{E3EEB679-1C84-A240-02DB-747E0EF1817E}"/>
          </ac:spMkLst>
        </pc:spChg>
      </pc:sldChg>
      <pc:sldChg chg="addSp delSp modSp new mod ord">
        <pc:chgData name="Giuseppe Di Battista" userId="58bebec1-7401-494e-9e51-e1347bbf0818" providerId="ADAL" clId="{C5B4AA89-F648-4B32-B4A6-26333A1A293B}" dt="2023-11-22T16:01:37.420" v="628" actId="20577"/>
        <pc:sldMkLst>
          <pc:docMk/>
          <pc:sldMk cId="3477084042" sldId="454"/>
        </pc:sldMkLst>
        <pc:spChg chg="mod">
          <ac:chgData name="Giuseppe Di Battista" userId="58bebec1-7401-494e-9e51-e1347bbf0818" providerId="ADAL" clId="{C5B4AA89-F648-4B32-B4A6-26333A1A293B}" dt="2023-11-22T15:57:48.808" v="512"/>
          <ac:spMkLst>
            <pc:docMk/>
            <pc:sldMk cId="3477084042" sldId="454"/>
            <ac:spMk id="2" creationId="{231378B0-A269-A7F5-96BF-8AECDFB8F112}"/>
          </ac:spMkLst>
        </pc:spChg>
        <pc:spChg chg="del">
          <ac:chgData name="Giuseppe Di Battista" userId="58bebec1-7401-494e-9e51-e1347bbf0818" providerId="ADAL" clId="{C5B4AA89-F648-4B32-B4A6-26333A1A293B}" dt="2023-11-22T15:58:10.123" v="514" actId="478"/>
          <ac:spMkLst>
            <pc:docMk/>
            <pc:sldMk cId="3477084042" sldId="454"/>
            <ac:spMk id="3" creationId="{90731B2F-449E-971D-0B4F-03CAC36A384A}"/>
          </ac:spMkLst>
        </pc:spChg>
        <pc:spChg chg="mod">
          <ac:chgData name="Giuseppe Di Battista" userId="58bebec1-7401-494e-9e51-e1347bbf0818" providerId="ADAL" clId="{C5B4AA89-F648-4B32-B4A6-26333A1A293B}" dt="2023-11-22T15:59:31.612" v="520"/>
          <ac:spMkLst>
            <pc:docMk/>
            <pc:sldMk cId="3477084042" sldId="454"/>
            <ac:spMk id="7" creationId="{3F72A3F9-1B16-825D-98F4-F8D1ED985AA2}"/>
          </ac:spMkLst>
        </pc:spChg>
        <pc:spChg chg="mod">
          <ac:chgData name="Giuseppe Di Battista" userId="58bebec1-7401-494e-9e51-e1347bbf0818" providerId="ADAL" clId="{C5B4AA89-F648-4B32-B4A6-26333A1A293B}" dt="2023-11-22T15:59:51.659" v="529" actId="20577"/>
          <ac:spMkLst>
            <pc:docMk/>
            <pc:sldMk cId="3477084042" sldId="454"/>
            <ac:spMk id="8" creationId="{34FF4F2B-AC9C-3292-D8E8-26F5B008A9BD}"/>
          </ac:spMkLst>
        </pc:spChg>
        <pc:spChg chg="add mod">
          <ac:chgData name="Giuseppe Di Battista" userId="58bebec1-7401-494e-9e51-e1347bbf0818" providerId="ADAL" clId="{C5B4AA89-F648-4B32-B4A6-26333A1A293B}" dt="2023-11-22T16:01:37.420" v="628" actId="20577"/>
          <ac:spMkLst>
            <pc:docMk/>
            <pc:sldMk cId="3477084042" sldId="454"/>
            <ac:spMk id="9" creationId="{D40933B0-8BE9-62DC-C156-5BBE640AD777}"/>
          </ac:spMkLst>
        </pc:spChg>
        <pc:grpChg chg="add mod">
          <ac:chgData name="Giuseppe Di Battista" userId="58bebec1-7401-494e-9e51-e1347bbf0818" providerId="ADAL" clId="{C5B4AA89-F648-4B32-B4A6-26333A1A293B}" dt="2023-11-22T15:58:05.126" v="513"/>
          <ac:grpSpMkLst>
            <pc:docMk/>
            <pc:sldMk cId="3477084042" sldId="454"/>
            <ac:grpSpMk id="6" creationId="{06080B5C-DA50-39E9-5B8D-947624F95462}"/>
          </ac:grpSpMkLst>
        </pc:grpChg>
      </pc:sldChg>
      <pc:sldChg chg="modSp add mod">
        <pc:chgData name="Giuseppe Di Battista" userId="58bebec1-7401-494e-9e51-e1347bbf0818" providerId="ADAL" clId="{C5B4AA89-F648-4B32-B4A6-26333A1A293B}" dt="2023-11-22T16:03:37.980" v="700" actId="20577"/>
        <pc:sldMkLst>
          <pc:docMk/>
          <pc:sldMk cId="2813819426" sldId="455"/>
        </pc:sldMkLst>
        <pc:spChg chg="mod">
          <ac:chgData name="Giuseppe Di Battista" userId="58bebec1-7401-494e-9e51-e1347bbf0818" providerId="ADAL" clId="{C5B4AA89-F648-4B32-B4A6-26333A1A293B}" dt="2023-11-22T16:03:37.980" v="700" actId="20577"/>
          <ac:spMkLst>
            <pc:docMk/>
            <pc:sldMk cId="2813819426" sldId="455"/>
            <ac:spMk id="9" creationId="{D40933B0-8BE9-62DC-C156-5BBE640AD777}"/>
          </ac:spMkLst>
        </pc:spChg>
      </pc:sldChg>
      <pc:sldChg chg="modSp add mod">
        <pc:chgData name="Giuseppe Di Battista" userId="58bebec1-7401-494e-9e51-e1347bbf0818" providerId="ADAL" clId="{C5B4AA89-F648-4B32-B4A6-26333A1A293B}" dt="2023-11-22T16:04:14.433" v="724" actId="14100"/>
        <pc:sldMkLst>
          <pc:docMk/>
          <pc:sldMk cId="1382781793" sldId="456"/>
        </pc:sldMkLst>
        <pc:spChg chg="mod">
          <ac:chgData name="Giuseppe Di Battista" userId="58bebec1-7401-494e-9e51-e1347bbf0818" providerId="ADAL" clId="{C5B4AA89-F648-4B32-B4A6-26333A1A293B}" dt="2023-11-22T16:04:14.433" v="724" actId="14100"/>
          <ac:spMkLst>
            <pc:docMk/>
            <pc:sldMk cId="1382781793" sldId="456"/>
            <ac:spMk id="9" creationId="{D40933B0-8BE9-62DC-C156-5BBE640AD777}"/>
          </ac:spMkLst>
        </pc:spChg>
      </pc:sldChg>
      <pc:sldChg chg="addSp modSp add mod">
        <pc:chgData name="Giuseppe Di Battista" userId="58bebec1-7401-494e-9e51-e1347bbf0818" providerId="ADAL" clId="{C5B4AA89-F648-4B32-B4A6-26333A1A293B}" dt="2023-11-22T16:08:15.745" v="862" actId="14100"/>
        <pc:sldMkLst>
          <pc:docMk/>
          <pc:sldMk cId="3850115472" sldId="457"/>
        </pc:sldMkLst>
        <pc:spChg chg="add mod">
          <ac:chgData name="Giuseppe Di Battista" userId="58bebec1-7401-494e-9e51-e1347bbf0818" providerId="ADAL" clId="{C5B4AA89-F648-4B32-B4A6-26333A1A293B}" dt="2023-11-22T16:08:09.249" v="861" actId="14100"/>
          <ac:spMkLst>
            <pc:docMk/>
            <pc:sldMk cId="3850115472" sldId="457"/>
            <ac:spMk id="3" creationId="{6BAD23EE-E5E3-1E86-7002-9D300071A5FA}"/>
          </ac:spMkLst>
        </pc:spChg>
        <pc:spChg chg="mod">
          <ac:chgData name="Giuseppe Di Battista" userId="58bebec1-7401-494e-9e51-e1347bbf0818" providerId="ADAL" clId="{C5B4AA89-F648-4B32-B4A6-26333A1A293B}" dt="2023-11-22T16:08:04.961" v="860" actId="14100"/>
          <ac:spMkLst>
            <pc:docMk/>
            <pc:sldMk cId="3850115472" sldId="457"/>
            <ac:spMk id="9" creationId="{D40933B0-8BE9-62DC-C156-5BBE640AD777}"/>
          </ac:spMkLst>
        </pc:spChg>
        <pc:spChg chg="add mod">
          <ac:chgData name="Giuseppe Di Battista" userId="58bebec1-7401-494e-9e51-e1347bbf0818" providerId="ADAL" clId="{C5B4AA89-F648-4B32-B4A6-26333A1A293B}" dt="2023-11-22T16:08:15.745" v="862" actId="14100"/>
          <ac:spMkLst>
            <pc:docMk/>
            <pc:sldMk cId="3850115472" sldId="457"/>
            <ac:spMk id="10" creationId="{DCD32EB7-5FEE-F1E6-9FCD-CE4D19AAF567}"/>
          </ac:spMkLst>
        </pc:spChg>
        <pc:spChg chg="add mod">
          <ac:chgData name="Giuseppe Di Battista" userId="58bebec1-7401-494e-9e51-e1347bbf0818" providerId="ADAL" clId="{C5B4AA89-F648-4B32-B4A6-26333A1A293B}" dt="2023-11-22T16:07:58.155" v="859" actId="20577"/>
          <ac:spMkLst>
            <pc:docMk/>
            <pc:sldMk cId="3850115472" sldId="457"/>
            <ac:spMk id="11" creationId="{39CCA4EB-4635-9CA8-58AE-A8D10A4C8DB1}"/>
          </ac:spMkLst>
        </pc:spChg>
      </pc:sldChg>
      <pc:sldChg chg="modSp mod">
        <pc:chgData name="Giuseppe Di Battista" userId="58bebec1-7401-494e-9e51-e1347bbf0818" providerId="ADAL" clId="{C5B4AA89-F648-4B32-B4A6-26333A1A293B}" dt="2023-11-24T16:15:39.702" v="1409" actId="20577"/>
        <pc:sldMkLst>
          <pc:docMk/>
          <pc:sldMk cId="2656778932" sldId="459"/>
        </pc:sldMkLst>
        <pc:spChg chg="mod">
          <ac:chgData name="Giuseppe Di Battista" userId="58bebec1-7401-494e-9e51-e1347bbf0818" providerId="ADAL" clId="{C5B4AA89-F648-4B32-B4A6-26333A1A293B}" dt="2023-11-24T16:15:39.702" v="1409" actId="20577"/>
          <ac:spMkLst>
            <pc:docMk/>
            <pc:sldMk cId="2656778932" sldId="459"/>
            <ac:spMk id="27653" creationId="{55C45E03-5159-FEE8-E566-25BE67511105}"/>
          </ac:spMkLst>
        </pc:spChg>
      </pc:sldChg>
      <pc:sldChg chg="modSp new mod">
        <pc:chgData name="Giuseppe Di Battista" userId="58bebec1-7401-494e-9e51-e1347bbf0818" providerId="ADAL" clId="{C5B4AA89-F648-4B32-B4A6-26333A1A293B}" dt="2023-11-24T16:00:40.110" v="1172" actId="20577"/>
        <pc:sldMkLst>
          <pc:docMk/>
          <pc:sldMk cId="396777332" sldId="465"/>
        </pc:sldMkLst>
        <pc:spChg chg="mod">
          <ac:chgData name="Giuseppe Di Battista" userId="58bebec1-7401-494e-9e51-e1347bbf0818" providerId="ADAL" clId="{C5B4AA89-F648-4B32-B4A6-26333A1A293B}" dt="2023-11-24T15:34:22.573" v="1082" actId="20577"/>
          <ac:spMkLst>
            <pc:docMk/>
            <pc:sldMk cId="396777332" sldId="465"/>
            <ac:spMk id="2" creationId="{CFEF7C35-A833-F9AE-0C99-5D1AA00A10AA}"/>
          </ac:spMkLst>
        </pc:spChg>
        <pc:spChg chg="mod">
          <ac:chgData name="Giuseppe Di Battista" userId="58bebec1-7401-494e-9e51-e1347bbf0818" providerId="ADAL" clId="{C5B4AA89-F648-4B32-B4A6-26333A1A293B}" dt="2023-11-24T16:00:40.110" v="1172" actId="20577"/>
          <ac:spMkLst>
            <pc:docMk/>
            <pc:sldMk cId="396777332" sldId="465"/>
            <ac:spMk id="3" creationId="{7CC4819A-D73E-66F3-4041-FDEF019EDE01}"/>
          </ac:spMkLst>
        </pc:spChg>
      </pc:sldChg>
      <pc:sldChg chg="add del">
        <pc:chgData name="Giuseppe Di Battista" userId="58bebec1-7401-494e-9e51-e1347bbf0818" providerId="ADAL" clId="{C5B4AA89-F648-4B32-B4A6-26333A1A293B}" dt="2023-11-24T16:13:16.194" v="1332" actId="47"/>
        <pc:sldMkLst>
          <pc:docMk/>
          <pc:sldMk cId="289257526" sldId="466"/>
        </pc:sldMkLst>
      </pc:sldChg>
      <pc:sldMasterChg chg="modSp mod modSldLayout">
        <pc:chgData name="Giuseppe Di Battista" userId="58bebec1-7401-494e-9e51-e1347bbf0818" providerId="ADAL" clId="{C5B4AA89-F648-4B32-B4A6-26333A1A293B}" dt="2023-11-22T15:56:50.684" v="494" actId="313"/>
        <pc:sldMasterMkLst>
          <pc:docMk/>
          <pc:sldMasterMk cId="495309783" sldId="2147483773"/>
        </pc:sldMasterMkLst>
        <pc:spChg chg="mod">
          <ac:chgData name="Giuseppe Di Battista" userId="58bebec1-7401-494e-9e51-e1347bbf0818" providerId="ADAL" clId="{C5B4AA89-F648-4B32-B4A6-26333A1A293B}" dt="2023-11-22T15:56:38.252" v="484" actId="313"/>
          <ac:spMkLst>
            <pc:docMk/>
            <pc:sldMasterMk cId="495309783" sldId="2147483773"/>
            <ac:spMk id="303109" creationId="{6276769E-8AF7-4AB3-B25A-CA8C5C6A001F}"/>
          </ac:spMkLst>
        </pc:spChg>
        <pc:sldLayoutChg chg="modSp mod">
          <pc:chgData name="Giuseppe Di Battista" userId="58bebec1-7401-494e-9e51-e1347bbf0818" providerId="ADAL" clId="{C5B4AA89-F648-4B32-B4A6-26333A1A293B}" dt="2023-11-22T15:56:39.317" v="485" actId="313"/>
          <pc:sldLayoutMkLst>
            <pc:docMk/>
            <pc:sldMasterMk cId="495309783" sldId="2147483773"/>
            <pc:sldLayoutMk cId="3812258414" sldId="2147483775"/>
          </pc:sldLayoutMkLst>
          <pc:spChg chg="mod">
            <ac:chgData name="Giuseppe Di Battista" userId="58bebec1-7401-494e-9e51-e1347bbf0818" providerId="ADAL" clId="{C5B4AA89-F648-4B32-B4A6-26333A1A293B}" dt="2023-11-22T15:56:39.317" v="485" actId="313"/>
            <ac:spMkLst>
              <pc:docMk/>
              <pc:sldMasterMk cId="495309783" sldId="2147483773"/>
              <pc:sldLayoutMk cId="3812258414" sldId="2147483775"/>
              <ac:spMk id="4" creationId="{684B42B5-5FDC-4B42-887A-B68A97D000BE}"/>
            </ac:spMkLst>
          </pc:spChg>
        </pc:sldLayoutChg>
        <pc:sldLayoutChg chg="modSp mod">
          <pc:chgData name="Giuseppe Di Battista" userId="58bebec1-7401-494e-9e51-e1347bbf0818" providerId="ADAL" clId="{C5B4AA89-F648-4B32-B4A6-26333A1A293B}" dt="2023-11-22T15:56:41.038" v="486" actId="313"/>
          <pc:sldLayoutMkLst>
            <pc:docMk/>
            <pc:sldMasterMk cId="495309783" sldId="2147483773"/>
            <pc:sldLayoutMk cId="614262061" sldId="2147483776"/>
          </pc:sldLayoutMkLst>
          <pc:spChg chg="mod">
            <ac:chgData name="Giuseppe Di Battista" userId="58bebec1-7401-494e-9e51-e1347bbf0818" providerId="ADAL" clId="{C5B4AA89-F648-4B32-B4A6-26333A1A293B}" dt="2023-11-22T15:56:41.038" v="486" actId="313"/>
            <ac:spMkLst>
              <pc:docMk/>
              <pc:sldMasterMk cId="495309783" sldId="2147483773"/>
              <pc:sldLayoutMk cId="614262061" sldId="2147483776"/>
              <ac:spMk id="4" creationId="{5D054AC4-794D-4989-9E00-3CA5380BB33B}"/>
            </ac:spMkLst>
          </pc:spChg>
        </pc:sldLayoutChg>
        <pc:sldLayoutChg chg="modSp mod">
          <pc:chgData name="Giuseppe Di Battista" userId="58bebec1-7401-494e-9e51-e1347bbf0818" providerId="ADAL" clId="{C5B4AA89-F648-4B32-B4A6-26333A1A293B}" dt="2023-11-22T15:56:42.172" v="487" actId="313"/>
          <pc:sldLayoutMkLst>
            <pc:docMk/>
            <pc:sldMasterMk cId="495309783" sldId="2147483773"/>
            <pc:sldLayoutMk cId="1837307387" sldId="2147483777"/>
          </pc:sldLayoutMkLst>
          <pc:spChg chg="mod">
            <ac:chgData name="Giuseppe Di Battista" userId="58bebec1-7401-494e-9e51-e1347bbf0818" providerId="ADAL" clId="{C5B4AA89-F648-4B32-B4A6-26333A1A293B}" dt="2023-11-22T15:56:42.172" v="487" actId="313"/>
            <ac:spMkLst>
              <pc:docMk/>
              <pc:sldMasterMk cId="495309783" sldId="2147483773"/>
              <pc:sldLayoutMk cId="1837307387" sldId="2147483777"/>
              <ac:spMk id="5" creationId="{5AD2D072-E423-4081-B786-4B5AABE6E907}"/>
            </ac:spMkLst>
          </pc:spChg>
        </pc:sldLayoutChg>
        <pc:sldLayoutChg chg="modSp mod">
          <pc:chgData name="Giuseppe Di Battista" userId="58bebec1-7401-494e-9e51-e1347bbf0818" providerId="ADAL" clId="{C5B4AA89-F648-4B32-B4A6-26333A1A293B}" dt="2023-11-22T15:56:43.317" v="488" actId="313"/>
          <pc:sldLayoutMkLst>
            <pc:docMk/>
            <pc:sldMasterMk cId="495309783" sldId="2147483773"/>
            <pc:sldLayoutMk cId="3050260577" sldId="2147483778"/>
          </pc:sldLayoutMkLst>
          <pc:spChg chg="mod">
            <ac:chgData name="Giuseppe Di Battista" userId="58bebec1-7401-494e-9e51-e1347bbf0818" providerId="ADAL" clId="{C5B4AA89-F648-4B32-B4A6-26333A1A293B}" dt="2023-11-22T15:56:43.317" v="488" actId="313"/>
            <ac:spMkLst>
              <pc:docMk/>
              <pc:sldMasterMk cId="495309783" sldId="2147483773"/>
              <pc:sldLayoutMk cId="3050260577" sldId="2147483778"/>
              <ac:spMk id="6" creationId="{0056CC62-4927-46CE-8071-12D4280A824B}"/>
            </ac:spMkLst>
          </pc:spChg>
        </pc:sldLayoutChg>
        <pc:sldLayoutChg chg="modSp mod">
          <pc:chgData name="Giuseppe Di Battista" userId="58bebec1-7401-494e-9e51-e1347bbf0818" providerId="ADAL" clId="{C5B4AA89-F648-4B32-B4A6-26333A1A293B}" dt="2023-11-22T15:56:44.541" v="489" actId="313"/>
          <pc:sldLayoutMkLst>
            <pc:docMk/>
            <pc:sldMasterMk cId="495309783" sldId="2147483773"/>
            <pc:sldLayoutMk cId="2212121233" sldId="2147483779"/>
          </pc:sldLayoutMkLst>
          <pc:spChg chg="mod">
            <ac:chgData name="Giuseppe Di Battista" userId="58bebec1-7401-494e-9e51-e1347bbf0818" providerId="ADAL" clId="{C5B4AA89-F648-4B32-B4A6-26333A1A293B}" dt="2023-11-22T15:56:44.541" v="489" actId="313"/>
            <ac:spMkLst>
              <pc:docMk/>
              <pc:sldMasterMk cId="495309783" sldId="2147483773"/>
              <pc:sldLayoutMk cId="2212121233" sldId="2147483779"/>
              <ac:spMk id="4" creationId="{BBDBC235-FCC8-44F7-AF2D-D19BB003DF74}"/>
            </ac:spMkLst>
          </pc:spChg>
        </pc:sldLayoutChg>
        <pc:sldLayoutChg chg="modSp mod">
          <pc:chgData name="Giuseppe Di Battista" userId="58bebec1-7401-494e-9e51-e1347bbf0818" providerId="ADAL" clId="{C5B4AA89-F648-4B32-B4A6-26333A1A293B}" dt="2023-11-22T15:56:45.581" v="490" actId="313"/>
          <pc:sldLayoutMkLst>
            <pc:docMk/>
            <pc:sldMasterMk cId="495309783" sldId="2147483773"/>
            <pc:sldLayoutMk cId="485164843" sldId="2147483780"/>
          </pc:sldLayoutMkLst>
          <pc:spChg chg="mod">
            <ac:chgData name="Giuseppe Di Battista" userId="58bebec1-7401-494e-9e51-e1347bbf0818" providerId="ADAL" clId="{C5B4AA89-F648-4B32-B4A6-26333A1A293B}" dt="2023-11-22T15:56:45.581" v="490" actId="313"/>
            <ac:spMkLst>
              <pc:docMk/>
              <pc:sldMasterMk cId="495309783" sldId="2147483773"/>
              <pc:sldLayoutMk cId="485164843" sldId="2147483780"/>
              <ac:spMk id="3" creationId="{DF427022-EF7C-4DDD-9245-E8A971AB8D5C}"/>
            </ac:spMkLst>
          </pc:spChg>
        </pc:sldLayoutChg>
        <pc:sldLayoutChg chg="modSp mod">
          <pc:chgData name="Giuseppe Di Battista" userId="58bebec1-7401-494e-9e51-e1347bbf0818" providerId="ADAL" clId="{C5B4AA89-F648-4B32-B4A6-26333A1A293B}" dt="2023-11-22T15:56:46.705" v="491" actId="313"/>
          <pc:sldLayoutMkLst>
            <pc:docMk/>
            <pc:sldMasterMk cId="495309783" sldId="2147483773"/>
            <pc:sldLayoutMk cId="3017667047" sldId="2147483781"/>
          </pc:sldLayoutMkLst>
          <pc:spChg chg="mod">
            <ac:chgData name="Giuseppe Di Battista" userId="58bebec1-7401-494e-9e51-e1347bbf0818" providerId="ADAL" clId="{C5B4AA89-F648-4B32-B4A6-26333A1A293B}" dt="2023-11-22T15:56:46.705" v="491" actId="313"/>
            <ac:spMkLst>
              <pc:docMk/>
              <pc:sldMasterMk cId="495309783" sldId="2147483773"/>
              <pc:sldLayoutMk cId="3017667047" sldId="2147483781"/>
              <ac:spMk id="6" creationId="{1ECA9AC3-825F-4AAC-8B76-9EC322D8ACC1}"/>
            </ac:spMkLst>
          </pc:spChg>
        </pc:sldLayoutChg>
        <pc:sldLayoutChg chg="modSp mod">
          <pc:chgData name="Giuseppe Di Battista" userId="58bebec1-7401-494e-9e51-e1347bbf0818" providerId="ADAL" clId="{C5B4AA89-F648-4B32-B4A6-26333A1A293B}" dt="2023-11-22T15:56:48.173" v="492" actId="313"/>
          <pc:sldLayoutMkLst>
            <pc:docMk/>
            <pc:sldMasterMk cId="495309783" sldId="2147483773"/>
            <pc:sldLayoutMk cId="1946613622" sldId="2147483782"/>
          </pc:sldLayoutMkLst>
          <pc:spChg chg="mod">
            <ac:chgData name="Giuseppe Di Battista" userId="58bebec1-7401-494e-9e51-e1347bbf0818" providerId="ADAL" clId="{C5B4AA89-F648-4B32-B4A6-26333A1A293B}" dt="2023-11-22T15:56:48.173" v="492" actId="313"/>
            <ac:spMkLst>
              <pc:docMk/>
              <pc:sldMasterMk cId="495309783" sldId="2147483773"/>
              <pc:sldLayoutMk cId="1946613622" sldId="2147483782"/>
              <ac:spMk id="6" creationId="{86A098BE-69C9-4538-89C8-C00B289910E6}"/>
            </ac:spMkLst>
          </pc:spChg>
        </pc:sldLayoutChg>
        <pc:sldLayoutChg chg="modSp mod">
          <pc:chgData name="Giuseppe Di Battista" userId="58bebec1-7401-494e-9e51-e1347bbf0818" providerId="ADAL" clId="{C5B4AA89-F648-4B32-B4A6-26333A1A293B}" dt="2023-11-22T15:56:49.781" v="493" actId="313"/>
          <pc:sldLayoutMkLst>
            <pc:docMk/>
            <pc:sldMasterMk cId="495309783" sldId="2147483773"/>
            <pc:sldLayoutMk cId="4234752072" sldId="2147483783"/>
          </pc:sldLayoutMkLst>
          <pc:spChg chg="mod">
            <ac:chgData name="Giuseppe Di Battista" userId="58bebec1-7401-494e-9e51-e1347bbf0818" providerId="ADAL" clId="{C5B4AA89-F648-4B32-B4A6-26333A1A293B}" dt="2023-11-22T15:56:49.781" v="493" actId="313"/>
            <ac:spMkLst>
              <pc:docMk/>
              <pc:sldMasterMk cId="495309783" sldId="2147483773"/>
              <pc:sldLayoutMk cId="4234752072" sldId="2147483783"/>
              <ac:spMk id="5" creationId="{2D754CCF-D619-4891-8E0C-E8A44AB624BA}"/>
            </ac:spMkLst>
          </pc:spChg>
        </pc:sldLayoutChg>
        <pc:sldLayoutChg chg="modSp mod">
          <pc:chgData name="Giuseppe Di Battista" userId="58bebec1-7401-494e-9e51-e1347bbf0818" providerId="ADAL" clId="{C5B4AA89-F648-4B32-B4A6-26333A1A293B}" dt="2023-11-22T15:56:50.684" v="494" actId="313"/>
          <pc:sldLayoutMkLst>
            <pc:docMk/>
            <pc:sldMasterMk cId="495309783" sldId="2147483773"/>
            <pc:sldLayoutMk cId="3091692701" sldId="2147483784"/>
          </pc:sldLayoutMkLst>
          <pc:spChg chg="mod">
            <ac:chgData name="Giuseppe Di Battista" userId="58bebec1-7401-494e-9e51-e1347bbf0818" providerId="ADAL" clId="{C5B4AA89-F648-4B32-B4A6-26333A1A293B}" dt="2023-11-22T15:56:50.684" v="494" actId="313"/>
            <ac:spMkLst>
              <pc:docMk/>
              <pc:sldMasterMk cId="495309783" sldId="2147483773"/>
              <pc:sldLayoutMk cId="3091692701" sldId="2147483784"/>
              <ac:spMk id="5" creationId="{CAC44205-C96E-4D3D-B0E4-CEBDE5B2D649}"/>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03702EA-E1FC-AF3C-50C6-124109291827}"/>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9F1BC941-16DF-98FF-CB37-D7C03C63A163}"/>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3999CB24-7705-8839-F27F-CB9418020BD2}"/>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16766185-E6AC-3A87-47CA-6D5A36F5D062}"/>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D9B21AD7-4E97-4BBB-9C48-E1CC7B3A37AF}"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A949644-F96C-EAC7-3E3E-56F48A62C58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1D3649D4-8039-578B-AF67-290E126ACAB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3076" name="Rectangle 4">
            <a:extLst>
              <a:ext uri="{FF2B5EF4-FFF2-40B4-BE49-F238E27FC236}">
                <a16:creationId xmlns:a16="http://schemas.microsoft.com/office/drawing/2014/main" id="{830E5E8D-FA8A-7186-04B2-911243E4E297}"/>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7F048C03-4E78-0AA4-B955-669BA3B45BE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0BCD15B4-EBC6-89A1-E714-4DDE7CB35D0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740A47DB-2B4A-3C5F-52F7-3626F51A054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1D51CE57-2978-4D98-BB34-00CF222BA340}"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0EA6688-FAC1-BA53-B4E1-1E6EE265E76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14072C-BEA4-481C-9C2B-A131F83CF95F}"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7171" name="Rectangle 2">
            <a:extLst>
              <a:ext uri="{FF2B5EF4-FFF2-40B4-BE49-F238E27FC236}">
                <a16:creationId xmlns:a16="http://schemas.microsoft.com/office/drawing/2014/main" id="{3F64D250-C750-CD21-6AB1-DF85BBBEC26A}"/>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79648F-823A-6632-9B79-89B2D268F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it-IT"/>
              <a:t>Fare clic per modificare lo stile del titolo dello schema</a:t>
            </a:r>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it-IT"/>
              <a:t>Fare clic per modificare lo stile del sottotitolo dello schema</a:t>
            </a:r>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2847457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testo verticale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23475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it-IT"/>
              <a:t>Fare clic per modificare lo stile del titolo dello schema</a:t>
            </a:r>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9169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a:t>copyright </a:t>
            </a:r>
            <a:r>
              <a:rPr lang="it-IT" altLang="it-IT" err="1"/>
              <a:t>notice</a:t>
            </a:r>
            <a:endParaRPr lang="it-IT"/>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it-IT" altLang="it-IT" sz="1800"/>
              <a:t>Fare clic per modificare gli stili del testo dello schema</a:t>
            </a:r>
          </a:p>
          <a:p>
            <a:pPr lvl="1" eaLnBrk="1" hangingPunct="1">
              <a:lnSpc>
                <a:spcPct val="80000"/>
              </a:lnSpc>
            </a:pPr>
            <a:r>
              <a:rPr lang="it-IT" altLang="it-IT" sz="1800"/>
              <a:t>Secondo livello</a:t>
            </a:r>
          </a:p>
          <a:p>
            <a:pPr lvl="2" eaLnBrk="1" hangingPunct="1">
              <a:lnSpc>
                <a:spcPct val="80000"/>
              </a:lnSpc>
            </a:pPr>
            <a:r>
              <a:rPr lang="it-IT" altLang="it-IT" sz="1800"/>
              <a:t>Terzo livello</a:t>
            </a:r>
          </a:p>
          <a:p>
            <a:pPr lvl="3" eaLnBrk="1" hangingPunct="1">
              <a:lnSpc>
                <a:spcPct val="80000"/>
              </a:lnSpc>
            </a:pPr>
            <a:r>
              <a:rPr lang="it-IT" altLang="it-IT" sz="1800"/>
              <a:t>Quarto livello</a:t>
            </a:r>
          </a:p>
          <a:p>
            <a:pPr lvl="4" eaLnBrk="1" hangingPunct="1">
              <a:lnSpc>
                <a:spcPct val="80000"/>
              </a:lnSpc>
            </a:pPr>
            <a:r>
              <a:rPr lang="it-IT" altLang="it-IT" sz="1800"/>
              <a:t>Quinto livello</a:t>
            </a:r>
          </a:p>
        </p:txBody>
      </p:sp>
    </p:spTree>
    <p:extLst>
      <p:ext uri="{BB962C8B-B14F-4D97-AF65-F5344CB8AC3E}">
        <p14:creationId xmlns:p14="http://schemas.microsoft.com/office/powerpoint/2010/main" val="38122584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it-IT"/>
              <a:t>Fare clic per modificare lo stile del titolo dello schema</a:t>
            </a:r>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it-IT"/>
              <a:t>Fare clic per modificare lo stile del sottotitolo dello schema</a:t>
            </a:r>
          </a:p>
        </p:txBody>
      </p:sp>
    </p:spTree>
    <p:extLst>
      <p:ext uri="{BB962C8B-B14F-4D97-AF65-F5344CB8AC3E}">
        <p14:creationId xmlns:p14="http://schemas.microsoft.com/office/powerpoint/2010/main" val="61426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83730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5026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212121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851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it-IT"/>
              <a:t>Fare clic per modificare lo stile del titolo dello schema</a:t>
            </a:r>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01766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it-IT"/>
              <a:t>Fare clic per modificare lo stile del titolo dello schema</a:t>
            </a:r>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it-IT"/>
              <a:t>Fare clic per modificare gli stili del testo dello schema</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en-US" altLang="it-IT"/>
              <a:t>last update: Sept 2024</a:t>
            </a:r>
            <a:endParaRPr lang="it-IT" altLang="it-IT"/>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1946613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en-US" altLang="it-IT"/>
              <a:t>last update: Sept 2024</a:t>
            </a:r>
            <a:endParaRPr lang="it-IT" altLang="it-IT"/>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err="1"/>
              <a:t>kathara</a:t>
            </a:r>
            <a:r>
              <a:rPr lang="it-IT" altLang="it-IT"/>
              <a:t> – [ lab: basic-ipv6 ]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49530978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p:txBody>
          <a:bodyPr/>
          <a:lstStyle/>
          <a:p>
            <a:pPr eaLnBrk="1" hangingPunct="1"/>
            <a:r>
              <a:rPr lang="it-IT" altLang="it-IT"/>
              <a:t>Kathará </a:t>
            </a:r>
            <a:r>
              <a:rPr lang="it-IT" altLang="it-IT" dirty="0"/>
              <a:t>lab</a:t>
            </a:r>
            <a:endParaRPr lang="en-US" altLang="it-IT" dirty="0"/>
          </a:p>
        </p:txBody>
      </p:sp>
      <p:sp>
        <p:nvSpPr>
          <p:cNvPr id="5123" name="Rectangle 61">
            <a:extLst>
              <a:ext uri="{FF2B5EF4-FFF2-40B4-BE49-F238E27FC236}">
                <a16:creationId xmlns:a16="http://schemas.microsoft.com/office/drawing/2014/main" id="{7269C1AF-3115-5BC8-A826-7DD11551941F}"/>
              </a:ext>
            </a:extLst>
          </p:cNvPr>
          <p:cNvSpPr>
            <a:spLocks noGrp="1" noChangeArrowheads="1"/>
          </p:cNvSpPr>
          <p:nvPr>
            <p:ph type="subTitle" idx="1"/>
          </p:nvPr>
        </p:nvSpPr>
        <p:spPr/>
        <p:txBody>
          <a:bodyPr/>
          <a:lstStyle/>
          <a:p>
            <a:pPr eaLnBrk="1" hangingPunct="1"/>
            <a:r>
              <a:rPr lang="en-US" altLang="it-IT" dirty="0"/>
              <a:t>basic IPv6 configuration, ping, traceroute and ICMPv6</a:t>
            </a:r>
          </a:p>
        </p:txBody>
      </p:sp>
      <p:graphicFrame>
        <p:nvGraphicFramePr>
          <p:cNvPr id="124990" name="Group 62">
            <a:extLst>
              <a:ext uri="{FF2B5EF4-FFF2-40B4-BE49-F238E27FC236}">
                <a16:creationId xmlns:a16="http://schemas.microsoft.com/office/drawing/2014/main" id="{B29E1B27-9968-C664-167E-267F5CE28173}"/>
              </a:ext>
            </a:extLst>
          </p:cNvPr>
          <p:cNvGraphicFramePr>
            <a:graphicFrameLocks noGrp="1"/>
          </p:cNvGraphicFramePr>
          <p:nvPr>
            <p:extLst>
              <p:ext uri="{D42A27DB-BD31-4B8C-83A1-F6EECF244321}">
                <p14:modId xmlns:p14="http://schemas.microsoft.com/office/powerpoint/2010/main" val="1136727958"/>
              </p:ext>
            </p:extLst>
          </p:nvPr>
        </p:nvGraphicFramePr>
        <p:xfrm>
          <a:off x="2650331" y="3573016"/>
          <a:ext cx="6891338" cy="253112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a:t>
                      </a:r>
                      <a:r>
                        <a:rPr kumimoji="0" lang="en-US" altLang="it-IT" sz="1600" b="0" i="0" u="none" strike="noStrike" cap="none" normalizeH="0" baseline="0">
                          <a:ln>
                            <a:noFill/>
                          </a:ln>
                          <a:solidFill>
                            <a:schemeClr val="tx1"/>
                          </a:solidFill>
                          <a:effectLst/>
                          <a:latin typeface="Tahoma" panose="020B0604030504040204" pitchFamily="34" charset="0"/>
                        </a:rPr>
                        <a:t>.0</a:t>
                      </a:r>
                      <a:endParaRPr kumimoji="0" lang="en-US" altLang="it-IT" sz="1600" b="0" i="0" u="none" strike="noStrike" cap="none" normalizeH="0" baseline="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6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t>
                      </a:r>
                      <a:r>
                        <a:rPr kumimoji="0" lang="en-US" altLang="it-IT" sz="1600" b="0" i="0" u="none" strike="noStrike" cap="none" normalizeH="0" baseline="0" dirty="0" err="1">
                          <a:ln>
                            <a:noFill/>
                          </a:ln>
                          <a:solidFill>
                            <a:schemeClr val="tx1"/>
                          </a:solidFill>
                          <a:effectLst/>
                          <a:latin typeface="Tahoma" panose="020B0604030504040204" pitchFamily="34" charset="0"/>
                        </a:rPr>
                        <a:t>Ariemma</a:t>
                      </a:r>
                      <a:r>
                        <a:rPr kumimoji="0" lang="en-US" altLang="it-IT" sz="1600" b="0" i="0" u="none" strike="noStrike" cap="none" normalizeH="0" baseline="0">
                          <a:ln>
                            <a:noFill/>
                          </a:ln>
                          <a:solidFill>
                            <a:schemeClr val="tx1"/>
                          </a:solidFill>
                          <a:effectLst/>
                          <a:latin typeface="Tahoma" panose="020B0604030504040204" pitchFamily="34" charset="0"/>
                        </a:rPr>
                        <a:t>, T. </a:t>
                      </a:r>
                      <a:r>
                        <a:rPr kumimoji="0" lang="en-US" altLang="it-IT" sz="1600" b="0" i="0" u="none" strike="noStrike" cap="none" normalizeH="0" baseline="0" err="1">
                          <a:ln>
                            <a:noFill/>
                          </a:ln>
                          <a:solidFill>
                            <a:schemeClr val="tx1"/>
                          </a:solidFill>
                          <a:effectLst/>
                          <a:latin typeface="Tahoma" panose="020B0604030504040204" pitchFamily="34" charset="0"/>
                        </a:rPr>
                        <a:t>Caiazzi</a:t>
                      </a:r>
                      <a:r>
                        <a:rPr kumimoji="0" lang="en-US" altLang="it-IT" sz="1600" b="0" i="0" u="none" strike="noStrike" cap="none" normalizeH="0" baseline="0">
                          <a:ln>
                            <a:noFill/>
                          </a:ln>
                          <a:solidFill>
                            <a:schemeClr val="tx1"/>
                          </a:solidFill>
                          <a:effectLst/>
                          <a:latin typeface="Tahoma" panose="020B0604030504040204" pitchFamily="34" charset="0"/>
                        </a:rPr>
                        <a:t>, G. Di Battista</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contact@kathara.org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11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a:ln>
                            <a:noFill/>
                          </a:ln>
                          <a:solidFill>
                            <a:schemeClr val="tx1"/>
                          </a:solidFill>
                          <a:effectLst/>
                          <a:latin typeface="Tahoma" panose="020B0604030504040204" pitchFamily="34" charset="0"/>
                        </a:rPr>
                        <a:t>http://www.kathara.org/</a:t>
                      </a: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6488">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69" marB="467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noProof="0" dirty="0">
                          <a:ln>
                            <a:noFill/>
                          </a:ln>
                          <a:solidFill>
                            <a:schemeClr val="tx1"/>
                          </a:solidFill>
                          <a:effectLst/>
                          <a:latin typeface="Tahoma" panose="020B0604030504040204" pitchFamily="34" charset="0"/>
                        </a:rPr>
                        <a:t>basic IPv6 configuration commands, IPv6 stateless auto-configuration, usage of ping and traceroute, ICMPv6 </a:t>
                      </a:r>
                      <a:r>
                        <a:rPr kumimoji="0" lang="en-US" altLang="it-IT" sz="1600" b="0" i="0" u="none" strike="noStrike" cap="none" normalizeH="0" baseline="0" noProof="0" dirty="0" err="1">
                          <a:ln>
                            <a:noFill/>
                          </a:ln>
                          <a:solidFill>
                            <a:schemeClr val="tx1"/>
                          </a:solidFill>
                          <a:effectLst/>
                          <a:latin typeface="Tahoma" panose="020B0604030504040204" pitchFamily="34" charset="0"/>
                        </a:rPr>
                        <a:t>behaviour</a:t>
                      </a:r>
                      <a:endParaRPr kumimoji="0" lang="en-US" altLang="it-IT" sz="1600" b="0" i="0" u="none" strike="noStrike" cap="none" normalizeH="0" baseline="0" noProof="0" dirty="0">
                        <a:ln>
                          <a:noFill/>
                        </a:ln>
                        <a:solidFill>
                          <a:schemeClr val="tx1"/>
                        </a:solidFill>
                        <a:effectLst/>
                        <a:latin typeface="Tahoma" panose="020B0604030504040204" pitchFamily="34" charset="0"/>
                      </a:endParaRPr>
                    </a:p>
                  </a:txBody>
                  <a:tcPr marL="90000" marR="90000" marT="46769" marB="467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7059326" y="2670763"/>
            <a:ext cx="4411624" cy="360362"/>
          </a:xfrm>
          <a:prstGeom prst="wedgeRoundRectCallout">
            <a:avLst>
              <a:gd name="adj1" fmla="val -17354"/>
              <a:gd name="adj2" fmla="val 173207"/>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Accept router advertisements on eth0</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3" name="AutoShape 195">
            <a:extLst>
              <a:ext uri="{FF2B5EF4-FFF2-40B4-BE49-F238E27FC236}">
                <a16:creationId xmlns:a16="http://schemas.microsoft.com/office/drawing/2014/main" id="{C957FFA1-BBB7-FFE8-0F66-DD669864A0DE}"/>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55750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Tree>
    <p:extLst>
      <p:ext uri="{BB962C8B-B14F-4D97-AF65-F5344CB8AC3E}">
        <p14:creationId xmlns:p14="http://schemas.microsoft.com/office/powerpoint/2010/main" val="162789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425925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95">
            <a:extLst>
              <a:ext uri="{FF2B5EF4-FFF2-40B4-BE49-F238E27FC236}">
                <a16:creationId xmlns:a16="http://schemas.microsoft.com/office/drawing/2014/main" id="{57CC342D-A2DA-033E-0D02-CE4E113E9C7F}"/>
              </a:ext>
            </a:extLst>
          </p:cNvPr>
          <p:cNvSpPr>
            <a:spLocks noGrp="1" noChangeArrowheads="1"/>
          </p:cNvSpPr>
          <p:nvPr>
            <p:ph type="title"/>
          </p:nvPr>
        </p:nvSpPr>
        <p:spPr/>
        <p:txBody>
          <a:bodyPr/>
          <a:lstStyle/>
          <a:p>
            <a:pPr eaLnBrk="1" hangingPunct="1"/>
            <a:r>
              <a:rPr lang="it-IT" altLang="it-IT"/>
              <a:t>a quick look at the lab</a:t>
            </a:r>
            <a:endParaRPr lang="en-US" altLang="it-IT"/>
          </a:p>
        </p:txBody>
      </p:sp>
      <p:sp>
        <p:nvSpPr>
          <p:cNvPr id="15" name="Segnaposto data 2">
            <a:extLst>
              <a:ext uri="{FF2B5EF4-FFF2-40B4-BE49-F238E27FC236}">
                <a16:creationId xmlns:a16="http://schemas.microsoft.com/office/drawing/2014/main" id="{306E9D84-E7BF-7956-8863-0BA5BAF66F6D}"/>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A4217804-61D6-5DDB-B187-42CDA49EE0A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3317" name="Group 106">
            <a:extLst>
              <a:ext uri="{FF2B5EF4-FFF2-40B4-BE49-F238E27FC236}">
                <a16:creationId xmlns:a16="http://schemas.microsoft.com/office/drawing/2014/main" id="{BE52415C-BA94-28FF-814E-B45AD3DD5278}"/>
              </a:ext>
            </a:extLst>
          </p:cNvPr>
          <p:cNvGrpSpPr>
            <a:grpSpLocks/>
          </p:cNvGrpSpPr>
          <p:nvPr/>
        </p:nvGrpSpPr>
        <p:grpSpPr bwMode="auto">
          <a:xfrm>
            <a:off x="4910145" y="1916115"/>
            <a:ext cx="5794375" cy="1195386"/>
            <a:chOff x="126" y="2522"/>
            <a:chExt cx="2676" cy="591"/>
          </a:xfrm>
        </p:grpSpPr>
        <p:sp>
          <p:nvSpPr>
            <p:cNvPr id="13325" name="AutoShape 97">
              <a:extLst>
                <a:ext uri="{FF2B5EF4-FFF2-40B4-BE49-F238E27FC236}">
                  <a16:creationId xmlns:a16="http://schemas.microsoft.com/office/drawing/2014/main" id="{CE42932F-DF6F-181F-B656-0738ABB62D6D}"/>
                </a:ext>
              </a:extLst>
            </p:cNvPr>
            <p:cNvSpPr>
              <a:spLocks noChangeArrowheads="1"/>
            </p:cNvSpPr>
            <p:nvPr/>
          </p:nvSpPr>
          <p:spPr bwMode="auto">
            <a:xfrm>
              <a:off x="126" y="2704"/>
              <a:ext cx="2676" cy="409"/>
            </a:xfrm>
            <a:prstGeom prst="foldedCorner">
              <a:avLst>
                <a:gd name="adj" fmla="val 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6" name="AutoShape 98">
              <a:extLst>
                <a:ext uri="{FF2B5EF4-FFF2-40B4-BE49-F238E27FC236}">
                  <a16:creationId xmlns:a16="http://schemas.microsoft.com/office/drawing/2014/main" id="{6A90BF16-9E1B-1260-0FD6-960B2311CF3B}"/>
                </a:ext>
              </a:extLst>
            </p:cNvPr>
            <p:cNvSpPr>
              <a:spLocks noChangeArrowheads="1"/>
            </p:cNvSpPr>
            <p:nvPr/>
          </p:nvSpPr>
          <p:spPr bwMode="auto">
            <a:xfrm>
              <a:off x="171" y="2522"/>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pc1.startup</a:t>
              </a:r>
            </a:p>
          </p:txBody>
        </p:sp>
      </p:grpSp>
      <p:grpSp>
        <p:nvGrpSpPr>
          <p:cNvPr id="13318" name="Group 116">
            <a:extLst>
              <a:ext uri="{FF2B5EF4-FFF2-40B4-BE49-F238E27FC236}">
                <a16:creationId xmlns:a16="http://schemas.microsoft.com/office/drawing/2014/main" id="{DF900238-9BB8-5C1F-9C08-26507852F013}"/>
              </a:ext>
            </a:extLst>
          </p:cNvPr>
          <p:cNvGrpSpPr>
            <a:grpSpLocks/>
          </p:cNvGrpSpPr>
          <p:nvPr/>
        </p:nvGrpSpPr>
        <p:grpSpPr bwMode="auto">
          <a:xfrm>
            <a:off x="4910145" y="3284545"/>
            <a:ext cx="5794375" cy="1152525"/>
            <a:chOff x="2739" y="2704"/>
            <a:chExt cx="2676" cy="591"/>
          </a:xfrm>
        </p:grpSpPr>
        <p:sp>
          <p:nvSpPr>
            <p:cNvPr id="13323" name="AutoShape 110">
              <a:extLst>
                <a:ext uri="{FF2B5EF4-FFF2-40B4-BE49-F238E27FC236}">
                  <a16:creationId xmlns:a16="http://schemas.microsoft.com/office/drawing/2014/main" id="{D2FECFE5-5EAB-FDB2-385C-2E777E5B6002}"/>
                </a:ext>
              </a:extLst>
            </p:cNvPr>
            <p:cNvSpPr>
              <a:spLocks noChangeArrowheads="1"/>
            </p:cNvSpPr>
            <p:nvPr/>
          </p:nvSpPr>
          <p:spPr bwMode="auto">
            <a:xfrm>
              <a:off x="2739" y="2886"/>
              <a:ext cx="2676" cy="409"/>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4" name="AutoShape 111">
              <a:extLst>
                <a:ext uri="{FF2B5EF4-FFF2-40B4-BE49-F238E27FC236}">
                  <a16:creationId xmlns:a16="http://schemas.microsoft.com/office/drawing/2014/main" id="{FCF17E2D-3A58-D965-6159-4A0DFA10038C}"/>
                </a:ext>
              </a:extLst>
            </p:cNvPr>
            <p:cNvSpPr>
              <a:spLocks noChangeArrowheads="1"/>
            </p:cNvSpPr>
            <p:nvPr/>
          </p:nvSpPr>
          <p:spPr bwMode="auto">
            <a:xfrm>
              <a:off x="2784" y="270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pc2.startup</a:t>
              </a:r>
            </a:p>
          </p:txBody>
        </p:sp>
      </p:grpSp>
      <p:grpSp>
        <p:nvGrpSpPr>
          <p:cNvPr id="13319" name="Group 117">
            <a:extLst>
              <a:ext uri="{FF2B5EF4-FFF2-40B4-BE49-F238E27FC236}">
                <a16:creationId xmlns:a16="http://schemas.microsoft.com/office/drawing/2014/main" id="{02F1A97A-F94B-449B-6232-D64832A9AA41}"/>
              </a:ext>
            </a:extLst>
          </p:cNvPr>
          <p:cNvGrpSpPr>
            <a:grpSpLocks/>
          </p:cNvGrpSpPr>
          <p:nvPr/>
        </p:nvGrpSpPr>
        <p:grpSpPr bwMode="auto">
          <a:xfrm>
            <a:off x="4910145" y="4579938"/>
            <a:ext cx="5794375" cy="1085850"/>
            <a:chOff x="2739" y="3339"/>
            <a:chExt cx="3650" cy="684"/>
          </a:xfrm>
        </p:grpSpPr>
        <p:sp>
          <p:nvSpPr>
            <p:cNvPr id="13321" name="AutoShape 113">
              <a:extLst>
                <a:ext uri="{FF2B5EF4-FFF2-40B4-BE49-F238E27FC236}">
                  <a16:creationId xmlns:a16="http://schemas.microsoft.com/office/drawing/2014/main" id="{E4E74AB7-0975-6A9E-EC54-43856BACA718}"/>
                </a:ext>
              </a:extLst>
            </p:cNvPr>
            <p:cNvSpPr>
              <a:spLocks noChangeArrowheads="1"/>
            </p:cNvSpPr>
            <p:nvPr/>
          </p:nvSpPr>
          <p:spPr bwMode="auto">
            <a:xfrm>
              <a:off x="2739" y="3521"/>
              <a:ext cx="3650" cy="502"/>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it-IT" sz="1600" b="1" dirty="0">
                <a:latin typeface="Courier New" panose="02070309020205020404" pitchFamily="49" charset="0"/>
              </a:endParaRPr>
            </a:p>
          </p:txBody>
        </p:sp>
        <p:sp>
          <p:nvSpPr>
            <p:cNvPr id="13322" name="AutoShape 114">
              <a:extLst>
                <a:ext uri="{FF2B5EF4-FFF2-40B4-BE49-F238E27FC236}">
                  <a16:creationId xmlns:a16="http://schemas.microsoft.com/office/drawing/2014/main" id="{7B69140E-0392-6D05-0757-E9144D344751}"/>
                </a:ext>
              </a:extLst>
            </p:cNvPr>
            <p:cNvSpPr>
              <a:spLocks noChangeArrowheads="1"/>
            </p:cNvSpPr>
            <p:nvPr/>
          </p:nvSpPr>
          <p:spPr bwMode="auto">
            <a:xfrm>
              <a:off x="2784" y="3339"/>
              <a:ext cx="1292"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pc3.startup</a:t>
              </a:r>
            </a:p>
          </p:txBody>
        </p:sp>
      </p:grpSp>
      <p:sp>
        <p:nvSpPr>
          <p:cNvPr id="2" name="AutoShape 195">
            <a:extLst>
              <a:ext uri="{FF2B5EF4-FFF2-40B4-BE49-F238E27FC236}">
                <a16:creationId xmlns:a16="http://schemas.microsoft.com/office/drawing/2014/main" id="{195237C0-8B4C-7CB2-6E5A-96A1A03BB5BE}"/>
              </a:ext>
            </a:extLst>
          </p:cNvPr>
          <p:cNvSpPr>
            <a:spLocks noChangeArrowheads="1"/>
          </p:cNvSpPr>
          <p:nvPr/>
        </p:nvSpPr>
        <p:spPr bwMode="auto">
          <a:xfrm>
            <a:off x="401317" y="1698348"/>
            <a:ext cx="3982219" cy="1353816"/>
          </a:xfrm>
          <a:prstGeom prst="wedgeRoundRectCallout">
            <a:avLst>
              <a:gd name="adj1" fmla="val 54574"/>
              <a:gd name="adj2" fmla="val 2916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no command is given to configure an IPv6 address or a default gateway, since they come from the </a:t>
            </a:r>
            <a:r>
              <a:rPr lang="en-US" altLang="en-IT" b="1" dirty="0">
                <a:latin typeface="Tahoma" panose="020B0604030504040204" pitchFamily="34" charset="0"/>
              </a:rPr>
              <a:t>stateless auto-configuration</a:t>
            </a:r>
            <a:br>
              <a:rPr lang="en-US" altLang="en-IT" dirty="0">
                <a:latin typeface="Tahoma" panose="020B0604030504040204" pitchFamily="34" charset="0"/>
              </a:rPr>
            </a:br>
            <a:endParaRPr lang="en-US" altLang="en-IT" dirty="0">
              <a:latin typeface="Tahoma" panose="020B0604030504040204" pitchFamily="34" charset="0"/>
            </a:endParaRPr>
          </a:p>
        </p:txBody>
      </p:sp>
      <p:sp>
        <p:nvSpPr>
          <p:cNvPr id="3" name="AutoShape 195">
            <a:extLst>
              <a:ext uri="{FF2B5EF4-FFF2-40B4-BE49-F238E27FC236}">
                <a16:creationId xmlns:a16="http://schemas.microsoft.com/office/drawing/2014/main" id="{CECB60BB-7A52-7E3A-074E-765EFC2CA752}"/>
              </a:ext>
            </a:extLst>
          </p:cNvPr>
          <p:cNvSpPr>
            <a:spLocks noChangeArrowheads="1"/>
          </p:cNvSpPr>
          <p:nvPr/>
        </p:nvSpPr>
        <p:spPr bwMode="auto">
          <a:xfrm>
            <a:off x="490896" y="3515046"/>
            <a:ext cx="3982219" cy="1280319"/>
          </a:xfrm>
          <a:prstGeom prst="wedgeRoundRectCallout">
            <a:avLst>
              <a:gd name="adj1" fmla="val 7773"/>
              <a:gd name="adj2" fmla="val -837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IT" dirty="0">
                <a:latin typeface="Tahoma" panose="020B0604030504040204" pitchFamily="34" charset="0"/>
              </a:rPr>
              <a:t>Since the .startup files for pc1, pc2, and pc3 are empty, there's no need to include them in the lab configuration </a:t>
            </a:r>
          </a:p>
          <a:p>
            <a:pPr eaLnBrk="1" hangingPunct="1"/>
            <a:br>
              <a:rPr lang="en-US" altLang="en-IT" dirty="0">
                <a:latin typeface="Tahoma" panose="020B0604030504040204" pitchFamily="34" charset="0"/>
              </a:rPr>
            </a:br>
            <a:endParaRPr lang="en-US" altLang="en-IT" dirty="0">
              <a:latin typeface="Tahoma" panose="020B0604030504040204" pitchFamily="34" charset="0"/>
            </a:endParaRPr>
          </a:p>
        </p:txBody>
      </p:sp>
    </p:spTree>
    <p:extLst>
      <p:ext uri="{BB962C8B-B14F-4D97-AF65-F5344CB8AC3E}">
        <p14:creationId xmlns:p14="http://schemas.microsoft.com/office/powerpoint/2010/main" val="3470140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4"/>
            <a:ext cx="7860077" cy="2493420"/>
            <a:chOff x="126" y="3294"/>
            <a:chExt cx="5943" cy="1575"/>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 name="AutoShape 195">
            <a:extLst>
              <a:ext uri="{FF2B5EF4-FFF2-40B4-BE49-F238E27FC236}">
                <a16:creationId xmlns:a16="http://schemas.microsoft.com/office/drawing/2014/main" id="{3E5E4054-E747-2BCD-B0A2-7D5712A4CCE0}"/>
              </a:ext>
            </a:extLst>
          </p:cNvPr>
          <p:cNvSpPr>
            <a:spLocks noChangeArrowheads="1"/>
          </p:cNvSpPr>
          <p:nvPr/>
        </p:nvSpPr>
        <p:spPr bwMode="auto">
          <a:xfrm>
            <a:off x="120868" y="1422902"/>
            <a:ext cx="3110847" cy="826718"/>
          </a:xfrm>
          <a:prstGeom prst="wedgeRoundRectCallout">
            <a:avLst>
              <a:gd name="adj1" fmla="val 57380"/>
              <a:gd name="adj2" fmla="val -395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 static IPv6 address is given to eth0 and to eth1</a:t>
            </a:r>
          </a:p>
        </p:txBody>
      </p:sp>
      <p:sp>
        <p:nvSpPr>
          <p:cNvPr id="3" name="AutoShape 195">
            <a:extLst>
              <a:ext uri="{FF2B5EF4-FFF2-40B4-BE49-F238E27FC236}">
                <a16:creationId xmlns:a16="http://schemas.microsoft.com/office/drawing/2014/main" id="{3E7C0220-9613-629D-5549-8693CC81FF20}"/>
              </a:ext>
            </a:extLst>
          </p:cNvPr>
          <p:cNvSpPr>
            <a:spLocks noChangeArrowheads="1"/>
          </p:cNvSpPr>
          <p:nvPr/>
        </p:nvSpPr>
        <p:spPr bwMode="auto">
          <a:xfrm>
            <a:off x="120868" y="2710437"/>
            <a:ext cx="3110847" cy="1217940"/>
          </a:xfrm>
          <a:prstGeom prst="wedgeRoundRectCallout">
            <a:avLst>
              <a:gd name="adj1" fmla="val -6184"/>
              <a:gd name="adj2" fmla="val -8600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consequently, the corresponding LANs are considered </a:t>
            </a:r>
            <a:r>
              <a:rPr lang="en-US" altLang="en-IT" i="1">
                <a:latin typeface="Tahoma" panose="020B0604030504040204" pitchFamily="34" charset="0"/>
              </a:rPr>
              <a:t>directly connected</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Tree>
    <p:extLst>
      <p:ext uri="{BB962C8B-B14F-4D97-AF65-F5344CB8AC3E}">
        <p14:creationId xmlns:p14="http://schemas.microsoft.com/office/powerpoint/2010/main" val="184260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7" name="AutoShape 195">
            <a:extLst>
              <a:ext uri="{FF2B5EF4-FFF2-40B4-BE49-F238E27FC236}">
                <a16:creationId xmlns:a16="http://schemas.microsoft.com/office/drawing/2014/main" id="{AFCB2A5B-9571-E188-586C-0AA425A9373E}"/>
              </a:ext>
            </a:extLst>
          </p:cNvPr>
          <p:cNvSpPr>
            <a:spLocks noChangeArrowheads="1"/>
          </p:cNvSpPr>
          <p:nvPr/>
        </p:nvSpPr>
        <p:spPr bwMode="auto">
          <a:xfrm>
            <a:off x="108341" y="1607637"/>
            <a:ext cx="3110847" cy="477667"/>
          </a:xfrm>
          <a:prstGeom prst="wedgeRoundRectCallout">
            <a:avLst>
              <a:gd name="adj1" fmla="val 69604"/>
              <a:gd name="adj2" fmla="val 13110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routing table is set; </a:t>
            </a:r>
          </a:p>
        </p:txBody>
      </p:sp>
      <p:sp>
        <p:nvSpPr>
          <p:cNvPr id="8" name="AutoShape 195">
            <a:extLst>
              <a:ext uri="{FF2B5EF4-FFF2-40B4-BE49-F238E27FC236}">
                <a16:creationId xmlns:a16="http://schemas.microsoft.com/office/drawing/2014/main" id="{3F3C2C85-DF2E-2B2D-5699-F14E408173A1}"/>
              </a:ext>
            </a:extLst>
          </p:cNvPr>
          <p:cNvSpPr>
            <a:spLocks noChangeArrowheads="1"/>
          </p:cNvSpPr>
          <p:nvPr/>
        </p:nvSpPr>
        <p:spPr bwMode="auto">
          <a:xfrm>
            <a:off x="110696" y="2730059"/>
            <a:ext cx="3108492" cy="1742310"/>
          </a:xfrm>
          <a:prstGeom prst="wedgeRoundRectCallout">
            <a:avLst>
              <a:gd name="adj1" fmla="val -6840"/>
              <a:gd name="adj2" fmla="val -8735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a row is added to the routing table on how to reach a LAN that is not directly connected; the </a:t>
            </a:r>
            <a:r>
              <a:rPr lang="en-US" altLang="en-IT" dirty="0" err="1">
                <a:latin typeface="Tahoma" panose="020B0604030504040204" pitchFamily="34" charset="0"/>
              </a:rPr>
              <a:t>nexthop</a:t>
            </a:r>
            <a:r>
              <a:rPr lang="en-US" altLang="en-IT" dirty="0">
                <a:latin typeface="Tahoma" panose="020B0604030504040204" pitchFamily="34" charset="0"/>
              </a:rPr>
              <a:t> is a link-local address</a:t>
            </a:r>
          </a:p>
        </p:txBody>
      </p:sp>
    </p:spTree>
    <p:extLst>
      <p:ext uri="{BB962C8B-B14F-4D97-AF65-F5344CB8AC3E}">
        <p14:creationId xmlns:p14="http://schemas.microsoft.com/office/powerpoint/2010/main" val="155300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quick look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4" name="Group 4">
            <a:extLst>
              <a:ext uri="{FF2B5EF4-FFF2-40B4-BE49-F238E27FC236}">
                <a16:creationId xmlns:a16="http://schemas.microsoft.com/office/drawing/2014/main" id="{1C097185-4667-68A9-B6CA-E594F6EC75F9}"/>
              </a:ext>
            </a:extLst>
          </p:cNvPr>
          <p:cNvGrpSpPr>
            <a:grpSpLocks/>
          </p:cNvGrpSpPr>
          <p:nvPr/>
        </p:nvGrpSpPr>
        <p:grpSpPr bwMode="auto">
          <a:xfrm>
            <a:off x="3580872" y="1365874"/>
            <a:ext cx="7860077" cy="2493420"/>
            <a:chOff x="126" y="3294"/>
            <a:chExt cx="5943" cy="1575"/>
          </a:xfrm>
        </p:grpSpPr>
        <p:sp>
          <p:nvSpPr>
            <p:cNvPr id="5" name="AutoShape 5">
              <a:extLst>
                <a:ext uri="{FF2B5EF4-FFF2-40B4-BE49-F238E27FC236}">
                  <a16:creationId xmlns:a16="http://schemas.microsoft.com/office/drawing/2014/main" id="{2FF5E21C-7ABA-6222-FA38-D29A4139AE24}"/>
                </a:ext>
              </a:extLst>
            </p:cNvPr>
            <p:cNvSpPr>
              <a:spLocks noChangeArrowheads="1"/>
            </p:cNvSpPr>
            <p:nvPr/>
          </p:nvSpPr>
          <p:spPr bwMode="auto">
            <a:xfrm>
              <a:off x="126" y="3475"/>
              <a:ext cx="5943" cy="1394"/>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2001:0:0:1::1/64 dev eth0</a:t>
              </a: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address add 2001:0:0:2::1/64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chmod</a:t>
              </a:r>
              <a:r>
                <a:rPr lang="en-US" altLang="it-IT" sz="1600" b="1" dirty="0">
                  <a:latin typeface="Courier New" panose="02070309020205020404" pitchFamily="49" charset="0"/>
                </a:rPr>
                <a:t> o-</a:t>
              </a:r>
              <a:r>
                <a:rPr lang="en-US" altLang="it-IT" sz="1600" b="1" dirty="0" err="1">
                  <a:latin typeface="Courier New" panose="02070309020205020404" pitchFamily="49" charset="0"/>
                </a:rPr>
                <a:t>rw</a:t>
              </a:r>
              <a:r>
                <a:rPr lang="en-US" altLang="it-IT" sz="1600" b="1" dirty="0">
                  <a:latin typeface="Courier New" panose="02070309020205020404" pitchFamily="49" charset="0"/>
                </a:rPr>
                <a:t> /</a:t>
              </a:r>
              <a:r>
                <a:rPr lang="en-US" altLang="it-IT" sz="1600" b="1" dirty="0" err="1">
                  <a:latin typeface="Courier New" panose="02070309020205020404" pitchFamily="49" charset="0"/>
                </a:rPr>
                <a:t>etc</a:t>
              </a:r>
              <a:r>
                <a:rPr lang="en-US" altLang="it-IT" sz="1600" b="1" dirty="0">
                  <a:latin typeface="Courier New" panose="02070309020205020404" pitchFamily="49" charset="0"/>
                </a:rPr>
                <a:t>/</a:t>
              </a:r>
              <a:r>
                <a:rPr lang="en-US" altLang="it-IT" sz="1600" b="1" dirty="0" err="1">
                  <a:latin typeface="Courier New" panose="02070309020205020404" pitchFamily="49" charset="0"/>
                </a:rPr>
                <a:t>radvd.conf</a:t>
              </a:r>
              <a:endParaRPr lang="en-US" altLang="it-IT" sz="1600" b="1" dirty="0">
                <a:latin typeface="Courier New" panose="02070309020205020404" pitchFamily="49" charset="0"/>
              </a:endParaRPr>
            </a:p>
            <a:p>
              <a:pPr eaLnBrk="1" hangingPunct="1">
                <a:spcBef>
                  <a:spcPct val="0"/>
                </a:spcBef>
                <a:buClrTx/>
                <a:buSzTx/>
                <a:buFontTx/>
                <a:buNone/>
              </a:pPr>
              <a:endParaRPr lang="en-US" altLang="it-IT" sz="1600" b="1" dirty="0">
                <a:latin typeface="Courier New" panose="02070309020205020404" pitchFamily="49" charset="0"/>
              </a:endParaRPr>
            </a:p>
            <a:p>
              <a:pPr eaLnBrk="1" hangingPunct="1">
                <a:spcBef>
                  <a:spcPct val="0"/>
                </a:spcBef>
                <a:buClrTx/>
                <a:buSzTx/>
                <a:buFontTx/>
                <a:buNone/>
              </a:pPr>
              <a:r>
                <a:rPr lang="en-US" altLang="it-IT" sz="1600" b="1" dirty="0" err="1">
                  <a:latin typeface="Courier New" panose="02070309020205020404" pitchFamily="49" charset="0"/>
                </a:rPr>
                <a:t>systemctl</a:t>
              </a:r>
              <a:r>
                <a:rPr lang="en-US" altLang="it-IT" sz="1600" b="1" dirty="0">
                  <a:latin typeface="Courier New" panose="02070309020205020404" pitchFamily="49" charset="0"/>
                </a:rPr>
                <a:t> start </a:t>
              </a:r>
              <a:r>
                <a:rPr lang="en-US" altLang="it-IT" sz="1600" b="1" dirty="0" err="1">
                  <a:latin typeface="Courier New" panose="02070309020205020404" pitchFamily="49" charset="0"/>
                </a:rPr>
                <a:t>radvd</a:t>
              </a:r>
              <a:endParaRPr lang="en-US" altLang="it-IT" sz="1600" b="1" dirty="0">
                <a:latin typeface="Courier New" panose="02070309020205020404" pitchFamily="49" charset="0"/>
              </a:endParaRPr>
            </a:p>
          </p:txBody>
        </p:sp>
        <p:sp>
          <p:nvSpPr>
            <p:cNvPr id="6" name="AutoShape 6">
              <a:extLst>
                <a:ext uri="{FF2B5EF4-FFF2-40B4-BE49-F238E27FC236}">
                  <a16:creationId xmlns:a16="http://schemas.microsoft.com/office/drawing/2014/main" id="{4C34A01E-3FE6-4F17-C7BB-DB548FE21ECB}"/>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2" name="AutoShape 195">
            <a:extLst>
              <a:ext uri="{FF2B5EF4-FFF2-40B4-BE49-F238E27FC236}">
                <a16:creationId xmlns:a16="http://schemas.microsoft.com/office/drawing/2014/main" id="{3C8CDCFF-BCBB-6CC2-54E8-186F44D78944}"/>
              </a:ext>
            </a:extLst>
          </p:cNvPr>
          <p:cNvSpPr>
            <a:spLocks noChangeArrowheads="1"/>
          </p:cNvSpPr>
          <p:nvPr/>
        </p:nvSpPr>
        <p:spPr bwMode="auto">
          <a:xfrm>
            <a:off x="161313" y="2538296"/>
            <a:ext cx="3110847" cy="1315233"/>
          </a:xfrm>
          <a:prstGeom prst="wedgeRoundRectCallout">
            <a:avLst>
              <a:gd name="adj1" fmla="val 56977"/>
              <a:gd name="adj2" fmla="val -87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the correct privileges for </a:t>
            </a:r>
            <a:r>
              <a:rPr lang="en-US" altLang="en-IT" dirty="0" err="1">
                <a:latin typeface="Tahoma" panose="020B0604030504040204" pitchFamily="34" charset="0"/>
              </a:rPr>
              <a:t>radvd.conf</a:t>
            </a:r>
            <a:r>
              <a:rPr lang="en-US" altLang="en-IT" dirty="0">
                <a:latin typeface="Tahoma" panose="020B0604030504040204" pitchFamily="34" charset="0"/>
              </a:rPr>
              <a:t> are set</a:t>
            </a:r>
          </a:p>
          <a:p>
            <a:pPr algn="ctr" eaLnBrk="1" hangingPunct="1"/>
            <a:r>
              <a:rPr lang="en-US" altLang="en-IT" dirty="0">
                <a:latin typeface="Tahoma" panose="020B0604030504040204" pitchFamily="34" charset="0"/>
              </a:rPr>
              <a:t>and the </a:t>
            </a:r>
            <a:r>
              <a:rPr lang="en-US" altLang="en-IT" dirty="0" err="1">
                <a:latin typeface="Tahoma" panose="020B0604030504040204" pitchFamily="34" charset="0"/>
              </a:rPr>
              <a:t>radvd</a:t>
            </a:r>
            <a:r>
              <a:rPr lang="en-US" altLang="en-IT" dirty="0">
                <a:latin typeface="Tahoma" panose="020B0604030504040204" pitchFamily="34" charset="0"/>
              </a:rPr>
              <a:t> service is started</a:t>
            </a:r>
          </a:p>
        </p:txBody>
      </p:sp>
    </p:spTree>
    <p:extLst>
      <p:ext uri="{BB962C8B-B14F-4D97-AF65-F5344CB8AC3E}">
        <p14:creationId xmlns:p14="http://schemas.microsoft.com/office/powerpoint/2010/main" val="69847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5"/>
            <a:ext cx="7860077" cy="2689728"/>
            <a:chOff x="126" y="3294"/>
            <a:chExt cx="5943" cy="169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151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interface eth0</a:t>
              </a:r>
            </a:p>
            <a:p>
              <a:pPr eaLnBrk="1" hangingPunct="1">
                <a:spcBef>
                  <a:spcPct val="0"/>
                </a:spcBef>
                <a:buClrTx/>
                <a:buSzTx/>
                <a:buFontTx/>
                <a:buNone/>
              </a:pPr>
              <a:r>
                <a:rPr lang="en-US" altLang="it-IT" sz="1600" b="1" dirty="0">
                  <a:latin typeface="Courier New" panose="02070309020205020404" pitchFamily="49" charset="0"/>
                </a:rPr>
                <a:t>{</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AdvSendAdvert</a:t>
              </a:r>
              <a:r>
                <a:rPr lang="en-US" altLang="it-IT" sz="1600" b="1" dirty="0">
                  <a:latin typeface="Courier New" panose="02070309020205020404" pitchFamily="49" charset="0"/>
                </a:rPr>
                <a:t> on;</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MinRtrAdvInterval</a:t>
              </a:r>
              <a:r>
                <a:rPr lang="en-US" altLang="it-IT" sz="1600" b="1" dirty="0">
                  <a:latin typeface="Courier New" panose="02070309020205020404" pitchFamily="49" charset="0"/>
                </a:rPr>
                <a:t> 3;</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MaxRtrAdvInterval</a:t>
              </a:r>
              <a:r>
                <a:rPr lang="en-US" altLang="it-IT" sz="1600" b="1" dirty="0">
                  <a:latin typeface="Courier New" panose="02070309020205020404" pitchFamily="49" charset="0"/>
                </a:rPr>
                <a:t> 9;</a:t>
              </a:r>
            </a:p>
            <a:p>
              <a:pPr eaLnBrk="1" hangingPunct="1">
                <a:spcBef>
                  <a:spcPct val="0"/>
                </a:spcBef>
                <a:buClrTx/>
                <a:buSzTx/>
                <a:buFontTx/>
                <a:buNone/>
              </a:pPr>
              <a:r>
                <a:rPr lang="en-US" altLang="it-IT" sz="1600" b="1" dirty="0">
                  <a:latin typeface="Courier New" panose="02070309020205020404" pitchFamily="49" charset="0"/>
                </a:rPr>
                <a:t>	</a:t>
              </a:r>
              <a:r>
                <a:rPr lang="en-US" altLang="it-IT" sz="1600" b="1" dirty="0" err="1">
                  <a:latin typeface="Courier New" panose="02070309020205020404" pitchFamily="49" charset="0"/>
                </a:rPr>
                <a:t>AdvDefaultLifetime</a:t>
              </a:r>
              <a:r>
                <a:rPr lang="en-US" altLang="it-IT" sz="1600" b="1" dirty="0">
                  <a:latin typeface="Courier New" panose="02070309020205020404" pitchFamily="49" charset="0"/>
                </a:rPr>
                <a:t> 27;</a:t>
              </a:r>
            </a:p>
            <a:p>
              <a:pPr eaLnBrk="1" hangingPunct="1">
                <a:spcBef>
                  <a:spcPct val="0"/>
                </a:spcBef>
                <a:buClrTx/>
                <a:buSzTx/>
                <a:buFontTx/>
                <a:buNone/>
              </a:pPr>
              <a:r>
                <a:rPr lang="en-US" altLang="it-IT" sz="1600" b="1" dirty="0">
                  <a:latin typeface="Courier New" panose="02070309020205020404" pitchFamily="49" charset="0"/>
                </a:rPr>
                <a:t>	prefix 2001:0:0:1::/64 {};</a:t>
              </a:r>
            </a:p>
            <a:p>
              <a:pPr eaLnBrk="1" hangingPunct="1">
                <a:spcBef>
                  <a:spcPct val="0"/>
                </a:spcBef>
                <a:buClrTx/>
                <a:buSzTx/>
                <a:buFontTx/>
                <a:buNone/>
              </a:pPr>
              <a:r>
                <a:rPr lang="en-US" altLang="it-IT" sz="1600" b="1" dirty="0">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radvd.conf</a:t>
              </a: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1712989"/>
            <a:ext cx="3110847" cy="1143000"/>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this configuration file, of the </a:t>
            </a:r>
            <a:r>
              <a:rPr lang="en-US" altLang="en-IT" dirty="0" err="1">
                <a:latin typeface="Tahoma" panose="020B0604030504040204" pitchFamily="34" charset="0"/>
              </a:rPr>
              <a:t>radvd</a:t>
            </a:r>
            <a:r>
              <a:rPr lang="en-US" altLang="en-IT" dirty="0">
                <a:latin typeface="Tahoma" panose="020B0604030504040204" pitchFamily="34" charset="0"/>
              </a:rPr>
              <a:t> daemon, is in the /</a:t>
            </a:r>
            <a:r>
              <a:rPr lang="en-US" altLang="en-IT" dirty="0" err="1">
                <a:latin typeface="Tahoma" panose="020B0604030504040204" pitchFamily="34" charset="0"/>
              </a:rPr>
              <a:t>etc</a:t>
            </a:r>
            <a:r>
              <a:rPr lang="en-US" altLang="en-IT" dirty="0">
                <a:latin typeface="Tahoma" panose="020B0604030504040204" pitchFamily="34" charset="0"/>
              </a:rPr>
              <a:t> directory of r1</a:t>
            </a:r>
          </a:p>
        </p:txBody>
      </p:sp>
    </p:spTree>
    <p:extLst>
      <p:ext uri="{BB962C8B-B14F-4D97-AF65-F5344CB8AC3E}">
        <p14:creationId xmlns:p14="http://schemas.microsoft.com/office/powerpoint/2010/main" val="347708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F7C35-A833-F9AE-0C99-5D1AA00A10AA}"/>
              </a:ext>
            </a:extLst>
          </p:cNvPr>
          <p:cNvSpPr>
            <a:spLocks noGrp="1"/>
          </p:cNvSpPr>
          <p:nvPr>
            <p:ph type="title"/>
          </p:nvPr>
        </p:nvSpPr>
        <p:spPr/>
        <p:txBody>
          <a:bodyPr/>
          <a:lstStyle/>
          <a:p>
            <a:r>
              <a:rPr lang="it-IT" dirty="0"/>
              <a:t>router advertisement</a:t>
            </a:r>
            <a:endParaRPr lang="en-US" dirty="0"/>
          </a:p>
        </p:txBody>
      </p:sp>
      <p:sp>
        <p:nvSpPr>
          <p:cNvPr id="3" name="Segnaposto contenuto 2">
            <a:extLst>
              <a:ext uri="{FF2B5EF4-FFF2-40B4-BE49-F238E27FC236}">
                <a16:creationId xmlns:a16="http://schemas.microsoft.com/office/drawing/2014/main" id="{7CC4819A-D73E-66F3-4041-FDEF019EDE01}"/>
              </a:ext>
            </a:extLst>
          </p:cNvPr>
          <p:cNvSpPr>
            <a:spLocks noGrp="1"/>
          </p:cNvSpPr>
          <p:nvPr>
            <p:ph idx="1"/>
          </p:nvPr>
        </p:nvSpPr>
        <p:spPr/>
        <p:txBody>
          <a:bodyPr/>
          <a:lstStyle/>
          <a:p>
            <a:r>
              <a:rPr lang="it-IT" dirty="0" err="1"/>
              <a:t>radvd</a:t>
            </a:r>
            <a:r>
              <a:rPr lang="it-IT" dirty="0"/>
              <a:t> </a:t>
            </a:r>
            <a:r>
              <a:rPr lang="it-IT" dirty="0" err="1"/>
              <a:t>is</a:t>
            </a:r>
            <a:r>
              <a:rPr lang="it-IT" dirty="0"/>
              <a:t> a </a:t>
            </a:r>
            <a:r>
              <a:rPr lang="it-IT" dirty="0" err="1"/>
              <a:t>daemon</a:t>
            </a:r>
            <a:endParaRPr lang="it-IT" dirty="0"/>
          </a:p>
          <a:p>
            <a:r>
              <a:rPr lang="it-IT" dirty="0" err="1"/>
              <a:t>it</a:t>
            </a:r>
            <a:r>
              <a:rPr lang="it-IT" dirty="0"/>
              <a:t> </a:t>
            </a:r>
            <a:r>
              <a:rPr lang="it-IT" dirty="0" err="1"/>
              <a:t>is</a:t>
            </a:r>
            <a:r>
              <a:rPr lang="it-IT" dirty="0"/>
              <a:t> </a:t>
            </a:r>
            <a:r>
              <a:rPr lang="it-IT" dirty="0" err="1"/>
              <a:t>used</a:t>
            </a:r>
            <a:r>
              <a:rPr lang="it-IT" dirty="0"/>
              <a:t> to </a:t>
            </a:r>
            <a:r>
              <a:rPr lang="it-IT" dirty="0" err="1"/>
              <a:t>send</a:t>
            </a:r>
            <a:r>
              <a:rPr lang="it-IT" dirty="0"/>
              <a:t> router advertisement </a:t>
            </a:r>
            <a:r>
              <a:rPr lang="it-IT" dirty="0" err="1"/>
              <a:t>messages</a:t>
            </a:r>
            <a:endParaRPr lang="it-IT" dirty="0"/>
          </a:p>
          <a:p>
            <a:r>
              <a:rPr lang="it-IT" dirty="0"/>
              <a:t>the </a:t>
            </a:r>
            <a:r>
              <a:rPr lang="it-IT" dirty="0" err="1"/>
              <a:t>configuration</a:t>
            </a:r>
            <a:r>
              <a:rPr lang="it-IT" dirty="0"/>
              <a:t> of </a:t>
            </a:r>
            <a:r>
              <a:rPr lang="it-IT" dirty="0" err="1"/>
              <a:t>radvd</a:t>
            </a:r>
            <a:r>
              <a:rPr lang="it-IT" dirty="0"/>
              <a:t> </a:t>
            </a:r>
            <a:r>
              <a:rPr lang="it-IT" dirty="0" err="1"/>
              <a:t>is</a:t>
            </a:r>
            <a:r>
              <a:rPr lang="it-IT" dirty="0"/>
              <a:t> </a:t>
            </a:r>
            <a:r>
              <a:rPr lang="it-IT" dirty="0" err="1"/>
              <a:t>specified</a:t>
            </a:r>
            <a:r>
              <a:rPr lang="it-IT" dirty="0"/>
              <a:t> in the </a:t>
            </a:r>
            <a:r>
              <a:rPr lang="it-IT" dirty="0" err="1"/>
              <a:t>radvd.conf</a:t>
            </a:r>
            <a:r>
              <a:rPr lang="it-IT" dirty="0"/>
              <a:t> file</a:t>
            </a:r>
            <a:endParaRPr lang="en-US" dirty="0"/>
          </a:p>
        </p:txBody>
      </p:sp>
      <p:sp>
        <p:nvSpPr>
          <p:cNvPr id="4" name="Segnaposto data 3">
            <a:extLst>
              <a:ext uri="{FF2B5EF4-FFF2-40B4-BE49-F238E27FC236}">
                <a16:creationId xmlns:a16="http://schemas.microsoft.com/office/drawing/2014/main" id="{A56EBE82-AB5A-D6E6-22B6-E58E4881AF6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C078E989-0442-64DC-42A2-7BBE597A4B0C}"/>
              </a:ext>
            </a:extLst>
          </p:cNvPr>
          <p:cNvSpPr>
            <a:spLocks noGrp="1"/>
          </p:cNvSpPr>
          <p:nvPr>
            <p:ph type="ftr" sz="quarter" idx="11"/>
          </p:nvPr>
        </p:nvSpPr>
        <p:spPr/>
        <p:txBody>
          <a:bodyPr/>
          <a:lstStyle/>
          <a:p>
            <a:pPr>
              <a:defRPr/>
            </a:pPr>
            <a:r>
              <a:rPr lang="it-IT" altLang="it-IT"/>
              <a:t>kathara – [ lab: basic-ipv6 ]</a:t>
            </a:r>
          </a:p>
        </p:txBody>
      </p:sp>
    </p:spTree>
    <p:extLst>
      <p:ext uri="{BB962C8B-B14F-4D97-AF65-F5344CB8AC3E}">
        <p14:creationId xmlns:p14="http://schemas.microsoft.com/office/powerpoint/2010/main" val="39677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BB2C9207-C19E-A6C3-ACEF-536A5819D67B}"/>
              </a:ext>
            </a:extLst>
          </p:cNvPr>
          <p:cNvSpPr>
            <a:spLocks noGrp="1" noChangeArrowheads="1"/>
          </p:cNvSpPr>
          <p:nvPr>
            <p:ph type="title"/>
          </p:nvPr>
        </p:nvSpPr>
        <p:spPr/>
        <p:txBody>
          <a:bodyPr/>
          <a:lstStyle/>
          <a:p>
            <a:pPr eaLnBrk="1" hangingPunct="1"/>
            <a:r>
              <a:rPr lang="en-US" altLang="it-IT"/>
              <a:t>copyright notice</a:t>
            </a:r>
          </a:p>
        </p:txBody>
      </p:sp>
      <p:sp>
        <p:nvSpPr>
          <p:cNvPr id="6149" name="Rectangle 3">
            <a:extLst>
              <a:ext uri="{FF2B5EF4-FFF2-40B4-BE49-F238E27FC236}">
                <a16:creationId xmlns:a16="http://schemas.microsoft.com/office/drawing/2014/main" id="{497B66A6-D1AF-2196-495D-D786D522847C}"/>
              </a:ext>
            </a:extLst>
          </p:cNvPr>
          <p:cNvSpPr>
            <a:spLocks noGrp="1" noChangeArrowheads="1"/>
          </p:cNvSpPr>
          <p:nvPr>
            <p:ph idx="1"/>
          </p:nvPr>
        </p:nvSpPr>
        <p:spPr/>
        <p:txBody>
          <a:bodyPr/>
          <a:lstStyle/>
          <a:p>
            <a:pPr eaLnBrk="1" hangingPunct="1">
              <a:lnSpc>
                <a:spcPct val="80000"/>
              </a:lnSpc>
            </a:pPr>
            <a:r>
              <a:rPr lang="en-US" altLang="it-IT" sz="180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US" altLang="it-IT" sz="1800" dirty="0"/>
              <a:t>This material, with the exception of some multimedia elements licensed by other organizations, is property of the authors and/or organizations appearing in the first slide.</a:t>
            </a:r>
          </a:p>
          <a:p>
            <a:pPr eaLnBrk="1" hangingPunct="1">
              <a:lnSpc>
                <a:spcPct val="80000"/>
              </a:lnSpc>
            </a:pPr>
            <a:r>
              <a:rPr lang="en-US" altLang="it-IT" sz="1800" dirty="0"/>
              <a:t>This material, or its parts, can be reproduced and used for didactical purposes within universities and schools, provided that this happens for non-profit purposes.</a:t>
            </a:r>
          </a:p>
          <a:p>
            <a:pPr eaLnBrk="1" hangingPunct="1">
              <a:lnSpc>
                <a:spcPct val="80000"/>
              </a:lnSpc>
            </a:pPr>
            <a:r>
              <a:rPr lang="en-US" altLang="it-IT" sz="1800" dirty="0"/>
              <a:t>Information contained in this material cannot be used within network design projects or other products of any kind.</a:t>
            </a:r>
          </a:p>
          <a:p>
            <a:pPr eaLnBrk="1" hangingPunct="1">
              <a:lnSpc>
                <a:spcPct val="80000"/>
              </a:lnSpc>
            </a:pPr>
            <a:r>
              <a:rPr lang="en-US" altLang="it-IT" sz="1800" dirty="0"/>
              <a:t>Any other use is prohibited, unless explicitly authorized by the authors on the basis of an explicit agreement.</a:t>
            </a:r>
          </a:p>
          <a:p>
            <a:pPr eaLnBrk="1" hangingPunct="1">
              <a:lnSpc>
                <a:spcPct val="80000"/>
              </a:lnSpc>
            </a:pPr>
            <a:r>
              <a:rPr lang="en-US" altLang="it-IT" sz="180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US" altLang="it-IT" sz="1800" dirty="0"/>
              <a:t>This copyright notice must always be redistributed together with the material, or its portions.</a:t>
            </a:r>
            <a:endParaRPr lang="en-US" altLang="it-IT" sz="1800"/>
          </a:p>
        </p:txBody>
      </p:sp>
      <p:sp>
        <p:nvSpPr>
          <p:cNvPr id="4" name="Segnaposto data 3">
            <a:extLst>
              <a:ext uri="{FF2B5EF4-FFF2-40B4-BE49-F238E27FC236}">
                <a16:creationId xmlns:a16="http://schemas.microsoft.com/office/drawing/2014/main" id="{22EB0DE9-B9FF-F794-0C57-CD532E92170F}"/>
              </a:ext>
            </a:extLst>
          </p:cNvPr>
          <p:cNvSpPr>
            <a:spLocks noGrp="1"/>
          </p:cNvSpPr>
          <p:nvPr>
            <p:ph type="dt" sz="half" idx="10"/>
          </p:nvPr>
        </p:nvSpPr>
        <p:spPr/>
        <p:txBody>
          <a:bodyPr/>
          <a:lstStyle/>
          <a:p>
            <a:pPr>
              <a:defRPr/>
            </a:pPr>
            <a:r>
              <a:rPr lang="en-US" altLang="it-IT" dirty="0"/>
              <a:t>last update: Sept 2024</a:t>
            </a:r>
            <a:endParaRPr lang="it-IT" altLang="it-IT" dirty="0"/>
          </a:p>
        </p:txBody>
      </p:sp>
      <p:sp>
        <p:nvSpPr>
          <p:cNvPr id="5" name="Segnaposto piè di pagina 4">
            <a:extLst>
              <a:ext uri="{FF2B5EF4-FFF2-40B4-BE49-F238E27FC236}">
                <a16:creationId xmlns:a16="http://schemas.microsoft.com/office/drawing/2014/main" id="{317BB90C-4606-D484-6FB1-00FD5806DE9D}"/>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2001088"/>
            <a:ext cx="3110847" cy="1017685"/>
          </a:xfrm>
          <a:prstGeom prst="wedgeRoundRectCallout">
            <a:avLst>
              <a:gd name="adj1" fmla="val 57380"/>
              <a:gd name="adj2" fmla="val -6460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interface of the router where the advertisements are sent</a:t>
            </a:r>
          </a:p>
        </p:txBody>
      </p:sp>
    </p:spTree>
    <p:extLst>
      <p:ext uri="{BB962C8B-B14F-4D97-AF65-F5344CB8AC3E}">
        <p14:creationId xmlns:p14="http://schemas.microsoft.com/office/powerpoint/2010/main" val="281381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133393" y="3441526"/>
            <a:ext cx="3110847" cy="504173"/>
          </a:xfrm>
          <a:prstGeom prst="wedgeRoundRectCallout">
            <a:avLst>
              <a:gd name="adj1" fmla="val 57783"/>
              <a:gd name="adj2" fmla="val -7206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the announced prefix</a:t>
            </a:r>
          </a:p>
        </p:txBody>
      </p:sp>
    </p:spTree>
    <p:extLst>
      <p:ext uri="{BB962C8B-B14F-4D97-AF65-F5344CB8AC3E}">
        <p14:creationId xmlns:p14="http://schemas.microsoft.com/office/powerpoint/2010/main" val="1382781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1378B0-A269-A7F5-96BF-8AECDFB8F112}"/>
              </a:ext>
            </a:extLst>
          </p:cNvPr>
          <p:cNvSpPr>
            <a:spLocks noGrp="1"/>
          </p:cNvSpPr>
          <p:nvPr>
            <p:ph type="title"/>
          </p:nvPr>
        </p:nvSpPr>
        <p:spPr/>
        <p:txBody>
          <a:bodyPr/>
          <a:lstStyle/>
          <a:p>
            <a:r>
              <a:rPr lang="it-IT" altLang="it-IT"/>
              <a:t>a </a:t>
            </a:r>
            <a:r>
              <a:rPr lang="it-IT" altLang="it-IT" err="1"/>
              <a:t>quick</a:t>
            </a:r>
            <a:r>
              <a:rPr lang="it-IT" altLang="it-IT"/>
              <a:t> look </a:t>
            </a:r>
            <a:r>
              <a:rPr lang="it-IT" altLang="it-IT" err="1"/>
              <a:t>at</a:t>
            </a:r>
            <a:r>
              <a:rPr lang="it-IT" altLang="it-IT"/>
              <a:t> the lab</a:t>
            </a:r>
            <a:endParaRPr lang="en-US"/>
          </a:p>
        </p:txBody>
      </p:sp>
      <p:sp>
        <p:nvSpPr>
          <p:cNvPr id="4" name="Segnaposto data 3">
            <a:extLst>
              <a:ext uri="{FF2B5EF4-FFF2-40B4-BE49-F238E27FC236}">
                <a16:creationId xmlns:a16="http://schemas.microsoft.com/office/drawing/2014/main" id="{8945F09B-7EC3-AF90-D22B-41571FC0145C}"/>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9B8944FB-945F-462E-792F-9CF8D2CE7B4C}"/>
              </a:ext>
            </a:extLst>
          </p:cNvPr>
          <p:cNvSpPr>
            <a:spLocks noGrp="1"/>
          </p:cNvSpPr>
          <p:nvPr>
            <p:ph type="ftr" sz="quarter" idx="11"/>
          </p:nvPr>
        </p:nvSpPr>
        <p:spPr/>
        <p:txBody>
          <a:bodyPr/>
          <a:lstStyle/>
          <a:p>
            <a:pPr>
              <a:defRPr/>
            </a:pPr>
            <a:r>
              <a:rPr lang="it-IT" altLang="it-IT"/>
              <a:t>kathara – [ lab: basic-ipv6 ]</a:t>
            </a:r>
          </a:p>
        </p:txBody>
      </p:sp>
      <p:grpSp>
        <p:nvGrpSpPr>
          <p:cNvPr id="6" name="Group 4">
            <a:extLst>
              <a:ext uri="{FF2B5EF4-FFF2-40B4-BE49-F238E27FC236}">
                <a16:creationId xmlns:a16="http://schemas.microsoft.com/office/drawing/2014/main" id="{06080B5C-DA50-39E9-5B8D-947624F95462}"/>
              </a:ext>
            </a:extLst>
          </p:cNvPr>
          <p:cNvGrpSpPr>
            <a:grpSpLocks/>
          </p:cNvGrpSpPr>
          <p:nvPr/>
        </p:nvGrpSpPr>
        <p:grpSpPr bwMode="auto">
          <a:xfrm>
            <a:off x="3580872" y="1365876"/>
            <a:ext cx="7860077" cy="4684465"/>
            <a:chOff x="126" y="3294"/>
            <a:chExt cx="5943" cy="2959"/>
          </a:xfrm>
        </p:grpSpPr>
        <p:sp>
          <p:nvSpPr>
            <p:cNvPr id="7" name="AutoShape 5">
              <a:extLst>
                <a:ext uri="{FF2B5EF4-FFF2-40B4-BE49-F238E27FC236}">
                  <a16:creationId xmlns:a16="http://schemas.microsoft.com/office/drawing/2014/main" id="{3F72A3F9-1B16-825D-98F4-F8D1ED985AA2}"/>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interface eth0</a:t>
              </a:r>
            </a:p>
            <a:p>
              <a:pPr eaLnBrk="1" hangingPunct="1">
                <a:spcBef>
                  <a:spcPct val="0"/>
                </a:spcBef>
                <a:buClrTx/>
                <a:buSzTx/>
                <a:buFontTx/>
                <a:buNone/>
              </a:pPr>
              <a:r>
                <a:rPr lang="en-US" altLang="it-IT" sz="1600" b="1">
                  <a:latin typeface="Courier New" panose="02070309020205020404" pitchFamily="49" charset="0"/>
                </a:rPr>
                <a:t>{</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AdvSendAdvert</a:t>
              </a:r>
              <a:r>
                <a:rPr lang="en-US" altLang="it-IT" sz="1600" b="1">
                  <a:latin typeface="Courier New" panose="02070309020205020404" pitchFamily="49" charset="0"/>
                </a:rPr>
                <a:t> on;</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MinRtrAdvInterval</a:t>
              </a:r>
              <a:r>
                <a:rPr lang="en-US" altLang="it-IT" sz="1600" b="1">
                  <a:latin typeface="Courier New" panose="02070309020205020404" pitchFamily="49" charset="0"/>
                </a:rPr>
                <a:t> 3;</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MaxRtrAdvInterval</a:t>
              </a:r>
              <a:r>
                <a:rPr lang="en-US" altLang="it-IT" sz="1600" b="1">
                  <a:latin typeface="Courier New" panose="02070309020205020404" pitchFamily="49" charset="0"/>
                </a:rPr>
                <a:t> 9;</a:t>
              </a:r>
            </a:p>
            <a:p>
              <a:pPr eaLnBrk="1" hangingPunct="1">
                <a:spcBef>
                  <a:spcPct val="0"/>
                </a:spcBef>
                <a:buClrTx/>
                <a:buSzTx/>
                <a:buFontTx/>
                <a:buNone/>
              </a:pPr>
              <a:r>
                <a:rPr lang="en-US" altLang="it-IT" sz="1600" b="1">
                  <a:latin typeface="Courier New" panose="02070309020205020404" pitchFamily="49" charset="0"/>
                </a:rPr>
                <a:t>	</a:t>
              </a:r>
              <a:r>
                <a:rPr lang="en-US" altLang="it-IT" sz="1600" b="1" err="1">
                  <a:latin typeface="Courier New" panose="02070309020205020404" pitchFamily="49" charset="0"/>
                </a:rPr>
                <a:t>AdvDefaultLifetime</a:t>
              </a:r>
              <a:r>
                <a:rPr lang="en-US" altLang="it-IT" sz="1600" b="1">
                  <a:latin typeface="Courier New" panose="02070309020205020404" pitchFamily="49" charset="0"/>
                </a:rPr>
                <a:t> 27;</a:t>
              </a:r>
            </a:p>
            <a:p>
              <a:pPr eaLnBrk="1" hangingPunct="1">
                <a:spcBef>
                  <a:spcPct val="0"/>
                </a:spcBef>
                <a:buClrTx/>
                <a:buSzTx/>
                <a:buFontTx/>
                <a:buNone/>
              </a:pPr>
              <a:r>
                <a:rPr lang="en-US" altLang="it-IT" sz="1600" b="1">
                  <a:latin typeface="Courier New" panose="02070309020205020404" pitchFamily="49" charset="0"/>
                </a:rPr>
                <a:t>	prefix 2001:0:0:1::/64 {};</a:t>
              </a:r>
            </a:p>
            <a:p>
              <a:pPr eaLnBrk="1" hangingPunct="1">
                <a:spcBef>
                  <a:spcPct val="0"/>
                </a:spcBef>
                <a:buClrTx/>
                <a:buSzTx/>
                <a:buFontTx/>
                <a:buNone/>
              </a:pPr>
              <a:r>
                <a:rPr lang="en-US" altLang="it-IT" sz="1600" b="1">
                  <a:latin typeface="Courier New" panose="02070309020205020404" pitchFamily="49" charset="0"/>
                </a:rPr>
                <a:t>};</a:t>
              </a:r>
            </a:p>
          </p:txBody>
        </p:sp>
        <p:sp>
          <p:nvSpPr>
            <p:cNvPr id="8" name="AutoShape 6">
              <a:extLst>
                <a:ext uri="{FF2B5EF4-FFF2-40B4-BE49-F238E27FC236}">
                  <a16:creationId xmlns:a16="http://schemas.microsoft.com/office/drawing/2014/main" id="{34FF4F2B-AC9C-3292-D8E8-26F5B008A9BD}"/>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p:txBody>
        </p:sp>
      </p:grpSp>
      <p:sp>
        <p:nvSpPr>
          <p:cNvPr id="9" name="AutoShape 195">
            <a:extLst>
              <a:ext uri="{FF2B5EF4-FFF2-40B4-BE49-F238E27FC236}">
                <a16:creationId xmlns:a16="http://schemas.microsoft.com/office/drawing/2014/main" id="{D40933B0-8BE9-62DC-C156-5BBE640AD777}"/>
              </a:ext>
            </a:extLst>
          </p:cNvPr>
          <p:cNvSpPr>
            <a:spLocks noChangeArrowheads="1"/>
          </p:cNvSpPr>
          <p:nvPr/>
        </p:nvSpPr>
        <p:spPr bwMode="auto">
          <a:xfrm>
            <a:off x="245284" y="1473158"/>
            <a:ext cx="3110847" cy="504173"/>
          </a:xfrm>
          <a:prstGeom prst="wedgeRoundRectCallout">
            <a:avLst>
              <a:gd name="adj1" fmla="val 85591"/>
              <a:gd name="adj2" fmla="val 11500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advertisements are sent</a:t>
            </a:r>
          </a:p>
        </p:txBody>
      </p:sp>
      <p:sp>
        <p:nvSpPr>
          <p:cNvPr id="3" name="AutoShape 195">
            <a:extLst>
              <a:ext uri="{FF2B5EF4-FFF2-40B4-BE49-F238E27FC236}">
                <a16:creationId xmlns:a16="http://schemas.microsoft.com/office/drawing/2014/main" id="{6BAD23EE-E5E3-1E86-7002-9D300071A5FA}"/>
              </a:ext>
            </a:extLst>
          </p:cNvPr>
          <p:cNvSpPr>
            <a:spLocks noChangeArrowheads="1"/>
          </p:cNvSpPr>
          <p:nvPr/>
        </p:nvSpPr>
        <p:spPr bwMode="auto">
          <a:xfrm>
            <a:off x="245284" y="2255304"/>
            <a:ext cx="3110847" cy="712420"/>
          </a:xfrm>
          <a:prstGeom prst="wedgeRoundRectCallout">
            <a:avLst>
              <a:gd name="adj1" fmla="val 86617"/>
              <a:gd name="adj2" fmla="val -85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minimum interval between consecutive advertisements</a:t>
            </a:r>
          </a:p>
          <a:p>
            <a:pPr algn="ctr" eaLnBrk="1" hangingPunct="1"/>
            <a:endParaRPr lang="en-US" altLang="en-IT">
              <a:latin typeface="Tahoma" panose="020B0604030504040204" pitchFamily="34" charset="0"/>
            </a:endParaRPr>
          </a:p>
        </p:txBody>
      </p:sp>
      <p:sp>
        <p:nvSpPr>
          <p:cNvPr id="10" name="AutoShape 195">
            <a:extLst>
              <a:ext uri="{FF2B5EF4-FFF2-40B4-BE49-F238E27FC236}">
                <a16:creationId xmlns:a16="http://schemas.microsoft.com/office/drawing/2014/main" id="{DCD32EB7-5FEE-F1E6-9FCD-CE4D19AAF567}"/>
              </a:ext>
            </a:extLst>
          </p:cNvPr>
          <p:cNvSpPr>
            <a:spLocks noChangeArrowheads="1"/>
          </p:cNvSpPr>
          <p:nvPr/>
        </p:nvSpPr>
        <p:spPr bwMode="auto">
          <a:xfrm>
            <a:off x="245284" y="3266450"/>
            <a:ext cx="3110847" cy="712420"/>
          </a:xfrm>
          <a:prstGeom prst="wedgeRoundRectCallout">
            <a:avLst>
              <a:gd name="adj1" fmla="val 87982"/>
              <a:gd name="adj2" fmla="val -10660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maximum interval between consecutive advertisements</a:t>
            </a:r>
          </a:p>
          <a:p>
            <a:pPr algn="ctr" eaLnBrk="1" hangingPunct="1"/>
            <a:endParaRPr lang="en-US" altLang="en-IT">
              <a:latin typeface="Tahoma" panose="020B0604030504040204" pitchFamily="34" charset="0"/>
            </a:endParaRPr>
          </a:p>
        </p:txBody>
      </p:sp>
      <p:sp>
        <p:nvSpPr>
          <p:cNvPr id="11" name="AutoShape 195">
            <a:extLst>
              <a:ext uri="{FF2B5EF4-FFF2-40B4-BE49-F238E27FC236}">
                <a16:creationId xmlns:a16="http://schemas.microsoft.com/office/drawing/2014/main" id="{39CCA4EB-4635-9CA8-58AE-A8D10A4C8DB1}"/>
              </a:ext>
            </a:extLst>
          </p:cNvPr>
          <p:cNvSpPr>
            <a:spLocks noChangeArrowheads="1"/>
          </p:cNvSpPr>
          <p:nvPr/>
        </p:nvSpPr>
        <p:spPr bwMode="auto">
          <a:xfrm>
            <a:off x="7709714" y="1966185"/>
            <a:ext cx="3110847" cy="712420"/>
          </a:xfrm>
          <a:prstGeom prst="wedgeRoundRectCallout">
            <a:avLst>
              <a:gd name="adj1" fmla="val -62666"/>
              <a:gd name="adj2" fmla="val 9489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time interval for default gateway validity</a:t>
            </a:r>
          </a:p>
          <a:p>
            <a:pPr algn="ctr" eaLnBrk="1" hangingPunct="1"/>
            <a:endParaRPr lang="en-US" altLang="en-IT">
              <a:latin typeface="Tahoma" panose="020B0604030504040204" pitchFamily="34" charset="0"/>
            </a:endParaRPr>
          </a:p>
        </p:txBody>
      </p:sp>
    </p:spTree>
    <p:extLst>
      <p:ext uri="{BB962C8B-B14F-4D97-AF65-F5344CB8AC3E}">
        <p14:creationId xmlns:p14="http://schemas.microsoft.com/office/powerpoint/2010/main" val="385011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CC6EA2F5-910C-88FD-01FC-24F47B583B4D}"/>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p>
        </p:txBody>
      </p:sp>
      <p:sp>
        <p:nvSpPr>
          <p:cNvPr id="35" name="Segnaposto data 3">
            <a:extLst>
              <a:ext uri="{FF2B5EF4-FFF2-40B4-BE49-F238E27FC236}">
                <a16:creationId xmlns:a16="http://schemas.microsoft.com/office/drawing/2014/main" id="{F125EA90-53E9-14B7-B4B6-4D19F3B7EEB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0F6BD11E-0452-434B-0388-398331CC045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4341" name="Group 4">
            <a:extLst>
              <a:ext uri="{FF2B5EF4-FFF2-40B4-BE49-F238E27FC236}">
                <a16:creationId xmlns:a16="http://schemas.microsoft.com/office/drawing/2014/main" id="{36F12175-B359-B752-7C5D-BF0917A4B4C0}"/>
              </a:ext>
            </a:extLst>
          </p:cNvPr>
          <p:cNvGrpSpPr>
            <a:grpSpLocks/>
          </p:cNvGrpSpPr>
          <p:nvPr/>
        </p:nvGrpSpPr>
        <p:grpSpPr bwMode="auto">
          <a:xfrm>
            <a:off x="3580872" y="1365876"/>
            <a:ext cx="7860077" cy="4684465"/>
            <a:chOff x="126" y="3294"/>
            <a:chExt cx="5943" cy="2959"/>
          </a:xfrm>
        </p:grpSpPr>
        <p:sp>
          <p:nvSpPr>
            <p:cNvPr id="14343" name="AutoShape 5">
              <a:extLst>
                <a:ext uri="{FF2B5EF4-FFF2-40B4-BE49-F238E27FC236}">
                  <a16:creationId xmlns:a16="http://schemas.microsoft.com/office/drawing/2014/main" id="{709BABB2-0DBC-F8AB-FADF-21194B12E2F3}"/>
                </a:ext>
              </a:extLst>
            </p:cNvPr>
            <p:cNvSpPr>
              <a:spLocks noChangeArrowheads="1"/>
            </p:cNvSpPr>
            <p:nvPr/>
          </p:nvSpPr>
          <p:spPr bwMode="auto">
            <a:xfrm>
              <a:off x="126" y="3475"/>
              <a:ext cx="5943" cy="2778"/>
            </a:xfrm>
            <a:prstGeom prst="foldedCorner">
              <a:avLst>
                <a:gd name="adj" fmla="val 8278"/>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address 00:00:00:00:00:a1</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address 00:00:00:00:00:b1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eth0 up</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down</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link set dev eth1 up</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2001:0:0:1::1/64 dev eth0</a:t>
              </a: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address add 2001:0:0:2::1/64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ip</a:t>
              </a:r>
              <a:r>
                <a:rPr lang="en-US" altLang="it-IT" sz="1600" b="1">
                  <a:latin typeface="Courier New" panose="02070309020205020404" pitchFamily="49" charset="0"/>
                </a:rPr>
                <a:t> route add 2001:0:0:3::/64 via fe80::200:ff:fe00:b2 dev eth1</a:t>
              </a: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chmod</a:t>
              </a:r>
              <a:r>
                <a:rPr lang="en-US" altLang="it-IT" sz="1600" b="1">
                  <a:latin typeface="Courier New" panose="02070309020205020404" pitchFamily="49" charset="0"/>
                </a:rPr>
                <a:t> o-</a:t>
              </a:r>
              <a:r>
                <a:rPr lang="en-US" altLang="it-IT" sz="1600" b="1" err="1">
                  <a:latin typeface="Courier New" panose="02070309020205020404" pitchFamily="49" charset="0"/>
                </a:rPr>
                <a:t>rw</a:t>
              </a:r>
              <a:r>
                <a:rPr lang="en-US" altLang="it-IT" sz="1600" b="1">
                  <a:latin typeface="Courier New" panose="02070309020205020404" pitchFamily="49" charset="0"/>
                </a:rPr>
                <a:t> /</a:t>
              </a:r>
              <a:r>
                <a:rPr lang="en-US" altLang="it-IT" sz="1600" b="1" err="1">
                  <a:latin typeface="Courier New" panose="02070309020205020404" pitchFamily="49" charset="0"/>
                </a:rPr>
                <a:t>etc</a:t>
              </a:r>
              <a:r>
                <a:rPr lang="en-US" altLang="it-IT" sz="1600" b="1">
                  <a:latin typeface="Courier New" panose="02070309020205020404" pitchFamily="49" charset="0"/>
                </a:rPr>
                <a:t>/</a:t>
              </a:r>
              <a:r>
                <a:rPr lang="en-US" altLang="it-IT" sz="1600" b="1" err="1">
                  <a:latin typeface="Courier New" panose="02070309020205020404" pitchFamily="49" charset="0"/>
                </a:rPr>
                <a:t>radvd.conf</a:t>
              </a:r>
              <a:endParaRPr lang="en-US" altLang="it-IT" sz="1600" b="1">
                <a:latin typeface="Courier New" panose="02070309020205020404" pitchFamily="49" charset="0"/>
              </a:endParaRPr>
            </a:p>
            <a:p>
              <a:pPr eaLnBrk="1" hangingPunct="1">
                <a:spcBef>
                  <a:spcPct val="0"/>
                </a:spcBef>
                <a:buClrTx/>
                <a:buSzTx/>
                <a:buFontTx/>
                <a:buNone/>
              </a:pPr>
              <a:endParaRPr lang="en-US" altLang="it-IT" sz="1600" b="1">
                <a:latin typeface="Courier New" panose="02070309020205020404" pitchFamily="49" charset="0"/>
              </a:endParaRPr>
            </a:p>
            <a:p>
              <a:pPr eaLnBrk="1" hangingPunct="1">
                <a:spcBef>
                  <a:spcPct val="0"/>
                </a:spcBef>
                <a:buClrTx/>
                <a:buSzTx/>
                <a:buFontTx/>
                <a:buNone/>
              </a:pPr>
              <a:r>
                <a:rPr lang="en-US" altLang="it-IT" sz="1600" b="1" err="1">
                  <a:latin typeface="Courier New" panose="02070309020205020404" pitchFamily="49" charset="0"/>
                </a:rPr>
                <a:t>systemctl</a:t>
              </a:r>
              <a:r>
                <a:rPr lang="en-US" altLang="it-IT" sz="1600" b="1">
                  <a:latin typeface="Courier New" panose="02070309020205020404" pitchFamily="49" charset="0"/>
                </a:rPr>
                <a:t> start </a:t>
              </a:r>
              <a:r>
                <a:rPr lang="en-US" altLang="it-IT" sz="1600" b="1" err="1">
                  <a:latin typeface="Courier New" panose="02070309020205020404" pitchFamily="49" charset="0"/>
                </a:rPr>
                <a:t>radvd</a:t>
              </a:r>
              <a:endParaRPr lang="en-US" altLang="it-IT" sz="1600" b="1">
                <a:latin typeface="Courier New" panose="02070309020205020404" pitchFamily="49" charset="0"/>
              </a:endParaRPr>
            </a:p>
          </p:txBody>
        </p:sp>
        <p:sp>
          <p:nvSpPr>
            <p:cNvPr id="14344" name="AutoShape 6">
              <a:extLst>
                <a:ext uri="{FF2B5EF4-FFF2-40B4-BE49-F238E27FC236}">
                  <a16:creationId xmlns:a16="http://schemas.microsoft.com/office/drawing/2014/main" id="{89B8F4A3-E93F-E566-FEB2-018BA3A8616F}"/>
                </a:ext>
              </a:extLst>
            </p:cNvPr>
            <p:cNvSpPr>
              <a:spLocks noChangeArrowheads="1"/>
            </p:cNvSpPr>
            <p:nvPr/>
          </p:nvSpPr>
          <p:spPr bwMode="auto">
            <a:xfrm>
              <a:off x="171" y="3294"/>
              <a:ext cx="104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r1.startup</a:t>
              </a:r>
            </a:p>
          </p:txBody>
        </p:sp>
      </p:grpSp>
      <p:sp>
        <p:nvSpPr>
          <p:cNvPr id="3" name="AutoShape 298">
            <a:extLst>
              <a:ext uri="{FF2B5EF4-FFF2-40B4-BE49-F238E27FC236}">
                <a16:creationId xmlns:a16="http://schemas.microsoft.com/office/drawing/2014/main" id="{3BFFCF62-FA3C-8C07-2BF5-2E9C7AC4DDA9}"/>
              </a:ext>
            </a:extLst>
          </p:cNvPr>
          <p:cNvSpPr>
            <a:spLocks noChangeArrowheads="1"/>
          </p:cNvSpPr>
          <p:nvPr/>
        </p:nvSpPr>
        <p:spPr bwMode="auto">
          <a:xfrm>
            <a:off x="249894" y="5025975"/>
            <a:ext cx="3119607" cy="735998"/>
          </a:xfrm>
          <a:prstGeom prst="foldedCorner">
            <a:avLst>
              <a:gd name="adj" fmla="val 12500"/>
            </a:avLst>
          </a:prstGeom>
          <a:solidFill>
            <a:schemeClr val="accent2"/>
          </a:solidFill>
          <a:ln w="9525">
            <a:solidFill>
              <a:schemeClr val="tx1"/>
            </a:solidFill>
            <a:round/>
            <a:headEnd/>
            <a:tailEnd/>
          </a:ln>
          <a:effec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it-IT" altLang="en-IT" err="1">
                <a:latin typeface="Tahoma" panose="020B0604030504040204" pitchFamily="34" charset="0"/>
              </a:rPr>
              <a:t>similar</a:t>
            </a:r>
            <a:r>
              <a:rPr lang="it-IT" altLang="en-IT">
                <a:latin typeface="Tahoma" panose="020B0604030504040204" pitchFamily="34" charset="0"/>
              </a:rPr>
              <a:t> </a:t>
            </a:r>
            <a:r>
              <a:rPr lang="it-IT" altLang="en-IT" err="1">
                <a:latin typeface="Tahoma" panose="020B0604030504040204" pitchFamily="34" charset="0"/>
              </a:rPr>
              <a:t>configuration</a:t>
            </a:r>
            <a:r>
              <a:rPr lang="it-IT" altLang="en-IT">
                <a:latin typeface="Tahoma" panose="020B0604030504040204" pitchFamily="34" charset="0"/>
              </a:rPr>
              <a:t> for router r2</a:t>
            </a:r>
          </a:p>
        </p:txBody>
      </p:sp>
    </p:spTree>
    <p:extLst>
      <p:ext uri="{BB962C8B-B14F-4D97-AF65-F5344CB8AC3E}">
        <p14:creationId xmlns:p14="http://schemas.microsoft.com/office/powerpoint/2010/main" val="2570402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5048A1F2-5C45-6A00-DD4F-55B7811CEF07}"/>
              </a:ext>
            </a:extLst>
          </p:cNvPr>
          <p:cNvSpPr>
            <a:spLocks noGrp="1" noChangeArrowheads="1"/>
          </p:cNvSpPr>
          <p:nvPr>
            <p:ph type="title"/>
          </p:nvPr>
        </p:nvSpPr>
        <p:spPr/>
        <p:txBody>
          <a:bodyPr/>
          <a:lstStyle/>
          <a:p>
            <a:pPr eaLnBrk="1" hangingPunct="1"/>
            <a:r>
              <a:rPr lang="it-IT" altLang="it-IT"/>
              <a:t>start the lab</a:t>
            </a:r>
          </a:p>
        </p:txBody>
      </p:sp>
      <p:sp>
        <p:nvSpPr>
          <p:cNvPr id="15365" name="Rectangle 10">
            <a:extLst>
              <a:ext uri="{FF2B5EF4-FFF2-40B4-BE49-F238E27FC236}">
                <a16:creationId xmlns:a16="http://schemas.microsoft.com/office/drawing/2014/main" id="{9E8474A1-F0E0-051B-8381-CF6CA95C8155}"/>
              </a:ext>
            </a:extLst>
          </p:cNvPr>
          <p:cNvSpPr>
            <a:spLocks noGrp="1" noChangeArrowheads="1"/>
          </p:cNvSpPr>
          <p:nvPr>
            <p:ph idx="1"/>
          </p:nvPr>
        </p:nvSpPr>
        <p:spPr/>
        <p:txBody>
          <a:bodyPr/>
          <a:lstStyle/>
          <a:p>
            <a:pPr eaLnBrk="1" hangingPunct="1"/>
            <a:r>
              <a:rPr lang="it-IT" altLang="it-IT"/>
              <a:t>start the lab</a:t>
            </a:r>
          </a:p>
        </p:txBody>
      </p:sp>
      <p:sp>
        <p:nvSpPr>
          <p:cNvPr id="35" name="Segnaposto data 3">
            <a:extLst>
              <a:ext uri="{FF2B5EF4-FFF2-40B4-BE49-F238E27FC236}">
                <a16:creationId xmlns:a16="http://schemas.microsoft.com/office/drawing/2014/main" id="{A12683A1-01FE-1FB6-B438-C5DDF5D2FE4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B223D273-6EF3-25BA-0823-38023E3593F3}"/>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9100273-5D66-9DC4-FFF8-3C9BABEB047A}"/>
              </a:ext>
            </a:extLst>
          </p:cNvPr>
          <p:cNvGrpSpPr/>
          <p:nvPr/>
        </p:nvGrpSpPr>
        <p:grpSpPr>
          <a:xfrm>
            <a:off x="2313251" y="2717635"/>
            <a:ext cx="7565509" cy="1711820"/>
            <a:chOff x="4014773" y="2378845"/>
            <a:chExt cx="7565509" cy="1711820"/>
          </a:xfrm>
        </p:grpSpPr>
        <p:sp>
          <p:nvSpPr>
            <p:cNvPr id="32" name="Rectangle 4">
              <a:extLst>
                <a:ext uri="{FF2B5EF4-FFF2-40B4-BE49-F238E27FC236}">
                  <a16:creationId xmlns:a16="http://schemas.microsoft.com/office/drawing/2014/main" id="{B4BB8A35-1BC1-75A2-F7EE-281BFCF3A124}"/>
                </a:ext>
              </a:extLst>
            </p:cNvPr>
            <p:cNvSpPr/>
            <p:nvPr/>
          </p:nvSpPr>
          <p:spPr>
            <a:xfrm>
              <a:off x="4014776" y="2632080"/>
              <a:ext cx="7565506" cy="1458585"/>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 </a:t>
              </a:r>
              <a:r>
                <a:rPr lang="it-IT" altLang="it-IT" dirty="0">
                  <a:solidFill>
                    <a:schemeClr val="bg1"/>
                  </a:solidFill>
                  <a:latin typeface="Lucida Console" panose="020B0609040504020204" pitchFamily="49" charset="0"/>
                </a:rPr>
                <a:t>cd kathara-lab_basic-ipv6</a:t>
              </a:r>
            </a:p>
            <a:p>
              <a:pPr eaLnBrk="1" hangingPunct="1"/>
              <a:r>
                <a:rPr lang="it-IT" altLang="it-IT" dirty="0" err="1">
                  <a:solidFill>
                    <a:schemeClr val="bg2">
                      <a:lumMod val="60000"/>
                      <a:lumOff val="40000"/>
                    </a:schemeClr>
                  </a:solidFill>
                  <a:latin typeface="Lucida Console" panose="020B0609040504020204" pitchFamily="49" charset="0"/>
                </a:rPr>
                <a:t>user@localhost</a:t>
              </a:r>
              <a:r>
                <a:rPr lang="it-IT" altLang="it-IT" dirty="0">
                  <a:solidFill>
                    <a:schemeClr val="bg2">
                      <a:lumMod val="60000"/>
                      <a:lumOff val="40000"/>
                    </a:schemeClr>
                  </a:solidFill>
                  <a:latin typeface="Lucida Console" panose="020B0609040504020204" pitchFamily="49" charset="0"/>
                </a:rPr>
                <a:t>:~/kathara-lab_basic-ipv6$ </a:t>
              </a:r>
              <a:r>
                <a:rPr lang="it-IT" altLang="it-IT" dirty="0" err="1">
                  <a:solidFill>
                    <a:schemeClr val="bg1"/>
                  </a:solidFill>
                  <a:latin typeface="Lucida Console" panose="020B0609040504020204" pitchFamily="49" charset="0"/>
                </a:rPr>
                <a:t>lstart</a:t>
              </a:r>
              <a:endParaRPr lang="it-IT" altLang="it-IT" dirty="0">
                <a:solidFill>
                  <a:schemeClr val="bg1"/>
                </a:solidFill>
                <a:latin typeface="Lucida Console" panose="020B0609040504020204" pitchFamily="49" charset="0"/>
              </a:endParaRPr>
            </a:p>
          </p:txBody>
        </p:sp>
        <p:sp>
          <p:nvSpPr>
            <p:cNvPr id="33" name="Rectangle 5">
              <a:extLst>
                <a:ext uri="{FF2B5EF4-FFF2-40B4-BE49-F238E27FC236}">
                  <a16:creationId xmlns:a16="http://schemas.microsoft.com/office/drawing/2014/main" id="{CA68D0C4-8822-F71F-E160-A1723CF14E31}"/>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en-US" kern="0" dirty="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BA2528EF-66D1-9D13-DC75-9F5124A1D65E}"/>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4901800A-56DC-880B-E51D-C3E050753F7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6965C12-AEA6-19EE-6E2D-5FEBF9E6FF3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669D9C7F-7E7B-1C23-4E17-24B0859905C3}"/>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err="1"/>
              <a:t>useful</a:t>
            </a:r>
            <a:r>
              <a:rPr lang="it-IT" altLang="it-IT"/>
              <a:t> </a:t>
            </a:r>
            <a:r>
              <a:rPr lang="it-IT" altLang="it-IT" err="1"/>
              <a:t>commands</a:t>
            </a:r>
            <a:endParaRPr lang="en-US" altLang="it-IT"/>
          </a:p>
        </p:txBody>
      </p:sp>
    </p:spTree>
    <p:extLst>
      <p:ext uri="{BB962C8B-B14F-4D97-AF65-F5344CB8AC3E}">
        <p14:creationId xmlns:p14="http://schemas.microsoft.com/office/powerpoint/2010/main" val="335966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dirty="0" err="1">
                <a:latin typeface="Lucida Console" panose="020B0609040504020204" pitchFamily="49" charset="0"/>
              </a:rPr>
              <a:t>ip</a:t>
            </a:r>
            <a:r>
              <a:rPr lang="it-IT" altLang="it-IT" dirty="0">
                <a:latin typeface="Lucida Console" panose="020B0609040504020204" pitchFamily="49" charset="0"/>
              </a:rPr>
              <a:t>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addresses</a:t>
            </a:r>
            <a:r>
              <a:rPr lang="it-IT" altLang="it-IT" dirty="0"/>
              <a:t> </a:t>
            </a:r>
            <a:r>
              <a:rPr lang="it-IT" altLang="it-IT" dirty="0" err="1"/>
              <a:t>assigned</a:t>
            </a:r>
            <a:r>
              <a:rPr lang="it-IT" altLang="it-IT" dirty="0"/>
              <a:t> to the </a:t>
            </a:r>
            <a:r>
              <a:rPr lang="it-IT" altLang="it-IT" dirty="0" err="1"/>
              <a:t>interfaces</a:t>
            </a:r>
            <a:endParaRPr lang="it-IT" altLang="it-IT" dirty="0"/>
          </a:p>
          <a:p>
            <a:pPr lvl="2"/>
            <a:r>
              <a:rPr lang="it-IT" altLang="it-IT" dirty="0"/>
              <a:t>the </a:t>
            </a:r>
            <a:r>
              <a:rPr lang="it-IT" altLang="it-IT" dirty="0" err="1">
                <a:latin typeface="Lucida Console" panose="020B0609040504020204" pitchFamily="49" charset="0"/>
              </a:rPr>
              <a:t>ip</a:t>
            </a:r>
            <a:r>
              <a:rPr lang="it-IT" altLang="it-IT" dirty="0">
                <a:latin typeface="Lucida Console" panose="020B0609040504020204" pitchFamily="49" charset="0"/>
              </a:rPr>
              <a:t> -6 </a:t>
            </a:r>
            <a:r>
              <a:rPr lang="it-IT" altLang="it-IT" dirty="0" err="1">
                <a:latin typeface="Lucida Console" panose="020B0609040504020204" pitchFamily="49" charset="0"/>
              </a:rPr>
              <a:t>address</a:t>
            </a:r>
            <a:r>
              <a:rPr lang="it-IT" altLang="it-IT" dirty="0">
                <a:latin typeface="Lucida Console" panose="020B0609040504020204" pitchFamily="49" charset="0"/>
              </a:rPr>
              <a:t> </a:t>
            </a:r>
            <a:r>
              <a:rPr lang="it-IT" altLang="it-IT" dirty="0" err="1"/>
              <a:t>command</a:t>
            </a:r>
            <a:r>
              <a:rPr lang="it-IT" altLang="it-IT" dirty="0"/>
              <a:t> shows </a:t>
            </a:r>
            <a:r>
              <a:rPr lang="it-IT" altLang="it-IT" dirty="0" err="1"/>
              <a:t>only</a:t>
            </a:r>
            <a:r>
              <a:rPr lang="it-IT" altLang="it-IT" dirty="0"/>
              <a:t> the IPv6 </a:t>
            </a:r>
            <a:r>
              <a:rPr lang="it-IT" altLang="it-IT" dirty="0" err="1"/>
              <a:t>addresses</a:t>
            </a:r>
            <a:endParaRPr lang="it-IT" altLang="it-IT" dirty="0"/>
          </a:p>
          <a:p>
            <a:pPr lvl="2"/>
            <a:r>
              <a:rPr lang="it-IT" altLang="it-IT" dirty="0"/>
              <a:t>look </a:t>
            </a:r>
            <a:r>
              <a:rPr lang="it-IT" altLang="it-IT" dirty="0" err="1"/>
              <a:t>at</a:t>
            </a:r>
            <a:r>
              <a:rPr lang="it-IT" altLang="it-IT" dirty="0"/>
              <a:t> </a:t>
            </a:r>
            <a:r>
              <a:rPr lang="it-IT" altLang="it-IT" dirty="0" err="1"/>
              <a:t>eth</a:t>
            </a:r>
            <a:r>
              <a:rPr lang="it-IT" altLang="it-IT" dirty="0"/>
              <a:t> and </a:t>
            </a:r>
            <a:r>
              <a:rPr lang="it-IT" altLang="it-IT" dirty="0" err="1"/>
              <a:t>loopback</a:t>
            </a:r>
            <a:r>
              <a:rPr lang="it-IT" altLang="it-IT" dirty="0"/>
              <a:t> </a:t>
            </a:r>
            <a:r>
              <a:rPr lang="it-IT" altLang="it-IT" dirty="0" err="1"/>
              <a:t>interfaces</a:t>
            </a:r>
            <a:endParaRPr lang="en-US" altLang="it-IT" dirty="0"/>
          </a:p>
          <a:p>
            <a:pPr marL="0" indent="0">
              <a:buNone/>
            </a:pPr>
            <a:endParaRPr lang="it-IT" altLang="it-IT" dirty="0"/>
          </a:p>
          <a:p>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469852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IPv6 </a:t>
            </a:r>
            <a:r>
              <a:rPr lang="it-IT" altLang="it-IT" err="1"/>
              <a:t>addresses</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119987" y="1658511"/>
            <a:ext cx="7565509" cy="4395801"/>
            <a:chOff x="4014773" y="2378845"/>
            <a:chExt cx="7565509" cy="4395801"/>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4142566"/>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200" dirty="0">
                  <a:solidFill>
                    <a:schemeClr val="bg2">
                      <a:lumMod val="60000"/>
                      <a:lumOff val="40000"/>
                    </a:schemeClr>
                  </a:solidFill>
                  <a:latin typeface="Lucida Console" panose="020B0609040504020204" pitchFamily="49" charset="0"/>
                </a:rPr>
                <a:t>root@r1:/# </a:t>
              </a:r>
              <a:r>
                <a:rPr lang="it-IT" altLang="it-IT" sz="1200" dirty="0" err="1">
                  <a:solidFill>
                    <a:schemeClr val="bg1"/>
                  </a:solidFill>
                  <a:latin typeface="Lucida Console" panose="020B0609040504020204" pitchFamily="49" charset="0"/>
                </a:rPr>
                <a:t>ip</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address</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 lo: &lt;LOOPBACK,UP,LOWER_UP&gt;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65536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noqueue</a:t>
              </a:r>
              <a:r>
                <a:rPr lang="it-IT" altLang="it-IT" sz="1200" dirty="0">
                  <a:solidFill>
                    <a:schemeClr val="bg1"/>
                  </a:solidFill>
                  <a:latin typeface="Lucida Console" panose="020B0609040504020204" pitchFamily="49" charset="0"/>
                </a:rPr>
                <a:t> state UNKNOWN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a:t>
              </a:r>
              <a:r>
                <a:rPr lang="it-IT" altLang="it-IT" sz="1200" dirty="0" err="1">
                  <a:solidFill>
                    <a:schemeClr val="bg1"/>
                  </a:solidFill>
                  <a:latin typeface="Lucida Console" panose="020B0609040504020204" pitchFamily="49" charset="0"/>
                </a:rPr>
                <a:t>loopback</a:t>
              </a:r>
              <a:r>
                <a:rPr lang="it-IT" altLang="it-IT" sz="1200" dirty="0">
                  <a:solidFill>
                    <a:schemeClr val="bg1"/>
                  </a:solidFill>
                  <a:latin typeface="Lucida Console" panose="020B0609040504020204" pitchFamily="49" charset="0"/>
                </a:rPr>
                <a:t> 00:00:00:00:00:00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00:00:00:00:00:00</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inet</a:t>
              </a:r>
              <a:r>
                <a:rPr lang="it-IT" altLang="it-IT" sz="1200" dirty="0">
                  <a:solidFill>
                    <a:schemeClr val="bg1"/>
                  </a:solidFill>
                  <a:latin typeface="Lucida Console" panose="020B0609040504020204" pitchFamily="49" charset="0"/>
                </a:rPr>
                <a:t> 127.0.0.1/8 scope </a:t>
              </a:r>
              <a:r>
                <a:rPr lang="it-IT" altLang="it-IT" sz="1200" dirty="0" err="1">
                  <a:solidFill>
                    <a:schemeClr val="bg1"/>
                  </a:solidFill>
                  <a:latin typeface="Lucida Console" panose="020B0609040504020204" pitchFamily="49" charset="0"/>
                </a:rPr>
                <a:t>host</a:t>
              </a:r>
              <a:r>
                <a:rPr lang="it-IT" altLang="it-IT" sz="1200" dirty="0">
                  <a:solidFill>
                    <a:schemeClr val="bg1"/>
                  </a:solidFill>
                  <a:latin typeface="Lucida Console" panose="020B0609040504020204" pitchFamily="49" charset="0"/>
                </a:rPr>
                <a:t> lo</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::1/128 scope </a:t>
              </a:r>
              <a:r>
                <a:rPr lang="it-IT" altLang="it-IT" sz="1200" dirty="0" err="1">
                  <a:solidFill>
                    <a:schemeClr val="bg1"/>
                  </a:solidFill>
                  <a:latin typeface="Lucida Console" panose="020B0609040504020204" pitchFamily="49" charset="0"/>
                </a:rPr>
                <a:t>host</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11: eth0: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00:00:00:00:00:a1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2001:0:0:1::1/64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fe80::200:ff:fe00:a1/64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12: eth1: &lt;BROADCAST,MULTICAST,UP,LOWER_UP&gt; </a:t>
              </a:r>
              <a:r>
                <a:rPr lang="it-IT" altLang="it-IT" sz="1200" dirty="0" err="1">
                  <a:solidFill>
                    <a:schemeClr val="bg1"/>
                  </a:solidFill>
                  <a:latin typeface="Lucida Console" panose="020B0609040504020204" pitchFamily="49" charset="0"/>
                </a:rPr>
                <a:t>mtu</a:t>
              </a:r>
              <a:r>
                <a:rPr lang="it-IT" altLang="it-IT" sz="1200" dirty="0">
                  <a:solidFill>
                    <a:schemeClr val="bg1"/>
                  </a:solidFill>
                  <a:latin typeface="Lucida Console" panose="020B0609040504020204" pitchFamily="49" charset="0"/>
                </a:rPr>
                <a:t> 1500 </a:t>
              </a:r>
              <a:r>
                <a:rPr lang="it-IT" altLang="it-IT" sz="1200" dirty="0" err="1">
                  <a:solidFill>
                    <a:schemeClr val="bg1"/>
                  </a:solidFill>
                  <a:latin typeface="Lucida Console" panose="020B0609040504020204" pitchFamily="49" charset="0"/>
                </a:rPr>
                <a:t>qdisc</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fq_codel</a:t>
              </a:r>
              <a:r>
                <a:rPr lang="it-IT" altLang="it-IT" sz="1200" dirty="0">
                  <a:solidFill>
                    <a:schemeClr val="bg1"/>
                  </a:solidFill>
                  <a:latin typeface="Lucida Console" panose="020B0609040504020204" pitchFamily="49" charset="0"/>
                </a:rPr>
                <a:t> state UP group default </a:t>
              </a:r>
              <a:r>
                <a:rPr lang="it-IT" altLang="it-IT" sz="1200" dirty="0" err="1">
                  <a:solidFill>
                    <a:schemeClr val="bg1"/>
                  </a:solidFill>
                  <a:latin typeface="Lucida Console" panose="020B0609040504020204" pitchFamily="49" charset="0"/>
                </a:rPr>
                <a:t>qlen</a:t>
              </a:r>
              <a:r>
                <a:rPr lang="it-IT" altLang="it-IT" sz="1200" dirty="0">
                  <a:solidFill>
                    <a:schemeClr val="bg1"/>
                  </a:solidFill>
                  <a:latin typeface="Lucida Console" panose="020B0609040504020204" pitchFamily="49" charset="0"/>
                </a:rPr>
                <a:t> 1000</a:t>
              </a:r>
            </a:p>
            <a:p>
              <a:pPr eaLnBrk="1" hangingPunct="1"/>
              <a:r>
                <a:rPr lang="it-IT" altLang="it-IT" sz="1200" dirty="0">
                  <a:solidFill>
                    <a:schemeClr val="bg1"/>
                  </a:solidFill>
                  <a:latin typeface="Lucida Console" panose="020B0609040504020204" pitchFamily="49" charset="0"/>
                </a:rPr>
                <a:t>    link/ether 00:00:00:00:00:b1 </a:t>
              </a:r>
              <a:r>
                <a:rPr lang="it-IT" altLang="it-IT" sz="1200" dirty="0" err="1">
                  <a:solidFill>
                    <a:schemeClr val="bg1"/>
                  </a:solidFill>
                  <a:latin typeface="Lucida Console" panose="020B0609040504020204" pitchFamily="49" charset="0"/>
                </a:rPr>
                <a:t>brd</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ff:ff:ff:ff:ff:ff</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2001:0:0:2::1/64 scope global</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a:p>
              <a:pPr eaLnBrk="1" hangingPunct="1"/>
              <a:r>
                <a:rPr lang="it-IT" altLang="it-IT" sz="1200" dirty="0">
                  <a:solidFill>
                    <a:schemeClr val="bg1"/>
                  </a:solidFill>
                  <a:latin typeface="Lucida Console" panose="020B0609040504020204" pitchFamily="49" charset="0"/>
                </a:rPr>
                <a:t>    inet6 fe80::200:ff:fe00:b1/64 scope link</a:t>
              </a:r>
            </a:p>
            <a:p>
              <a:pPr eaLnBrk="1" hangingPunct="1"/>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valid_lft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preferred_lft</a:t>
              </a:r>
              <a:r>
                <a:rPr lang="it-IT" altLang="it-IT" sz="1200" dirty="0">
                  <a:solidFill>
                    <a:schemeClr val="bg1"/>
                  </a:solidFill>
                  <a:latin typeface="Lucida Console" panose="020B0609040504020204" pitchFamily="49" charset="0"/>
                </a:rPr>
                <a:t> </a:t>
              </a:r>
              <a:r>
                <a:rPr lang="it-IT" altLang="it-IT" sz="1200" dirty="0" err="1">
                  <a:solidFill>
                    <a:schemeClr val="bg1"/>
                  </a:solidFill>
                  <a:latin typeface="Lucida Console" panose="020B0609040504020204" pitchFamily="49" charset="0"/>
                </a:rPr>
                <a:t>forever</a:t>
              </a:r>
              <a:endParaRPr lang="it-IT" altLang="it-IT" sz="12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102088" y="3298444"/>
            <a:ext cx="3830520" cy="992439"/>
          </a:xfrm>
          <a:prstGeom prst="wedgeRoundRectCallout">
            <a:avLst>
              <a:gd name="adj1" fmla="val 62922"/>
              <a:gd name="adj2" fmla="val 248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dirty="0">
                <a:latin typeface="Tahoma" panose="020B0604030504040204" pitchFamily="34" charset="0"/>
              </a:rPr>
              <a:t>global unicast:   2001:0:0:1::1/64</a:t>
            </a:r>
          </a:p>
          <a:p>
            <a:pPr eaLnBrk="1" hangingPunct="1"/>
            <a:r>
              <a:rPr lang="en-US" altLang="en-IT" dirty="0">
                <a:latin typeface="Tahoma" panose="020B0604030504040204" pitchFamily="34" charset="0"/>
              </a:rPr>
              <a:t>link-local:  fe80::200:ff:fe00:a1/64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02088" y="5061873"/>
            <a:ext cx="3830520" cy="992439"/>
          </a:xfrm>
          <a:prstGeom prst="wedgeRoundRectCallout">
            <a:avLst>
              <a:gd name="adj1" fmla="val 62526"/>
              <a:gd name="adj2" fmla="val -2228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eth1</a:t>
            </a:r>
          </a:p>
          <a:p>
            <a:pPr eaLnBrk="1" hangingPunct="1"/>
            <a:r>
              <a:rPr lang="en-US" altLang="en-IT" dirty="0">
                <a:latin typeface="Tahoma" panose="020B0604030504040204" pitchFamily="34" charset="0"/>
              </a:rPr>
              <a:t>global unicast:   2001:0:0:2::1/64 </a:t>
            </a:r>
          </a:p>
          <a:p>
            <a:pPr eaLnBrk="1" hangingPunct="1"/>
            <a:r>
              <a:rPr lang="en-US" altLang="en-IT" dirty="0">
                <a:latin typeface="Tahoma" panose="020B0604030504040204" pitchFamily="34" charset="0"/>
              </a:rPr>
              <a:t>link-local:  fe80::200:ff:fe00:b1/64 </a:t>
            </a:r>
          </a:p>
        </p:txBody>
      </p:sp>
      <p:sp>
        <p:nvSpPr>
          <p:cNvPr id="3" name="AutoShape 195">
            <a:extLst>
              <a:ext uri="{FF2B5EF4-FFF2-40B4-BE49-F238E27FC236}">
                <a16:creationId xmlns:a16="http://schemas.microsoft.com/office/drawing/2014/main" id="{00EFC3BA-9393-398D-1D8D-4B027B16A665}"/>
              </a:ext>
            </a:extLst>
          </p:cNvPr>
          <p:cNvSpPr>
            <a:spLocks noChangeArrowheads="1"/>
          </p:cNvSpPr>
          <p:nvPr/>
        </p:nvSpPr>
        <p:spPr bwMode="auto">
          <a:xfrm>
            <a:off x="102088" y="1801635"/>
            <a:ext cx="3830519" cy="992439"/>
          </a:xfrm>
          <a:prstGeom prst="wedgeRoundRectCallout">
            <a:avLst>
              <a:gd name="adj1" fmla="val 72432"/>
              <a:gd name="adj2" fmla="val 8508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Tree>
    <p:extLst>
      <p:ext uri="{BB962C8B-B14F-4D97-AF65-F5344CB8AC3E}">
        <p14:creationId xmlns:p14="http://schemas.microsoft.com/office/powerpoint/2010/main" val="3976577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a:t>check the router </a:t>
            </a:r>
            <a:r>
              <a:rPr lang="it-IT" altLang="it-IT" err="1"/>
              <a:t>routing</a:t>
            </a:r>
            <a:r>
              <a:rPr lang="it-IT" altLang="it-IT"/>
              <a:t> </a:t>
            </a:r>
            <a:r>
              <a:rPr lang="it-IT" altLang="it-IT" err="1"/>
              <a:t>table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it-IT" altLang="it-IT" dirty="0"/>
              <a:t>on r1 and r2</a:t>
            </a:r>
          </a:p>
          <a:p>
            <a:pPr lvl="1"/>
            <a:r>
              <a:rPr lang="it-IT" altLang="it-IT" dirty="0" err="1"/>
              <a:t>perform</a:t>
            </a:r>
            <a:r>
              <a:rPr lang="it-IT" altLang="it-IT" dirty="0"/>
              <a:t> the </a:t>
            </a:r>
            <a:r>
              <a:rPr lang="it-IT" altLang="it-IT" b="1" dirty="0" err="1">
                <a:latin typeface="Lucida Console" panose="020B0609040504020204" pitchFamily="49" charset="0"/>
              </a:rPr>
              <a:t>routel</a:t>
            </a:r>
            <a:r>
              <a:rPr lang="it-IT" altLang="it-IT" b="1" dirty="0">
                <a:latin typeface="Lucida Console" panose="020B0609040504020204" pitchFamily="49" charset="0"/>
              </a:rPr>
              <a:t> -6</a:t>
            </a:r>
            <a:r>
              <a:rPr lang="it-IT" altLang="it-IT" dirty="0">
                <a:latin typeface="Lucida Console" panose="020B0609040504020204" pitchFamily="49" charset="0"/>
              </a:rPr>
              <a:t> </a:t>
            </a:r>
            <a:r>
              <a:rPr lang="it-IT" altLang="it-IT" dirty="0" err="1"/>
              <a:t>command</a:t>
            </a:r>
            <a:r>
              <a:rPr lang="it-IT" altLang="it-IT" dirty="0"/>
              <a:t>, to check the </a:t>
            </a:r>
            <a:r>
              <a:rPr lang="it-IT" altLang="it-IT" dirty="0" err="1"/>
              <a:t>routing</a:t>
            </a:r>
            <a:r>
              <a:rPr lang="it-IT" altLang="it-IT" dirty="0"/>
              <a:t> </a:t>
            </a:r>
            <a:r>
              <a:rPr lang="it-IT" altLang="it-IT" dirty="0" err="1"/>
              <a:t>table</a:t>
            </a:r>
            <a:endParaRPr lang="it-IT" altLang="it-IT" dirty="0"/>
          </a:p>
          <a:p>
            <a:pPr marL="0" indent="0">
              <a:buNone/>
            </a:pPr>
            <a:endParaRPr lang="it-IT" altLang="it-IT" dirty="0"/>
          </a:p>
          <a:p>
            <a:pPr lvl="1"/>
            <a:endParaRPr lang="it-IT" altLang="it-IT"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779728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router routing table</a:t>
            </a:r>
            <a:endParaRPr lang="en-US" altLang="it-IT"/>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5" name="Group 1">
            <a:extLst>
              <a:ext uri="{FF2B5EF4-FFF2-40B4-BE49-F238E27FC236}">
                <a16:creationId xmlns:a16="http://schemas.microsoft.com/office/drawing/2014/main" id="{38F7B1B9-A325-C3E5-5BC0-6FEA7781803D}"/>
              </a:ext>
            </a:extLst>
          </p:cNvPr>
          <p:cNvGrpSpPr/>
          <p:nvPr/>
        </p:nvGrpSpPr>
        <p:grpSpPr>
          <a:xfrm>
            <a:off x="3356023" y="1547843"/>
            <a:ext cx="8484744" cy="4617136"/>
            <a:chOff x="4868023" y="2378845"/>
            <a:chExt cx="6712255" cy="3552110"/>
          </a:xfrm>
        </p:grpSpPr>
        <p:sp>
          <p:nvSpPr>
            <p:cNvPr id="16" name="Rectangle 4">
              <a:extLst>
                <a:ext uri="{FF2B5EF4-FFF2-40B4-BE49-F238E27FC236}">
                  <a16:creationId xmlns:a16="http://schemas.microsoft.com/office/drawing/2014/main" id="{8375F2A9-AC72-8B87-6BF7-981C001347D2}"/>
                </a:ext>
              </a:extLst>
            </p:cNvPr>
            <p:cNvSpPr/>
            <p:nvPr/>
          </p:nvSpPr>
          <p:spPr>
            <a:xfrm>
              <a:off x="4868023" y="2659115"/>
              <a:ext cx="6712254" cy="327184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root@r1:/#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r>
                <a:rPr lang="it-IT" altLang="it-IT" sz="1400" dirty="0" err="1">
                  <a:solidFill>
                    <a:schemeClr val="bg1"/>
                  </a:solidFill>
                  <a:latin typeface="Lucida Console" panose="020B0609040504020204" pitchFamily="49" charset="0"/>
                </a:rPr>
                <a:t>Table</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kernel           lo</a:t>
              </a: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2001:0:0:1::1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2001:0:0:2::                                            kernel           eth1</a:t>
              </a:r>
            </a:p>
            <a:p>
              <a:pPr eaLnBrk="1" hangingPunct="1"/>
              <a:r>
                <a:rPr lang="it-IT" altLang="it-IT" sz="1400" dirty="0">
                  <a:solidFill>
                    <a:schemeClr val="bg1"/>
                  </a:solidFill>
                  <a:latin typeface="Lucida Console" panose="020B0609040504020204" pitchFamily="49" charset="0"/>
                </a:rPr>
                <a:t>2001:0:0:2::1                                           kernel           eth1</a:t>
              </a:r>
            </a:p>
            <a:p>
              <a:pPr eaLnBrk="1" hangingPunct="1"/>
              <a:r>
                <a:rPr lang="it-IT" altLang="it-IT" sz="1400" dirty="0">
                  <a:solidFill>
                    <a:schemeClr val="bg1"/>
                  </a:solidFill>
                  <a:latin typeface="Lucida Console" panose="020B0609040504020204" pitchFamily="49" charset="0"/>
                </a:rPr>
                <a:t>2001:0:0:2::/64                                         kernel           eth1</a:t>
              </a:r>
            </a:p>
            <a:p>
              <a:pPr eaLnBrk="1" hangingPunct="1"/>
              <a:r>
                <a:rPr lang="it-IT" altLang="it-IT" sz="1400" dirty="0">
                  <a:solidFill>
                    <a:schemeClr val="bg1"/>
                  </a:solidFill>
                  <a:latin typeface="Lucida Console" panose="020B0609040504020204" pitchFamily="49" charset="0"/>
                </a:rPr>
                <a:t>2001:0:0:3::/64         fe80::200:ff:fe00:b2                             eth1</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                                                  kernel           eth1</a:t>
              </a:r>
            </a:p>
            <a:p>
              <a:pPr eaLnBrk="1" hangingPunct="1"/>
              <a:r>
                <a:rPr lang="it-IT" altLang="it-IT" sz="1400" dirty="0">
                  <a:solidFill>
                    <a:schemeClr val="bg1"/>
                  </a:solidFill>
                  <a:latin typeface="Lucida Console" panose="020B0609040504020204" pitchFamily="49" charset="0"/>
                </a:rPr>
                <a:t>fe80::200:ff:fe00:a1                                    kernel           eth0</a:t>
              </a:r>
            </a:p>
            <a:p>
              <a:pPr eaLnBrk="1" hangingPunct="1"/>
              <a:r>
                <a:rPr lang="it-IT" altLang="it-IT" sz="1400" dirty="0">
                  <a:solidFill>
                    <a:schemeClr val="bg1"/>
                  </a:solidFill>
                  <a:latin typeface="Lucida Console" panose="020B0609040504020204" pitchFamily="49" charset="0"/>
                </a:rPr>
                <a:t>fe80::200:ff:fe00:b1                                    kernel           eth1</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fe80::/64                                               kernel           eth1</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ff00::/8                                                kernel           eth1</a:t>
              </a:r>
            </a:p>
          </p:txBody>
        </p:sp>
        <p:sp>
          <p:nvSpPr>
            <p:cNvPr id="17" name="Rectangle 5">
              <a:extLst>
                <a:ext uri="{FF2B5EF4-FFF2-40B4-BE49-F238E27FC236}">
                  <a16:creationId xmlns:a16="http://schemas.microsoft.com/office/drawing/2014/main" id="{CECE6BD3-20E6-06AD-FF6E-B7FF07921F06}"/>
                </a:ext>
              </a:extLst>
            </p:cNvPr>
            <p:cNvSpPr/>
            <p:nvPr/>
          </p:nvSpPr>
          <p:spPr>
            <a:xfrm>
              <a:off x="4868024" y="2378845"/>
              <a:ext cx="671225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8" name="Group 14">
              <a:extLst>
                <a:ext uri="{FF2B5EF4-FFF2-40B4-BE49-F238E27FC236}">
                  <a16:creationId xmlns:a16="http://schemas.microsoft.com/office/drawing/2014/main" id="{B01A2001-F7B1-804F-BC39-5F8CDB73498B}"/>
                </a:ext>
              </a:extLst>
            </p:cNvPr>
            <p:cNvGrpSpPr/>
            <p:nvPr/>
          </p:nvGrpSpPr>
          <p:grpSpPr>
            <a:xfrm>
              <a:off x="10920536" y="2466851"/>
              <a:ext cx="581348" cy="126235"/>
              <a:chOff x="8092857" y="2115830"/>
              <a:chExt cx="581348" cy="126235"/>
            </a:xfrm>
          </p:grpSpPr>
          <p:sp>
            <p:nvSpPr>
              <p:cNvPr id="19" name="Rectangle 15">
                <a:extLst>
                  <a:ext uri="{FF2B5EF4-FFF2-40B4-BE49-F238E27FC236}">
                    <a16:creationId xmlns:a16="http://schemas.microsoft.com/office/drawing/2014/main" id="{851D9A62-0D93-F1D9-18D5-BB3CA5E0E61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20" name="Rectangle 16">
                <a:extLst>
                  <a:ext uri="{FF2B5EF4-FFF2-40B4-BE49-F238E27FC236}">
                    <a16:creationId xmlns:a16="http://schemas.microsoft.com/office/drawing/2014/main" id="{AB089D8E-CE34-9808-5698-5B64A66635BF}"/>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21" name="Rectangle 17">
                <a:extLst>
                  <a:ext uri="{FF2B5EF4-FFF2-40B4-BE49-F238E27FC236}">
                    <a16:creationId xmlns:a16="http://schemas.microsoft.com/office/drawing/2014/main" id="{C51956C1-03DF-D5E5-FEE9-61082B3612BD}"/>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2" name="AutoShape 195">
            <a:extLst>
              <a:ext uri="{FF2B5EF4-FFF2-40B4-BE49-F238E27FC236}">
                <a16:creationId xmlns:a16="http://schemas.microsoft.com/office/drawing/2014/main" id="{6D1B382E-605E-0FE2-5439-63A6B31B6E3B}"/>
              </a:ext>
            </a:extLst>
          </p:cNvPr>
          <p:cNvSpPr>
            <a:spLocks noChangeArrowheads="1"/>
          </p:cNvSpPr>
          <p:nvPr/>
        </p:nvSpPr>
        <p:spPr bwMode="auto">
          <a:xfrm>
            <a:off x="209924" y="2989018"/>
            <a:ext cx="2534072" cy="578262"/>
          </a:xfrm>
          <a:prstGeom prst="wedgeRoundRectCallout">
            <a:avLst>
              <a:gd name="adj1" fmla="val 75246"/>
              <a:gd name="adj2" fmla="val 121786"/>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B</a:t>
            </a:r>
          </a:p>
        </p:txBody>
      </p:sp>
      <p:sp>
        <p:nvSpPr>
          <p:cNvPr id="14" name="AutoShape 195">
            <a:extLst>
              <a:ext uri="{FF2B5EF4-FFF2-40B4-BE49-F238E27FC236}">
                <a16:creationId xmlns:a16="http://schemas.microsoft.com/office/drawing/2014/main" id="{C10F6F2F-7580-9492-4EB5-90A2F400CFC8}"/>
              </a:ext>
            </a:extLst>
          </p:cNvPr>
          <p:cNvSpPr>
            <a:spLocks noChangeArrowheads="1"/>
          </p:cNvSpPr>
          <p:nvPr/>
        </p:nvSpPr>
        <p:spPr bwMode="auto">
          <a:xfrm>
            <a:off x="209924" y="1717894"/>
            <a:ext cx="2534072" cy="578262"/>
          </a:xfrm>
          <a:prstGeom prst="wedgeRoundRectCallout">
            <a:avLst>
              <a:gd name="adj1" fmla="val 75257"/>
              <a:gd name="adj2" fmla="val 233011"/>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A</a:t>
            </a:r>
          </a:p>
        </p:txBody>
      </p:sp>
      <p:sp>
        <p:nvSpPr>
          <p:cNvPr id="23" name="AutoShape 195">
            <a:extLst>
              <a:ext uri="{FF2B5EF4-FFF2-40B4-BE49-F238E27FC236}">
                <a16:creationId xmlns:a16="http://schemas.microsoft.com/office/drawing/2014/main" id="{A21BC03A-18D7-044E-5F44-ECFB887A2F39}"/>
              </a:ext>
            </a:extLst>
          </p:cNvPr>
          <p:cNvSpPr>
            <a:spLocks noChangeArrowheads="1"/>
          </p:cNvSpPr>
          <p:nvPr/>
        </p:nvSpPr>
        <p:spPr bwMode="auto">
          <a:xfrm>
            <a:off x="209924" y="3971011"/>
            <a:ext cx="2534072" cy="578262"/>
          </a:xfrm>
          <a:prstGeom prst="wedgeRoundRectCallout">
            <a:avLst>
              <a:gd name="adj1" fmla="val 74861"/>
              <a:gd name="adj2" fmla="val -116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Lan C</a:t>
            </a:r>
          </a:p>
        </p:txBody>
      </p:sp>
      <p:sp>
        <p:nvSpPr>
          <p:cNvPr id="24" name="AutoShape 195">
            <a:extLst>
              <a:ext uri="{FF2B5EF4-FFF2-40B4-BE49-F238E27FC236}">
                <a16:creationId xmlns:a16="http://schemas.microsoft.com/office/drawing/2014/main" id="{7E7E76EF-2980-985D-B18A-A274316A2ED4}"/>
              </a:ext>
            </a:extLst>
          </p:cNvPr>
          <p:cNvSpPr>
            <a:spLocks noChangeArrowheads="1"/>
          </p:cNvSpPr>
          <p:nvPr/>
        </p:nvSpPr>
        <p:spPr bwMode="auto">
          <a:xfrm>
            <a:off x="6894611" y="4938082"/>
            <a:ext cx="2311266" cy="699571"/>
          </a:xfrm>
          <a:prstGeom prst="wedgeRoundRectCallout">
            <a:avLst>
              <a:gd name="adj1" fmla="val -38361"/>
              <a:gd name="adj2" fmla="val -13837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R2 link local address on B</a:t>
            </a:r>
          </a:p>
        </p:txBody>
      </p:sp>
      <p:sp>
        <p:nvSpPr>
          <p:cNvPr id="7" name="AutoShape 195">
            <a:extLst>
              <a:ext uri="{FF2B5EF4-FFF2-40B4-BE49-F238E27FC236}">
                <a16:creationId xmlns:a16="http://schemas.microsoft.com/office/drawing/2014/main" id="{3965241C-4147-9BDA-199C-9BCA6F12627C}"/>
              </a:ext>
            </a:extLst>
          </p:cNvPr>
          <p:cNvSpPr>
            <a:spLocks noChangeArrowheads="1"/>
          </p:cNvSpPr>
          <p:nvPr/>
        </p:nvSpPr>
        <p:spPr bwMode="auto">
          <a:xfrm>
            <a:off x="249970" y="4687890"/>
            <a:ext cx="2534072" cy="671327"/>
          </a:xfrm>
          <a:prstGeom prst="wedgeRoundRectCallout">
            <a:avLst>
              <a:gd name="adj1" fmla="val 73775"/>
              <a:gd name="adj2" fmla="val -1213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link-</a:t>
            </a:r>
            <a:r>
              <a:rPr lang="it-IT" altLang="en-IT" err="1">
                <a:latin typeface="Tahoma" panose="020B0604030504040204" pitchFamily="34" charset="0"/>
              </a:rPr>
              <a:t>local</a:t>
            </a:r>
            <a:r>
              <a:rPr lang="it-IT" altLang="en-IT">
                <a:latin typeface="Tahoma" panose="020B0604030504040204" pitchFamily="34" charset="0"/>
              </a:rPr>
              <a:t> </a:t>
            </a:r>
            <a:r>
              <a:rPr lang="it-IT" altLang="en-IT" err="1">
                <a:latin typeface="Tahoma" panose="020B0604030504040204" pitchFamily="34" charset="0"/>
              </a:rPr>
              <a:t>addresses</a:t>
            </a:r>
            <a:r>
              <a:rPr lang="it-IT" altLang="en-IT">
                <a:latin typeface="Tahoma" panose="020B0604030504040204" pitchFamily="34" charset="0"/>
              </a:rPr>
              <a:t> on A and B</a:t>
            </a:r>
            <a:endParaRPr lang="en-US" altLang="en-IT">
              <a:latin typeface="Tahoma" panose="020B0604030504040204" pitchFamily="34" charset="0"/>
            </a:endParaRPr>
          </a:p>
        </p:txBody>
      </p:sp>
      <p:sp>
        <p:nvSpPr>
          <p:cNvPr id="8" name="AutoShape 195">
            <a:extLst>
              <a:ext uri="{FF2B5EF4-FFF2-40B4-BE49-F238E27FC236}">
                <a16:creationId xmlns:a16="http://schemas.microsoft.com/office/drawing/2014/main" id="{09DC9373-3217-BD14-4A39-92DCDE872CEE}"/>
              </a:ext>
            </a:extLst>
          </p:cNvPr>
          <p:cNvSpPr>
            <a:spLocks noChangeArrowheads="1"/>
          </p:cNvSpPr>
          <p:nvPr/>
        </p:nvSpPr>
        <p:spPr bwMode="auto">
          <a:xfrm>
            <a:off x="249970" y="5623350"/>
            <a:ext cx="2534072" cy="671327"/>
          </a:xfrm>
          <a:prstGeom prst="wedgeRoundRectCallout">
            <a:avLst>
              <a:gd name="adj1" fmla="val 75403"/>
              <a:gd name="adj2" fmla="val -25445"/>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it-IT" altLang="en-IT">
                <a:latin typeface="Tahoma" panose="020B0604030504040204" pitchFamily="34" charset="0"/>
              </a:rPr>
              <a:t>general </a:t>
            </a:r>
            <a:r>
              <a:rPr lang="it-IT" altLang="en-IT" err="1">
                <a:latin typeface="Tahoma" panose="020B0604030504040204" pitchFamily="34" charset="0"/>
              </a:rPr>
              <a:t>multicast</a:t>
            </a:r>
            <a:r>
              <a:rPr lang="it-IT" altLang="en-IT">
                <a:latin typeface="Tahoma" panose="020B0604030504040204" pitchFamily="34" charset="0"/>
              </a:rPr>
              <a:t> </a:t>
            </a:r>
            <a:r>
              <a:rPr lang="it-IT" altLang="en-IT" err="1">
                <a:latin typeface="Tahoma" panose="020B0604030504040204" pitchFamily="34" charset="0"/>
              </a:rPr>
              <a:t>prefix</a:t>
            </a:r>
            <a:endParaRPr lang="en-US" altLang="en-IT">
              <a:latin typeface="Tahoma" panose="020B0604030504040204" pitchFamily="34" charset="0"/>
            </a:endParaRPr>
          </a:p>
        </p:txBody>
      </p:sp>
    </p:spTree>
    <p:extLst>
      <p:ext uri="{BB962C8B-B14F-4D97-AF65-F5344CB8AC3E}">
        <p14:creationId xmlns:p14="http://schemas.microsoft.com/office/powerpoint/2010/main" val="259787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DBD5E7CA-9C58-48AA-323F-707E13B95CD6}"/>
              </a:ext>
            </a:extLst>
          </p:cNvPr>
          <p:cNvSpPr>
            <a:spLocks noGrp="1" noChangeArrowheads="1"/>
          </p:cNvSpPr>
          <p:nvPr>
            <p:ph type="title"/>
          </p:nvPr>
        </p:nvSpPr>
        <p:spPr/>
        <p:txBody>
          <a:bodyPr/>
          <a:lstStyle/>
          <a:p>
            <a:pPr eaLnBrk="1" hangingPunct="1"/>
            <a:r>
              <a:rPr lang="it-IT" altLang="it-IT"/>
              <a:t>content of the lab</a:t>
            </a:r>
            <a:endParaRPr lang="en-US" altLang="it-IT" sz="4000"/>
          </a:p>
        </p:txBody>
      </p:sp>
      <p:sp>
        <p:nvSpPr>
          <p:cNvPr id="8198" name="Rectangle 3">
            <a:extLst>
              <a:ext uri="{FF2B5EF4-FFF2-40B4-BE49-F238E27FC236}">
                <a16:creationId xmlns:a16="http://schemas.microsoft.com/office/drawing/2014/main" id="{DE7CF4D6-80FD-46D2-8790-7B9D18C6C768}"/>
              </a:ext>
            </a:extLst>
          </p:cNvPr>
          <p:cNvSpPr>
            <a:spLocks noGrp="1" noChangeArrowheads="1"/>
          </p:cNvSpPr>
          <p:nvPr>
            <p:ph idx="1"/>
          </p:nvPr>
        </p:nvSpPr>
        <p:spPr/>
        <p:txBody>
          <a:bodyPr>
            <a:normAutofit/>
          </a:bodyPr>
          <a:lstStyle/>
          <a:p>
            <a:pPr eaLnBrk="1" hangingPunct="1">
              <a:lnSpc>
                <a:spcPct val="90000"/>
              </a:lnSpc>
            </a:pPr>
            <a:r>
              <a:rPr lang="en-US" altLang="it-IT" sz="2400" dirty="0"/>
              <a:t>there are two routers, called r1 and r2, and three hosts, called pc1, pc2, and pc3</a:t>
            </a:r>
          </a:p>
          <a:p>
            <a:pPr lvl="1" eaLnBrk="1" hangingPunct="1">
              <a:lnSpc>
                <a:spcPct val="90000"/>
              </a:lnSpc>
            </a:pPr>
            <a:r>
              <a:rPr lang="en-US" altLang="it-IT" sz="2000" dirty="0"/>
              <a:t>they are connected via  three LANs</a:t>
            </a:r>
          </a:p>
          <a:p>
            <a:pPr lvl="1" eaLnBrk="1" hangingPunct="1">
              <a:lnSpc>
                <a:spcPct val="90000"/>
              </a:lnSpc>
            </a:pPr>
            <a:r>
              <a:rPr lang="en-US" altLang="it-IT" sz="2000" dirty="0"/>
              <a:t>we force their MAC addresses to be easily readable</a:t>
            </a:r>
          </a:p>
          <a:p>
            <a:pPr eaLnBrk="1" hangingPunct="1">
              <a:lnSpc>
                <a:spcPct val="90000"/>
              </a:lnSpc>
            </a:pPr>
            <a:r>
              <a:rPr lang="en-US" altLang="it-IT" sz="2400" dirty="0"/>
              <a:t>we will learn how to:</a:t>
            </a:r>
          </a:p>
          <a:p>
            <a:pPr lvl="1" eaLnBrk="1" hangingPunct="1">
              <a:lnSpc>
                <a:spcPct val="90000"/>
              </a:lnSpc>
            </a:pPr>
            <a:r>
              <a:rPr lang="en-US" altLang="it-IT" sz="2000" dirty="0"/>
              <a:t>administratively assign an IPv6 address and a netmask to the interface of a system</a:t>
            </a:r>
          </a:p>
          <a:p>
            <a:pPr lvl="1" eaLnBrk="1" hangingPunct="1">
              <a:lnSpc>
                <a:spcPct val="90000"/>
              </a:lnSpc>
            </a:pPr>
            <a:r>
              <a:rPr lang="en-US" altLang="it-IT" sz="2000" dirty="0"/>
              <a:t>administratively assign a default gateway to the interface of a system</a:t>
            </a:r>
          </a:p>
          <a:p>
            <a:pPr lvl="1" eaLnBrk="1" hangingPunct="1">
              <a:lnSpc>
                <a:spcPct val="90000"/>
              </a:lnSpc>
            </a:pPr>
            <a:r>
              <a:rPr lang="en-US" altLang="it-IT" sz="2000" dirty="0"/>
              <a:t>set the IPv6 addresses of a group of end-systems using the MAC-address-based stateless-auto configuration</a:t>
            </a:r>
          </a:p>
          <a:p>
            <a:pPr lvl="1" eaLnBrk="1" hangingPunct="1">
              <a:lnSpc>
                <a:spcPct val="90000"/>
              </a:lnSpc>
            </a:pPr>
            <a:r>
              <a:rPr lang="en-US" altLang="it-IT" sz="2000" dirty="0"/>
              <a:t>set the routing table of a router</a:t>
            </a:r>
          </a:p>
          <a:p>
            <a:pPr eaLnBrk="1" hangingPunct="1">
              <a:lnSpc>
                <a:spcPct val="90000"/>
              </a:lnSpc>
            </a:pPr>
            <a:r>
              <a:rPr lang="en-US" altLang="it-IT" sz="2400" dirty="0"/>
              <a:t>we will use the ping and traceroute commands</a:t>
            </a:r>
          </a:p>
          <a:p>
            <a:pPr eaLnBrk="1" hangingPunct="1">
              <a:lnSpc>
                <a:spcPct val="90000"/>
              </a:lnSpc>
            </a:pPr>
            <a:r>
              <a:rPr lang="en-US" altLang="it-IT" sz="2400" dirty="0"/>
              <a:t>we will observe the behavior of ICMPv6</a:t>
            </a:r>
          </a:p>
          <a:p>
            <a:pPr marL="0" indent="0" eaLnBrk="1" hangingPunct="1">
              <a:lnSpc>
                <a:spcPct val="90000"/>
              </a:lnSpc>
              <a:buNone/>
            </a:pPr>
            <a:endParaRPr lang="en-US" altLang="it-IT" sz="2400" dirty="0"/>
          </a:p>
        </p:txBody>
      </p:sp>
      <p:sp>
        <p:nvSpPr>
          <p:cNvPr id="32" name="Segnaposto data 3">
            <a:extLst>
              <a:ext uri="{FF2B5EF4-FFF2-40B4-BE49-F238E27FC236}">
                <a16:creationId xmlns:a16="http://schemas.microsoft.com/office/drawing/2014/main" id="{2E5D5B4C-22D0-0B2C-A0A5-2C20457B7E4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3" name="Segnaposto piè di pagina 4">
            <a:extLst>
              <a:ext uri="{FF2B5EF4-FFF2-40B4-BE49-F238E27FC236}">
                <a16:creationId xmlns:a16="http://schemas.microsoft.com/office/drawing/2014/main" id="{50E58F9C-BA66-9FD2-348D-D8125AD8D63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8196" name="Rectangle 55">
            <a:extLst>
              <a:ext uri="{FF2B5EF4-FFF2-40B4-BE49-F238E27FC236}">
                <a16:creationId xmlns:a16="http://schemas.microsoft.com/office/drawing/2014/main" id="{BF3F21C1-8ACD-222A-3D40-3C7E2D4D5598}"/>
              </a:ext>
            </a:extLst>
          </p:cNvPr>
          <p:cNvSpPr>
            <a:spLocks noChangeArrowheads="1"/>
          </p:cNvSpPr>
          <p:nvPr/>
        </p:nvSpPr>
        <p:spPr bwMode="auto">
          <a:xfrm>
            <a:off x="1143000" y="6361892"/>
            <a:ext cx="181822"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8199" name="Rectangle 57">
            <a:extLst>
              <a:ext uri="{FF2B5EF4-FFF2-40B4-BE49-F238E27FC236}">
                <a16:creationId xmlns:a16="http://schemas.microsoft.com/office/drawing/2014/main" id="{97078D1C-067C-00DB-925C-5BF925961B54}"/>
              </a:ext>
            </a:extLst>
          </p:cNvPr>
          <p:cNvSpPr>
            <a:spLocks noChangeArrowheads="1"/>
          </p:cNvSpPr>
          <p:nvPr/>
        </p:nvSpPr>
        <p:spPr bwMode="auto">
          <a:xfrm>
            <a:off x="9332918" y="5"/>
            <a:ext cx="17160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lnSpc>
                <a:spcPct val="90000"/>
              </a:lnSpc>
              <a:spcBef>
                <a:spcPct val="0"/>
              </a:spcBef>
              <a:buClrTx/>
              <a:buSzTx/>
              <a:buFontTx/>
              <a:buNone/>
            </a:pPr>
            <a:r>
              <a:rPr lang="en-US" altLang="it-IT" sz="900">
                <a:solidFill>
                  <a:schemeClr val="bg2"/>
                </a:solidFill>
                <a:latin typeface="Arial" panose="020B0604020202020204" pitchFamily="34" charset="0"/>
                <a:cs typeface="Arial" panose="020B0604020202020204" pitchFamily="34" charset="0"/>
              </a:rPr>
              <a:t>© Computer Networks Research Group Roma Tre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t>
            </a:r>
            <a:r>
              <a:rPr lang="en-US" altLang="it-IT" sz="4400" dirty="0"/>
              <a:t>auto-configured</a:t>
            </a:r>
            <a:r>
              <a:rPr lang="it-IT" altLang="it-IT" sz="4400"/>
              <a:t> IPv6 </a:t>
            </a:r>
            <a:r>
              <a:rPr lang="it-IT" altLang="it-IT" sz="4400" err="1"/>
              <a:t>addresses</a:t>
            </a:r>
            <a:endParaRPr lang="en-US" altLang="it-IT" sz="4400"/>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dirty="0"/>
              <a:t>on pc1, pc2, pc3</a:t>
            </a:r>
          </a:p>
          <a:p>
            <a:pPr lvl="1"/>
            <a:r>
              <a:rPr lang="en-US" altLang="it-IT" dirty="0"/>
              <a:t>perform the </a:t>
            </a:r>
            <a:r>
              <a:rPr lang="en-US" altLang="it-IT" dirty="0" err="1">
                <a:latin typeface="Lucida Console" panose="020B0609040504020204" pitchFamily="49" charset="0"/>
              </a:rPr>
              <a:t>ip</a:t>
            </a:r>
            <a:r>
              <a:rPr lang="en-US" altLang="it-IT" dirty="0">
                <a:latin typeface="Lucida Console" panose="020B0609040504020204" pitchFamily="49" charset="0"/>
              </a:rPr>
              <a:t> address </a:t>
            </a:r>
            <a:r>
              <a:rPr lang="en-US" altLang="it-IT" dirty="0"/>
              <a:t>command, to check the IPv6 addresses assigned to the interfaces by the stateless auto-configuration</a:t>
            </a:r>
          </a:p>
          <a:p>
            <a:pPr lvl="2"/>
            <a:r>
              <a:rPr lang="en-US" altLang="it-IT" dirty="0"/>
              <a:t>possibly, perform the </a:t>
            </a:r>
            <a:r>
              <a:rPr lang="en-US" altLang="it-IT" dirty="0" err="1">
                <a:latin typeface="Lucida Console" panose="020B0609040504020204" pitchFamily="49" charset="0"/>
              </a:rPr>
              <a:t>ip</a:t>
            </a:r>
            <a:r>
              <a:rPr lang="en-US" altLang="it-IT" dirty="0">
                <a:latin typeface="Lucida Console" panose="020B0609040504020204" pitchFamily="49" charset="0"/>
              </a:rPr>
              <a:t> -6 address </a:t>
            </a:r>
            <a:r>
              <a:rPr lang="en-US" altLang="it-IT" dirty="0"/>
              <a:t>command</a:t>
            </a:r>
          </a:p>
          <a:p>
            <a:pPr lvl="2"/>
            <a:r>
              <a:rPr lang="en-US" altLang="it-IT" dirty="0"/>
              <a:t>look at eth and loopback interfaces</a:t>
            </a:r>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17405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it-IT" altLang="it-IT" sz="4400"/>
              <a:t>check auto-</a:t>
            </a:r>
            <a:r>
              <a:rPr lang="it-IT" altLang="it-IT" sz="4400" err="1"/>
              <a:t>configured</a:t>
            </a:r>
            <a:r>
              <a:rPr lang="it-IT" altLang="it-IT" sz="4400"/>
              <a:t> IPv6 </a:t>
            </a:r>
            <a:r>
              <a:rPr lang="it-IT" altLang="it-IT" sz="4400" err="1"/>
              <a:t>addresses</a:t>
            </a:r>
            <a:endParaRPr lang="en-US" altLang="it-IT" sz="440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DE5C8BED-863E-FB7C-4ED3-FB03D9BD5C46}"/>
              </a:ext>
            </a:extLst>
          </p:cNvPr>
          <p:cNvGrpSpPr/>
          <p:nvPr/>
        </p:nvGrpSpPr>
        <p:grpSpPr>
          <a:xfrm>
            <a:off x="4291899" y="2257608"/>
            <a:ext cx="7565509" cy="3597442"/>
            <a:chOff x="4014773" y="2378845"/>
            <a:chExt cx="7565509" cy="3597442"/>
          </a:xfrm>
        </p:grpSpPr>
        <p:sp>
          <p:nvSpPr>
            <p:cNvPr id="8" name="Rectangle 4">
              <a:extLst>
                <a:ext uri="{FF2B5EF4-FFF2-40B4-BE49-F238E27FC236}">
                  <a16:creationId xmlns:a16="http://schemas.microsoft.com/office/drawing/2014/main" id="{99B7F660-E0A3-E856-A681-06B5DC88F868}"/>
                </a:ext>
              </a:extLst>
            </p:cNvPr>
            <p:cNvSpPr/>
            <p:nvPr/>
          </p:nvSpPr>
          <p:spPr>
            <a:xfrm>
              <a:off x="4014776" y="2632080"/>
              <a:ext cx="7565506" cy="334420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ip</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address</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1: lo: &lt;LOOPBACK,UP,LOWER_UP&gt;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65536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noqueue</a:t>
              </a:r>
              <a:r>
                <a:rPr lang="it-IT" altLang="it-IT" sz="1400" dirty="0">
                  <a:solidFill>
                    <a:schemeClr val="bg1"/>
                  </a:solidFill>
                  <a:latin typeface="Lucida Console" panose="020B0609040504020204" pitchFamily="49" charset="0"/>
                </a:rPr>
                <a:t> state UNKNOWN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a:t>
              </a:r>
              <a:r>
                <a:rPr lang="it-IT" altLang="it-IT" sz="1400" dirty="0" err="1">
                  <a:solidFill>
                    <a:schemeClr val="bg1"/>
                  </a:solidFill>
                  <a:latin typeface="Lucida Console" panose="020B0609040504020204" pitchFamily="49" charset="0"/>
                </a:rPr>
                <a:t>loopback</a:t>
              </a:r>
              <a:r>
                <a:rPr lang="it-IT" altLang="it-IT" sz="1400" dirty="0">
                  <a:solidFill>
                    <a:schemeClr val="bg1"/>
                  </a:solidFill>
                  <a:latin typeface="Lucida Console" panose="020B0609040504020204" pitchFamily="49" charset="0"/>
                </a:rPr>
                <a:t> 00:00:00:00:00:00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00:00:00:00:00:00</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inet</a:t>
              </a:r>
              <a:r>
                <a:rPr lang="it-IT" altLang="it-IT" sz="1400" dirty="0">
                  <a:solidFill>
                    <a:schemeClr val="bg1"/>
                  </a:solidFill>
                  <a:latin typeface="Lucida Console" panose="020B0609040504020204" pitchFamily="49" charset="0"/>
                </a:rPr>
                <a:t> 127.0.0.1/8 scope </a:t>
              </a:r>
              <a:r>
                <a:rPr lang="it-IT" altLang="it-IT" sz="1400" dirty="0" err="1">
                  <a:solidFill>
                    <a:schemeClr val="bg1"/>
                  </a:solidFill>
                  <a:latin typeface="Lucida Console" panose="020B0609040504020204" pitchFamily="49" charset="0"/>
                </a:rPr>
                <a:t>host</a:t>
              </a:r>
              <a:r>
                <a:rPr lang="it-IT" altLang="it-IT" sz="1400" dirty="0">
                  <a:solidFill>
                    <a:schemeClr val="bg1"/>
                  </a:solidFill>
                  <a:latin typeface="Lucida Console" panose="020B0609040504020204" pitchFamily="49" charset="0"/>
                </a:rPr>
                <a:t> lo</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::1/128 scope </a:t>
              </a:r>
              <a:r>
                <a:rPr lang="it-IT" altLang="it-IT" sz="1400" dirty="0" err="1">
                  <a:solidFill>
                    <a:schemeClr val="bg1"/>
                  </a:solidFill>
                  <a:latin typeface="Lucida Console" panose="020B0609040504020204" pitchFamily="49" charset="0"/>
                </a:rPr>
                <a:t>host</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7: eth0: &lt;BROADCAST,MULTICAST,UP,LOWER_UP&gt; </a:t>
              </a:r>
              <a:r>
                <a:rPr lang="it-IT" altLang="it-IT" sz="1400" dirty="0" err="1">
                  <a:solidFill>
                    <a:schemeClr val="bg1"/>
                  </a:solidFill>
                  <a:latin typeface="Lucida Console" panose="020B0609040504020204" pitchFamily="49" charset="0"/>
                </a:rPr>
                <a:t>mtu</a:t>
              </a:r>
              <a:r>
                <a:rPr lang="it-IT" altLang="it-IT" sz="1400" dirty="0">
                  <a:solidFill>
                    <a:schemeClr val="bg1"/>
                  </a:solidFill>
                  <a:latin typeface="Lucida Console" panose="020B0609040504020204" pitchFamily="49" charset="0"/>
                </a:rPr>
                <a:t> 1500 </a:t>
              </a:r>
              <a:r>
                <a:rPr lang="it-IT" altLang="it-IT" sz="1400" dirty="0" err="1">
                  <a:solidFill>
                    <a:schemeClr val="bg1"/>
                  </a:solidFill>
                  <a:latin typeface="Lucida Console" panose="020B0609040504020204" pitchFamily="49" charset="0"/>
                </a:rPr>
                <a:t>qdisc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fq_codel</a:t>
              </a:r>
              <a:r>
                <a:rPr lang="it-IT" altLang="it-IT" sz="1400" dirty="0">
                  <a:solidFill>
                    <a:schemeClr val="bg1"/>
                  </a:solidFill>
                  <a:latin typeface="Lucida Console" panose="020B0609040504020204" pitchFamily="49" charset="0"/>
                </a:rPr>
                <a:t> state UP group default </a:t>
              </a:r>
              <a:r>
                <a:rPr lang="it-IT" altLang="it-IT" sz="1400" dirty="0" err="1">
                  <a:solidFill>
                    <a:schemeClr val="bg1"/>
                  </a:solidFill>
                  <a:latin typeface="Lucida Console" panose="020B0609040504020204" pitchFamily="49" charset="0"/>
                </a:rPr>
                <a:t>qlen</a:t>
              </a:r>
              <a:r>
                <a:rPr lang="it-IT" altLang="it-IT" sz="1400" dirty="0">
                  <a:solidFill>
                    <a:schemeClr val="bg1"/>
                  </a:solidFill>
                  <a:latin typeface="Lucida Console" panose="020B0609040504020204" pitchFamily="49" charset="0"/>
                </a:rPr>
                <a:t> 1000</a:t>
              </a:r>
            </a:p>
            <a:p>
              <a:pPr eaLnBrk="1" hangingPunct="1"/>
              <a:r>
                <a:rPr lang="it-IT" altLang="it-IT" sz="1400" dirty="0">
                  <a:solidFill>
                    <a:schemeClr val="bg1"/>
                  </a:solidFill>
                  <a:latin typeface="Lucida Console" panose="020B0609040504020204" pitchFamily="49" charset="0"/>
                </a:rPr>
                <a:t>    link/ether 00:00:00:00:00:01 </a:t>
              </a:r>
              <a:r>
                <a:rPr lang="it-IT" altLang="it-IT" sz="1400" dirty="0" err="1">
                  <a:solidFill>
                    <a:schemeClr val="bg1"/>
                  </a:solidFill>
                  <a:latin typeface="Lucida Console" panose="020B0609040504020204" pitchFamily="49" charset="0"/>
                </a:rPr>
                <a:t>brd</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ff:ff:ff:ff:ff:ff</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inet6 2001::1:200:ff:fe00:1/64 scope global </a:t>
              </a:r>
              <a:r>
                <a:rPr lang="it-IT" altLang="it-IT" sz="1400" dirty="0" err="1">
                  <a:solidFill>
                    <a:schemeClr val="bg1"/>
                  </a:solidFill>
                  <a:latin typeface="Lucida Console" panose="020B0609040504020204" pitchFamily="49" charset="0"/>
                </a:rPr>
                <a:t>dynamic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mngtmpaddr</a:t>
              </a:r>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86394sec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14394sec</a:t>
              </a:r>
            </a:p>
            <a:p>
              <a:pPr eaLnBrk="1" hangingPunct="1"/>
              <a:r>
                <a:rPr lang="it-IT" altLang="it-IT" sz="1400" dirty="0">
                  <a:solidFill>
                    <a:schemeClr val="bg1"/>
                  </a:solidFill>
                  <a:latin typeface="Lucida Console" panose="020B0609040504020204" pitchFamily="49" charset="0"/>
                </a:rPr>
                <a:t>    inet6 fe80::200:ff:fe00:1/64 scope link</a:t>
              </a:r>
            </a:p>
            <a:p>
              <a:pPr eaLnBrk="1" hangingPunct="1"/>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valid_lft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preferred_lft</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forever</a:t>
              </a:r>
              <a:endParaRPr lang="it-IT" altLang="it-IT" sz="1400" dirty="0">
                <a:solidFill>
                  <a:schemeClr val="bg1"/>
                </a:solidFill>
                <a:latin typeface="Lucida Console" panose="020B0609040504020204" pitchFamily="49" charset="0"/>
              </a:endParaRPr>
            </a:p>
          </p:txBody>
        </p:sp>
        <p:sp>
          <p:nvSpPr>
            <p:cNvPr id="9" name="Rectangle 5">
              <a:extLst>
                <a:ext uri="{FF2B5EF4-FFF2-40B4-BE49-F238E27FC236}">
                  <a16:creationId xmlns:a16="http://schemas.microsoft.com/office/drawing/2014/main" id="{A1DB8216-E0E7-5A69-659B-6E543C32C8DA}"/>
                </a:ext>
              </a:extLst>
            </p:cNvPr>
            <p:cNvSpPr/>
            <p:nvPr/>
          </p:nvSpPr>
          <p:spPr>
            <a:xfrm>
              <a:off x="4014773" y="2378845"/>
              <a:ext cx="7565506"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pc1</a:t>
              </a:r>
            </a:p>
          </p:txBody>
        </p:sp>
        <p:grpSp>
          <p:nvGrpSpPr>
            <p:cNvPr id="10" name="Group 14">
              <a:extLst>
                <a:ext uri="{FF2B5EF4-FFF2-40B4-BE49-F238E27FC236}">
                  <a16:creationId xmlns:a16="http://schemas.microsoft.com/office/drawing/2014/main" id="{EF5C36D1-D579-D238-C10C-FFB2626C2C7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D50CD9E3-9560-F41C-B36A-10E56B4FC69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95F1FF78-59A3-6029-9238-A19303B4A4E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2BF661F1-1872-2531-2354-0CD58EE3E87F}"/>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09E631F4-DB26-03DA-881A-CA0864DDFB36}"/>
              </a:ext>
            </a:extLst>
          </p:cNvPr>
          <p:cNvSpPr>
            <a:spLocks noChangeArrowheads="1"/>
          </p:cNvSpPr>
          <p:nvPr/>
        </p:nvSpPr>
        <p:spPr bwMode="auto">
          <a:xfrm>
            <a:off x="334592" y="2257608"/>
            <a:ext cx="3470176" cy="992439"/>
          </a:xfrm>
          <a:prstGeom prst="wedgeRoundRectCallout">
            <a:avLst>
              <a:gd name="adj1" fmla="val 79960"/>
              <a:gd name="adj2" fmla="val 120418"/>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loopback</a:t>
            </a:r>
          </a:p>
          <a:p>
            <a:pPr eaLnBrk="1" hangingPunct="1"/>
            <a:r>
              <a:rPr lang="en-US" altLang="en-IT" dirty="0">
                <a:latin typeface="Tahoma" panose="020B0604030504040204" pitchFamily="34" charset="0"/>
              </a:rPr>
              <a:t>IPv4:  127.0.0.1/8</a:t>
            </a:r>
          </a:p>
          <a:p>
            <a:pPr eaLnBrk="1" hangingPunct="1"/>
            <a:r>
              <a:rPr lang="en-US" altLang="en-IT" dirty="0">
                <a:latin typeface="Tahoma" panose="020B0604030504040204" pitchFamily="34" charset="0"/>
              </a:rPr>
              <a:t>IPv6:  ::1/128 </a:t>
            </a:r>
          </a:p>
        </p:txBody>
      </p:sp>
      <p:sp>
        <p:nvSpPr>
          <p:cNvPr id="15" name="AutoShape 195">
            <a:extLst>
              <a:ext uri="{FF2B5EF4-FFF2-40B4-BE49-F238E27FC236}">
                <a16:creationId xmlns:a16="http://schemas.microsoft.com/office/drawing/2014/main" id="{E3EEB679-1C84-A240-02DB-747E0EF1817E}"/>
              </a:ext>
            </a:extLst>
          </p:cNvPr>
          <p:cNvSpPr>
            <a:spLocks noChangeArrowheads="1"/>
          </p:cNvSpPr>
          <p:nvPr/>
        </p:nvSpPr>
        <p:spPr bwMode="auto">
          <a:xfrm>
            <a:off x="110003" y="4058789"/>
            <a:ext cx="4102030" cy="992439"/>
          </a:xfrm>
          <a:prstGeom prst="wedgeRoundRectCallout">
            <a:avLst>
              <a:gd name="adj1" fmla="val 62773"/>
              <a:gd name="adj2" fmla="val 4283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b="1" dirty="0">
                <a:latin typeface="Tahoma" panose="020B0604030504040204" pitchFamily="34" charset="0"/>
              </a:rPr>
              <a:t>eth0</a:t>
            </a:r>
          </a:p>
          <a:p>
            <a:pPr eaLnBrk="1" hangingPunct="1"/>
            <a:r>
              <a:rPr lang="en-US" altLang="en-IT" sz="1600" dirty="0">
                <a:latin typeface="Tahoma" panose="020B0604030504040204" pitchFamily="34" charset="0"/>
              </a:rPr>
              <a:t>global unicast: 2001::1:200:ff:fe00:1/64</a:t>
            </a:r>
          </a:p>
          <a:p>
            <a:pPr eaLnBrk="1" hangingPunct="1"/>
            <a:r>
              <a:rPr lang="en-US" altLang="en-IT" sz="1600" dirty="0">
                <a:latin typeface="Tahoma" panose="020B0604030504040204" pitchFamily="34" charset="0"/>
              </a:rPr>
              <a:t>link-local: fe80::200:ff:fe00:1/64 </a:t>
            </a:r>
          </a:p>
        </p:txBody>
      </p:sp>
    </p:spTree>
    <p:extLst>
      <p:ext uri="{BB962C8B-B14F-4D97-AF65-F5344CB8AC3E}">
        <p14:creationId xmlns:p14="http://schemas.microsoft.com/office/powerpoint/2010/main" val="294652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3814570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a:extLst>
              <a:ext uri="{FF2B5EF4-FFF2-40B4-BE49-F238E27FC236}">
                <a16:creationId xmlns:a16="http://schemas.microsoft.com/office/drawing/2014/main" id="{EF3F927F-1A40-BC91-E39F-FEBC03E021B1}"/>
              </a:ext>
            </a:extLst>
          </p:cNvPr>
          <p:cNvSpPr>
            <a:spLocks noGrp="1" noChangeArrowheads="1"/>
          </p:cNvSpPr>
          <p:nvPr>
            <p:ph type="title"/>
          </p:nvPr>
        </p:nvSpPr>
        <p:spPr/>
        <p:txBody>
          <a:bodyPr/>
          <a:lstStyle/>
          <a:p>
            <a:r>
              <a:rPr lang="en-US" altLang="it-IT" dirty="0"/>
              <a:t>check the default route</a:t>
            </a:r>
            <a:endParaRPr lang="en-US" altLang="it-IT"/>
          </a:p>
        </p:txBody>
      </p:sp>
      <p:sp>
        <p:nvSpPr>
          <p:cNvPr id="16387" name="Segnaposto contenuto 2">
            <a:extLst>
              <a:ext uri="{FF2B5EF4-FFF2-40B4-BE49-F238E27FC236}">
                <a16:creationId xmlns:a16="http://schemas.microsoft.com/office/drawing/2014/main" id="{73037276-E4A1-104B-93D3-4087E25E85BE}"/>
              </a:ext>
            </a:extLst>
          </p:cNvPr>
          <p:cNvSpPr>
            <a:spLocks noGrp="1" noChangeArrowheads="1"/>
          </p:cNvSpPr>
          <p:nvPr>
            <p:ph idx="1"/>
          </p:nvPr>
        </p:nvSpPr>
        <p:spPr/>
        <p:txBody>
          <a:bodyPr/>
          <a:lstStyle/>
          <a:p>
            <a:r>
              <a:rPr lang="en-US" altLang="it-IT" sz="2800" dirty="0"/>
              <a:t>on pc1, pc2, and pc3</a:t>
            </a:r>
          </a:p>
          <a:p>
            <a:pPr lvl="1"/>
            <a:r>
              <a:rPr lang="en-US" altLang="it-IT" sz="2400" dirty="0"/>
              <a:t>perform the </a:t>
            </a:r>
            <a:r>
              <a:rPr lang="en-US" altLang="it-IT" sz="2400" b="1" dirty="0" err="1">
                <a:latin typeface="Lucida Console" panose="020B0609040504020204" pitchFamily="49" charset="0"/>
              </a:rPr>
              <a:t>routel</a:t>
            </a:r>
            <a:r>
              <a:rPr lang="en-US" altLang="it-IT" sz="2400" b="1" dirty="0">
                <a:latin typeface="Lucida Console" panose="020B0609040504020204" pitchFamily="49" charset="0"/>
              </a:rPr>
              <a:t> -6 </a:t>
            </a:r>
            <a:r>
              <a:rPr lang="en-US" altLang="it-IT" sz="2400" dirty="0"/>
              <a:t>command, to check the presence of a default route</a:t>
            </a:r>
          </a:p>
          <a:p>
            <a:endParaRPr lang="en-US" altLang="it-IT" sz="2800" dirty="0"/>
          </a:p>
          <a:p>
            <a:pPr lvl="1"/>
            <a:endParaRPr lang="en-US" altLang="it-IT" sz="2400" dirty="0"/>
          </a:p>
        </p:txBody>
      </p:sp>
      <p:sp>
        <p:nvSpPr>
          <p:cNvPr id="4" name="Segnaposto data 3">
            <a:extLst>
              <a:ext uri="{FF2B5EF4-FFF2-40B4-BE49-F238E27FC236}">
                <a16:creationId xmlns:a16="http://schemas.microsoft.com/office/drawing/2014/main" id="{8B5151A3-786F-879B-2E77-686FD1857F4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B230EF6A-E371-9131-42E1-4EA313E8BFF4}"/>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7" name="Group 1">
            <a:extLst>
              <a:ext uri="{FF2B5EF4-FFF2-40B4-BE49-F238E27FC236}">
                <a16:creationId xmlns:a16="http://schemas.microsoft.com/office/drawing/2014/main" id="{BC394612-3578-F99A-56B5-6463F74CA505}"/>
              </a:ext>
            </a:extLst>
          </p:cNvPr>
          <p:cNvGrpSpPr/>
          <p:nvPr/>
        </p:nvGrpSpPr>
        <p:grpSpPr>
          <a:xfrm>
            <a:off x="2861928" y="2468462"/>
            <a:ext cx="8720472" cy="3224880"/>
            <a:chOff x="4681539" y="2378845"/>
            <a:chExt cx="6898739" cy="2481003"/>
          </a:xfrm>
        </p:grpSpPr>
        <p:sp>
          <p:nvSpPr>
            <p:cNvPr id="8" name="Rectangle 4">
              <a:extLst>
                <a:ext uri="{FF2B5EF4-FFF2-40B4-BE49-F238E27FC236}">
                  <a16:creationId xmlns:a16="http://schemas.microsoft.com/office/drawing/2014/main" id="{E43A6F07-964B-724D-577A-7ED379E3F4A0}"/>
                </a:ext>
              </a:extLst>
            </p:cNvPr>
            <p:cNvSpPr/>
            <p:nvPr/>
          </p:nvSpPr>
          <p:spPr>
            <a:xfrm>
              <a:off x="4681539" y="2659116"/>
              <a:ext cx="6898738" cy="220073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it-IT" altLang="it-IT" sz="1400" dirty="0">
                  <a:solidFill>
                    <a:schemeClr val="bg2">
                      <a:lumMod val="60000"/>
                      <a:lumOff val="40000"/>
                    </a:schemeClr>
                  </a:solidFill>
                  <a:latin typeface="Lucida Console" panose="020B0609040504020204" pitchFamily="49" charset="0"/>
                </a:rPr>
                <a:t>root@pc1:/# </a:t>
              </a:r>
              <a:r>
                <a:rPr lang="it-IT" altLang="it-IT" sz="1400" dirty="0" err="1">
                  <a:solidFill>
                    <a:schemeClr val="bg1"/>
                  </a:solidFill>
                  <a:latin typeface="Lucida Console" panose="020B0609040504020204" pitchFamily="49" charset="0"/>
                </a:rPr>
                <a:t>routel</a:t>
              </a:r>
              <a:r>
                <a:rPr lang="it-IT" altLang="it-IT" sz="1400" dirty="0">
                  <a:solidFill>
                    <a:schemeClr val="bg1"/>
                  </a:solidFill>
                  <a:latin typeface="Lucida Console" panose="020B0609040504020204" pitchFamily="49" charset="0"/>
                </a:rPr>
                <a:t> -6</a:t>
              </a:r>
            </a:p>
            <a:p>
              <a:pPr eaLnBrk="1" hangingPunct="1"/>
              <a:r>
                <a:rPr lang="it-IT" altLang="it-IT" sz="1400" dirty="0" err="1">
                  <a:solidFill>
                    <a:schemeClr val="bg1"/>
                  </a:solidFill>
                  <a:latin typeface="Lucida Console" panose="020B0609040504020204" pitchFamily="49" charset="0"/>
                </a:rPr>
                <a:t>Dst</a:t>
              </a:r>
              <a:r>
                <a:rPr lang="it-IT" altLang="it-IT" sz="1400" dirty="0">
                  <a:solidFill>
                    <a:schemeClr val="bg1"/>
                  </a:solidFill>
                  <a:latin typeface="Lucida Console" panose="020B0609040504020204" pitchFamily="49" charset="0"/>
                </a:rPr>
                <a:t>                      Gateway                </a:t>
              </a:r>
              <a:r>
                <a:rPr lang="it-IT" altLang="it-IT" sz="1400" dirty="0" err="1">
                  <a:solidFill>
                    <a:schemeClr val="bg1"/>
                  </a:solidFill>
                  <a:latin typeface="Lucida Console" panose="020B0609040504020204" pitchFamily="49" charset="0"/>
                </a:rPr>
                <a:t>Prefsrc</a:t>
              </a:r>
              <a:r>
                <a:rPr lang="it-IT" altLang="it-IT" sz="1400" dirty="0">
                  <a:solidFill>
                    <a:schemeClr val="bg1"/>
                  </a:solidFill>
                  <a:latin typeface="Lucida Console" panose="020B0609040504020204" pitchFamily="49" charset="0"/>
                </a:rPr>
                <a:t>   </a:t>
              </a:r>
              <a:r>
                <a:rPr lang="it-IT" altLang="it-IT" sz="1400" dirty="0" err="1">
                  <a:solidFill>
                    <a:schemeClr val="bg1"/>
                  </a:solidFill>
                  <a:latin typeface="Lucida Console" panose="020B0609040504020204" pitchFamily="49" charset="0"/>
                </a:rPr>
                <a:t>Protocol</a:t>
              </a:r>
              <a:r>
                <a:rPr lang="it-IT" altLang="it-IT" sz="1400" dirty="0">
                  <a:solidFill>
                    <a:schemeClr val="bg1"/>
                  </a:solidFill>
                  <a:latin typeface="Lucida Console" panose="020B0609040504020204" pitchFamily="49" charset="0"/>
                </a:rPr>
                <a:t> Scope   Dev  </a:t>
              </a:r>
            </a:p>
            <a:p>
              <a:pPr eaLnBrk="1" hangingPunct="1"/>
              <a:r>
                <a:rPr lang="it-IT" altLang="it-IT" sz="1400" dirty="0">
                  <a:solidFill>
                    <a:schemeClr val="bg1"/>
                  </a:solidFill>
                  <a:latin typeface="Lucida Console" panose="020B0609040504020204" pitchFamily="49" charset="0"/>
                </a:rPr>
                <a:t>::1                                                       kernel           lo</a:t>
              </a:r>
            </a:p>
            <a:p>
              <a:pPr eaLnBrk="1" hangingPunct="1"/>
              <a:endParaRPr lang="it-IT" altLang="it-IT" sz="1400" dirty="0">
                <a:solidFill>
                  <a:schemeClr val="bg1"/>
                </a:solidFill>
                <a:latin typeface="Lucida Console" panose="020B0609040504020204" pitchFamily="49" charset="0"/>
              </a:endParaRPr>
            </a:p>
            <a:p>
              <a:pPr eaLnBrk="1" hangingPunct="1"/>
              <a:r>
                <a:rPr lang="it-IT" altLang="it-IT" sz="1400" dirty="0">
                  <a:solidFill>
                    <a:schemeClr val="bg1"/>
                  </a:solidFill>
                  <a:latin typeface="Lucida Console" panose="020B0609040504020204" pitchFamily="49" charset="0"/>
                </a:rPr>
                <a:t>2001:0:0:1::                                              kernel           eth0</a:t>
              </a:r>
            </a:p>
            <a:p>
              <a:pPr eaLnBrk="1" hangingPunct="1"/>
              <a:r>
                <a:rPr lang="it-IT" altLang="it-IT" sz="1400" dirty="0">
                  <a:solidFill>
                    <a:schemeClr val="bg1"/>
                  </a:solidFill>
                  <a:latin typeface="Lucida Console" panose="020B0609040504020204" pitchFamily="49" charset="0"/>
                </a:rPr>
                <a:t>2001::1:200:ff:fe00:1                                     kernel           eth0</a:t>
              </a:r>
            </a:p>
            <a:p>
              <a:pPr eaLnBrk="1" hangingPunct="1"/>
              <a:r>
                <a:rPr lang="it-IT" altLang="it-IT" sz="1400" dirty="0">
                  <a:solidFill>
                    <a:schemeClr val="bg1"/>
                  </a:solidFill>
                  <a:latin typeface="Lucida Console" panose="020B0609040504020204" pitchFamily="49" charset="0"/>
                </a:rPr>
                <a:t>2001:0:0:1::/64                                           kernel           eth0</a:t>
              </a:r>
            </a:p>
            <a:p>
              <a:pPr eaLnBrk="1" hangingPunct="1"/>
              <a:r>
                <a:rPr lang="it-IT" altLang="it-IT" sz="1400" dirty="0">
                  <a:solidFill>
                    <a:schemeClr val="bg1"/>
                  </a:solidFill>
                  <a:latin typeface="Lucida Console" panose="020B0609040504020204" pitchFamily="49" charset="0"/>
                </a:rPr>
                <a:t>fe80::                                                    kernel           eth0</a:t>
              </a:r>
            </a:p>
            <a:p>
              <a:pPr eaLnBrk="1" hangingPunct="1"/>
              <a:r>
                <a:rPr lang="it-IT" altLang="it-IT" sz="1400" dirty="0">
                  <a:solidFill>
                    <a:schemeClr val="bg1"/>
                  </a:solidFill>
                  <a:latin typeface="Lucida Console" panose="020B0609040504020204" pitchFamily="49" charset="0"/>
                </a:rPr>
                <a:t>fe80::200:ff:fe00:1                                       kernel           eth0</a:t>
              </a:r>
            </a:p>
            <a:p>
              <a:pPr eaLnBrk="1" hangingPunct="1"/>
              <a:r>
                <a:rPr lang="it-IT" altLang="it-IT" sz="1400" dirty="0">
                  <a:solidFill>
                    <a:schemeClr val="bg1"/>
                  </a:solidFill>
                  <a:latin typeface="Lucida Console" panose="020B0609040504020204" pitchFamily="49" charset="0"/>
                </a:rPr>
                <a:t>fe80::/64                                                 kernel           eth0</a:t>
              </a:r>
            </a:p>
            <a:p>
              <a:pPr eaLnBrk="1" hangingPunct="1"/>
              <a:r>
                <a:rPr lang="it-IT" altLang="it-IT" sz="1400" dirty="0">
                  <a:solidFill>
                    <a:schemeClr val="bg1"/>
                  </a:solidFill>
                  <a:latin typeface="Lucida Console" panose="020B0609040504020204" pitchFamily="49" charset="0"/>
                </a:rPr>
                <a:t>ff00::/8                                                  kernel           eth0</a:t>
              </a:r>
            </a:p>
            <a:p>
              <a:pPr eaLnBrk="1" hangingPunct="1"/>
              <a:r>
                <a:rPr lang="it-IT" altLang="it-IT" sz="1400" dirty="0">
                  <a:solidFill>
                    <a:schemeClr val="bg1"/>
                  </a:solidFill>
                  <a:latin typeface="Lucida Console" panose="020B0609040504020204" pitchFamily="49" charset="0"/>
                </a:rPr>
                <a:t>default                  fe80::200:ff:fe00:a1             </a:t>
              </a:r>
              <a:r>
                <a:rPr lang="it-IT" altLang="it-IT" sz="1400" dirty="0" err="1">
                  <a:solidFill>
                    <a:schemeClr val="bg1"/>
                  </a:solidFill>
                  <a:latin typeface="Lucida Console" panose="020B0609040504020204" pitchFamily="49" charset="0"/>
                </a:rPr>
                <a:t>ra</a:t>
              </a:r>
              <a:r>
                <a:rPr lang="it-IT" altLang="it-IT" sz="1400" dirty="0">
                  <a:solidFill>
                    <a:schemeClr val="bg1"/>
                  </a:solidFill>
                  <a:latin typeface="Lucida Console" panose="020B0609040504020204" pitchFamily="49" charset="0"/>
                </a:rPr>
                <a:t>               eth0</a:t>
              </a:r>
            </a:p>
          </p:txBody>
        </p:sp>
        <p:sp>
          <p:nvSpPr>
            <p:cNvPr id="9" name="Rectangle 5">
              <a:extLst>
                <a:ext uri="{FF2B5EF4-FFF2-40B4-BE49-F238E27FC236}">
                  <a16:creationId xmlns:a16="http://schemas.microsoft.com/office/drawing/2014/main" id="{AE80A209-D0B5-CB79-DE71-7903AE5E3DE6}"/>
                </a:ext>
              </a:extLst>
            </p:cNvPr>
            <p:cNvSpPr/>
            <p:nvPr/>
          </p:nvSpPr>
          <p:spPr>
            <a:xfrm>
              <a:off x="4681539" y="2378845"/>
              <a:ext cx="689873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10" name="Group 14">
              <a:extLst>
                <a:ext uri="{FF2B5EF4-FFF2-40B4-BE49-F238E27FC236}">
                  <a16:creationId xmlns:a16="http://schemas.microsoft.com/office/drawing/2014/main" id="{3D6BF1CA-0C72-EA68-4E6C-BC63FF9CE7A4}"/>
                </a:ext>
              </a:extLst>
            </p:cNvPr>
            <p:cNvGrpSpPr/>
            <p:nvPr/>
          </p:nvGrpSpPr>
          <p:grpSpPr>
            <a:xfrm>
              <a:off x="10920536" y="2466851"/>
              <a:ext cx="581348" cy="126235"/>
              <a:chOff x="8092857" y="2115830"/>
              <a:chExt cx="581348" cy="126235"/>
            </a:xfrm>
          </p:grpSpPr>
          <p:sp>
            <p:nvSpPr>
              <p:cNvPr id="11" name="Rectangle 15">
                <a:extLst>
                  <a:ext uri="{FF2B5EF4-FFF2-40B4-BE49-F238E27FC236}">
                    <a16:creationId xmlns:a16="http://schemas.microsoft.com/office/drawing/2014/main" id="{1E96553F-1599-34A4-CFE1-08FE7BC70E6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6">
                <a:extLst>
                  <a:ext uri="{FF2B5EF4-FFF2-40B4-BE49-F238E27FC236}">
                    <a16:creationId xmlns:a16="http://schemas.microsoft.com/office/drawing/2014/main" id="{F0671CD6-DAE2-6364-C38B-A29A2E45615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3" name="Rectangle 17">
                <a:extLst>
                  <a:ext uri="{FF2B5EF4-FFF2-40B4-BE49-F238E27FC236}">
                    <a16:creationId xmlns:a16="http://schemas.microsoft.com/office/drawing/2014/main" id="{3A8DFD67-D926-FF75-D6F6-3847C1BBD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4" name="AutoShape 195">
            <a:extLst>
              <a:ext uri="{FF2B5EF4-FFF2-40B4-BE49-F238E27FC236}">
                <a16:creationId xmlns:a16="http://schemas.microsoft.com/office/drawing/2014/main" id="{388329ED-7207-CCEF-308F-0142EAE2A744}"/>
              </a:ext>
            </a:extLst>
          </p:cNvPr>
          <p:cNvSpPr>
            <a:spLocks noChangeArrowheads="1"/>
          </p:cNvSpPr>
          <p:nvPr/>
        </p:nvSpPr>
        <p:spPr bwMode="auto">
          <a:xfrm>
            <a:off x="68790" y="4639294"/>
            <a:ext cx="2534072" cy="578262"/>
          </a:xfrm>
          <a:prstGeom prst="wedgeRoundRectCallout">
            <a:avLst>
              <a:gd name="adj1" fmla="val 63170"/>
              <a:gd name="adj2" fmla="val 69612"/>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default route by r1</a:t>
            </a:r>
          </a:p>
        </p:txBody>
      </p:sp>
      <p:sp>
        <p:nvSpPr>
          <p:cNvPr id="23" name="AutoShape 195">
            <a:extLst>
              <a:ext uri="{FF2B5EF4-FFF2-40B4-BE49-F238E27FC236}">
                <a16:creationId xmlns:a16="http://schemas.microsoft.com/office/drawing/2014/main" id="{03D04B1F-3366-BB77-DE6C-9A71533F8AFD}"/>
              </a:ext>
            </a:extLst>
          </p:cNvPr>
          <p:cNvSpPr>
            <a:spLocks noChangeArrowheads="1"/>
          </p:cNvSpPr>
          <p:nvPr/>
        </p:nvSpPr>
        <p:spPr bwMode="auto">
          <a:xfrm>
            <a:off x="68790" y="3146093"/>
            <a:ext cx="2534072" cy="578262"/>
          </a:xfrm>
          <a:prstGeom prst="wedgeRoundRectCallout">
            <a:avLst>
              <a:gd name="adj1" fmla="val 62583"/>
              <a:gd name="adj2" fmla="val -11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loopback prefix</a:t>
            </a:r>
          </a:p>
        </p:txBody>
      </p:sp>
      <p:sp>
        <p:nvSpPr>
          <p:cNvPr id="24" name="AutoShape 195">
            <a:extLst>
              <a:ext uri="{FF2B5EF4-FFF2-40B4-BE49-F238E27FC236}">
                <a16:creationId xmlns:a16="http://schemas.microsoft.com/office/drawing/2014/main" id="{94AEFFF9-9E25-9E0B-9C66-ED08B111CE1B}"/>
              </a:ext>
            </a:extLst>
          </p:cNvPr>
          <p:cNvSpPr>
            <a:spLocks noChangeArrowheads="1"/>
          </p:cNvSpPr>
          <p:nvPr/>
        </p:nvSpPr>
        <p:spPr bwMode="auto">
          <a:xfrm>
            <a:off x="6440994" y="4176396"/>
            <a:ext cx="2534072" cy="700403"/>
          </a:xfrm>
          <a:prstGeom prst="wedgeRoundRectCallout">
            <a:avLst>
              <a:gd name="adj1" fmla="val 52315"/>
              <a:gd name="adj2" fmla="val 11831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learned by a router </a:t>
            </a:r>
            <a:r>
              <a:rPr lang="en-US" altLang="en-IT" dirty="0" err="1">
                <a:latin typeface="Tahoma" panose="020B0604030504040204" pitchFamily="34" charset="0"/>
              </a:rPr>
              <a:t>advertisment</a:t>
            </a:r>
            <a:endParaRPr lang="en-US" altLang="en-IT" dirty="0">
              <a:latin typeface="Tahoma" panose="020B0604030504040204" pitchFamily="34" charset="0"/>
            </a:endParaRPr>
          </a:p>
        </p:txBody>
      </p:sp>
      <p:sp>
        <p:nvSpPr>
          <p:cNvPr id="25" name="AutoShape 195">
            <a:extLst>
              <a:ext uri="{FF2B5EF4-FFF2-40B4-BE49-F238E27FC236}">
                <a16:creationId xmlns:a16="http://schemas.microsoft.com/office/drawing/2014/main" id="{F22C22F5-5FC1-8433-872F-CD66C4179BD4}"/>
              </a:ext>
            </a:extLst>
          </p:cNvPr>
          <p:cNvSpPr>
            <a:spLocks noChangeArrowheads="1"/>
          </p:cNvSpPr>
          <p:nvPr/>
        </p:nvSpPr>
        <p:spPr bwMode="auto">
          <a:xfrm>
            <a:off x="3366975" y="5667656"/>
            <a:ext cx="2534072" cy="700403"/>
          </a:xfrm>
          <a:prstGeom prst="wedgeRoundRectCallout">
            <a:avLst>
              <a:gd name="adj1" fmla="val 62583"/>
              <a:gd name="adj2" fmla="val -80170"/>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link-local address of r1 on A</a:t>
            </a:r>
          </a:p>
        </p:txBody>
      </p:sp>
    </p:spTree>
    <p:extLst>
      <p:ext uri="{BB962C8B-B14F-4D97-AF65-F5344CB8AC3E}">
        <p14:creationId xmlns:p14="http://schemas.microsoft.com/office/powerpoint/2010/main" val="1715701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a:t>
            </a:r>
            <a:r>
              <a:rPr lang="it-IT" altLang="it-IT"/>
              <a:t> the </a:t>
            </a:r>
            <a:r>
              <a:rPr lang="en-US" altLang="it-IT" dirty="0"/>
              <a:t>traffic</a:t>
            </a:r>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en-US" altLang="it-IT" sz="2800" dirty="0"/>
              <a:t>connect the </a:t>
            </a:r>
            <a:r>
              <a:rPr lang="en-US" altLang="it-IT" sz="2800" dirty="0" err="1"/>
              <a:t>wireshark</a:t>
            </a:r>
            <a:r>
              <a:rPr lang="en-US" altLang="it-IT" sz="2800" dirty="0"/>
              <a:t> device to collision domain C</a:t>
            </a:r>
          </a:p>
          <a:p>
            <a:pPr eaLnBrk="1" hangingPunct="1"/>
            <a:endParaRPr lang="en-US" altLang="it-IT" sz="2800" dirty="0"/>
          </a:p>
          <a:p>
            <a:pPr eaLnBrk="1" hangingPunct="1"/>
            <a:endParaRPr lang="en-US" altLang="it-IT" sz="2800" dirty="0"/>
          </a:p>
          <a:p>
            <a:pPr eaLnBrk="1" hangingPunct="1"/>
            <a:endParaRPr lang="en-US" altLang="it-IT" sz="2800" dirty="0"/>
          </a:p>
          <a:p>
            <a:pPr eaLnBrk="1" hangingPunct="1"/>
            <a:endParaRPr lang="en-US" altLang="it-IT" sz="2800" dirty="0"/>
          </a:p>
          <a:p>
            <a:pPr eaLnBrk="1" hangingPunct="1"/>
            <a:r>
              <a:rPr lang="en-US" altLang="it-IT" sz="2800" dirty="0"/>
              <a:t>open any browser on the host machine </a:t>
            </a:r>
          </a:p>
          <a:p>
            <a:pPr lvl="1"/>
            <a:r>
              <a:rPr lang="en-US" altLang="it-IT" sz="2400" dirty="0"/>
              <a:t>on </a:t>
            </a:r>
            <a:r>
              <a:rPr lang="en-US" altLang="it-IT" sz="2400" b="1" dirty="0"/>
              <a:t>localhost:3000 </a:t>
            </a:r>
          </a:p>
          <a:p>
            <a:pPr lvl="1"/>
            <a:r>
              <a:rPr lang="en-US"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799"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C</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800" cy="2894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ping</a:t>
            </a:r>
            <a:r>
              <a:rPr lang="it-IT" altLang="it-IT" dirty="0"/>
              <a:t> from pc3 to pc2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691626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a:extLst>
              <a:ext uri="{FF2B5EF4-FFF2-40B4-BE49-F238E27FC236}">
                <a16:creationId xmlns:a16="http://schemas.microsoft.com/office/drawing/2014/main" id="{DED41DF9-BAFB-3A96-0ABB-D0F2462974C6}"/>
              </a:ext>
            </a:extLst>
          </p:cNvPr>
          <p:cNvSpPr>
            <a:spLocks noGrp="1" noChangeArrowheads="1"/>
          </p:cNvSpPr>
          <p:nvPr>
            <p:ph type="title"/>
          </p:nvPr>
        </p:nvSpPr>
        <p:spPr/>
        <p:txBody>
          <a:bodyPr/>
          <a:lstStyle/>
          <a:p>
            <a:pPr eaLnBrk="1" hangingPunct="1"/>
            <a:r>
              <a:rPr lang="it-IT" altLang="it-IT"/>
              <a:t>on pc3</a:t>
            </a:r>
          </a:p>
        </p:txBody>
      </p:sp>
      <p:sp>
        <p:nvSpPr>
          <p:cNvPr id="19461" name="Rectangle 10">
            <a:extLst>
              <a:ext uri="{FF2B5EF4-FFF2-40B4-BE49-F238E27FC236}">
                <a16:creationId xmlns:a16="http://schemas.microsoft.com/office/drawing/2014/main" id="{171C444E-9B64-4993-9CDC-53DDFF3E7064}"/>
              </a:ext>
            </a:extLst>
          </p:cNvPr>
          <p:cNvSpPr>
            <a:spLocks noGrp="1" noChangeArrowheads="1"/>
          </p:cNvSpPr>
          <p:nvPr>
            <p:ph idx="1"/>
          </p:nvPr>
        </p:nvSpPr>
        <p:spPr/>
        <p:txBody>
          <a:bodyPr>
            <a:normAutofit/>
          </a:bodyPr>
          <a:lstStyle/>
          <a:p>
            <a:pPr marL="514350" indent="-514350" eaLnBrk="1" hangingPunct="1">
              <a:buFont typeface="+mj-lt"/>
              <a:buAutoNum type="arabicPeriod"/>
            </a:pPr>
            <a:r>
              <a:rPr lang="it-IT" altLang="it-IT" dirty="0" err="1"/>
              <a:t>inspect</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execute</a:t>
            </a:r>
            <a:r>
              <a:rPr lang="it-IT" altLang="it-IT" dirty="0"/>
              <a:t> a </a:t>
            </a:r>
            <a:r>
              <a:rPr lang="it-IT" altLang="it-IT" dirty="0" err="1"/>
              <a:t>ping</a:t>
            </a:r>
            <a:r>
              <a:rPr lang="it-IT" altLang="it-IT" dirty="0"/>
              <a:t> </a:t>
            </a:r>
            <a:r>
              <a:rPr lang="it-IT" altLang="it-IT" dirty="0" err="1"/>
              <a:t>command</a:t>
            </a:r>
            <a:r>
              <a:rPr lang="it-IT" altLang="it-IT" dirty="0"/>
              <a:t> </a:t>
            </a:r>
            <a:r>
              <a:rPr lang="it-IT" altLang="it-IT" dirty="0" err="1"/>
              <a:t>towards</a:t>
            </a:r>
            <a:r>
              <a:rPr lang="it-IT" altLang="it-IT" dirty="0"/>
              <a:t> pc2</a:t>
            </a:r>
          </a:p>
          <a:p>
            <a:pPr marL="514350" indent="-514350" eaLnBrk="1" hangingPunct="1">
              <a:buFont typeface="+mj-lt"/>
              <a:buAutoNum type="arabicPeriod"/>
            </a:pPr>
            <a:r>
              <a:rPr lang="it-IT" altLang="it-IT" dirty="0" err="1"/>
              <a:t>inspect</a:t>
            </a:r>
            <a:r>
              <a:rPr lang="it-IT" altLang="it-IT" dirty="0"/>
              <a:t> </a:t>
            </a:r>
            <a:r>
              <a:rPr lang="it-IT" altLang="it-IT" dirty="0" err="1"/>
              <a:t>again</a:t>
            </a:r>
            <a:r>
              <a:rPr lang="it-IT" altLang="it-IT" dirty="0"/>
              <a:t> the </a:t>
            </a:r>
            <a:r>
              <a:rPr lang="it-IT" altLang="it-IT" dirty="0" err="1"/>
              <a:t>neighbor</a:t>
            </a:r>
            <a:r>
              <a:rPr lang="it-IT" altLang="it-IT" dirty="0"/>
              <a:t> cache</a:t>
            </a:r>
          </a:p>
          <a:p>
            <a:pPr marL="514350" indent="-514350" eaLnBrk="1" hangingPunct="1">
              <a:buFont typeface="+mj-lt"/>
              <a:buAutoNum type="arabicPeriod"/>
            </a:pPr>
            <a:r>
              <a:rPr lang="it-IT" altLang="it-IT" dirty="0" err="1"/>
              <a:t>give</a:t>
            </a:r>
            <a:r>
              <a:rPr lang="it-IT" altLang="it-IT" dirty="0"/>
              <a:t> a look </a:t>
            </a:r>
            <a:r>
              <a:rPr lang="it-IT" altLang="it-IT" dirty="0" err="1"/>
              <a:t>at</a:t>
            </a:r>
            <a:r>
              <a:rPr lang="it-IT" altLang="it-IT" dirty="0"/>
              <a:t> the </a:t>
            </a:r>
            <a:r>
              <a:rPr lang="it-IT" altLang="it-IT" dirty="0" err="1"/>
              <a:t>packets</a:t>
            </a:r>
            <a:r>
              <a:rPr lang="it-IT" altLang="it-IT" dirty="0"/>
              <a:t> </a:t>
            </a:r>
            <a:r>
              <a:rPr lang="it-IT" altLang="it-IT" dirty="0" err="1"/>
              <a:t>captured</a:t>
            </a:r>
            <a:r>
              <a:rPr lang="it-IT" altLang="it-IT" dirty="0"/>
              <a:t> by </a:t>
            </a:r>
            <a:r>
              <a:rPr lang="it-IT" altLang="it-IT" dirty="0" err="1"/>
              <a:t>Wireshark</a:t>
            </a:r>
            <a:endParaRPr lang="it-IT" altLang="it-IT" dirty="0"/>
          </a:p>
        </p:txBody>
      </p:sp>
      <p:sp>
        <p:nvSpPr>
          <p:cNvPr id="35" name="Segnaposto data 3">
            <a:extLst>
              <a:ext uri="{FF2B5EF4-FFF2-40B4-BE49-F238E27FC236}">
                <a16:creationId xmlns:a16="http://schemas.microsoft.com/office/drawing/2014/main" id="{50243E87-F5F9-BC56-3D79-C2E6BD9613FB}"/>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3240F179-5E01-9CD9-55F1-BEEEE812E4F0}"/>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it-IT" altLang="it-IT" dirty="0" err="1"/>
              <a:t>similar</a:t>
            </a:r>
            <a:r>
              <a:rPr lang="it-IT" altLang="it-IT" dirty="0"/>
              <a:t> to the IPv4 ARP cache</a:t>
            </a:r>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24548" y="3140187"/>
            <a:ext cx="10216014" cy="1432450"/>
            <a:chOff x="1364266" y="2378845"/>
            <a:chExt cx="10216014" cy="143245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5"/>
              <a:ext cx="10216014" cy="114300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root@pc3:/#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AutoShape 61">
            <a:extLst>
              <a:ext uri="{FF2B5EF4-FFF2-40B4-BE49-F238E27FC236}">
                <a16:creationId xmlns:a16="http://schemas.microsoft.com/office/drawing/2014/main" id="{6F877F45-3268-872F-054C-CFC5E5003AE9}"/>
              </a:ext>
            </a:extLst>
          </p:cNvPr>
          <p:cNvSpPr>
            <a:spLocks noChangeArrowheads="1"/>
          </p:cNvSpPr>
          <p:nvPr/>
        </p:nvSpPr>
        <p:spPr bwMode="auto">
          <a:xfrm>
            <a:off x="4020896" y="2021001"/>
            <a:ext cx="2736850" cy="792162"/>
          </a:xfrm>
          <a:prstGeom prst="wedgeRoundRectCallout">
            <a:avLst>
              <a:gd name="adj1" fmla="val -61108"/>
              <a:gd name="adj2" fmla="val 17272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r2 on C</a:t>
            </a:r>
          </a:p>
        </p:txBody>
      </p:sp>
      <p:sp>
        <p:nvSpPr>
          <p:cNvPr id="4" name="AutoShape 61">
            <a:extLst>
              <a:ext uri="{FF2B5EF4-FFF2-40B4-BE49-F238E27FC236}">
                <a16:creationId xmlns:a16="http://schemas.microsoft.com/office/drawing/2014/main" id="{B7B8D2F9-08C2-41F2-B239-CCBD615D2F05}"/>
              </a:ext>
            </a:extLst>
          </p:cNvPr>
          <p:cNvSpPr>
            <a:spLocks noChangeArrowheads="1"/>
          </p:cNvSpPr>
          <p:nvPr/>
        </p:nvSpPr>
        <p:spPr bwMode="auto">
          <a:xfrm>
            <a:off x="3630604" y="4981251"/>
            <a:ext cx="2736850" cy="792162"/>
          </a:xfrm>
          <a:prstGeom prst="wedgeRoundRectCallout">
            <a:avLst>
              <a:gd name="adj1" fmla="val -58935"/>
              <a:gd name="adj2" fmla="val -13509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link-</a:t>
            </a:r>
            <a:r>
              <a:rPr lang="it-IT" altLang="it-IT" sz="2000" dirty="0" err="1"/>
              <a:t>local</a:t>
            </a:r>
            <a:r>
              <a:rPr lang="it-IT" altLang="it-IT" sz="2000" dirty="0"/>
              <a:t> </a:t>
            </a:r>
            <a:r>
              <a:rPr lang="it-IT" altLang="it-IT" sz="2000" dirty="0" err="1"/>
              <a:t>address</a:t>
            </a:r>
            <a:r>
              <a:rPr lang="it-IT" altLang="it-IT" sz="2000" dirty="0"/>
              <a:t> of pc2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ping and inspect the neighbor cache</a:t>
            </a:r>
            <a:endParaRPr lang="en-US" altLang="it-IT" sz="4000" dirty="0"/>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049132" y="1876429"/>
            <a:ext cx="10216014" cy="4174232"/>
            <a:chOff x="1364266" y="2378845"/>
            <a:chExt cx="10216014" cy="4174232"/>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388478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a:solidFill>
                    <a:schemeClr val="bg1"/>
                  </a:solidFill>
                  <a:latin typeface="Lucida Console" panose="020B0609040504020204" pitchFamily="49" charset="0"/>
                </a:rPr>
                <a:t>ping 2001::3:200:ff:fe00:2</a:t>
              </a:r>
            </a:p>
            <a:p>
              <a:pPr eaLnBrk="1" hangingPunct="1"/>
              <a:r>
                <a:rPr lang="en-US" altLang="it-IT" b="1" dirty="0">
                  <a:solidFill>
                    <a:schemeClr val="bg1"/>
                  </a:solidFill>
                  <a:latin typeface="Lucida Console" panose="020B0609040504020204" pitchFamily="49" charset="0"/>
                </a:rPr>
                <a:t>PING 2001::3:200:ff:fe00:2(2001::3:200:ff:fe00:2) 56 data bytes</a:t>
              </a: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=1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time=1.50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=2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time=0.585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64 bytes from 2001::3:200:ff:fe00:2: </a:t>
              </a:r>
              <a:r>
                <a:rPr lang="en-US" altLang="it-IT" b="1" dirty="0" err="1">
                  <a:solidFill>
                    <a:schemeClr val="bg1"/>
                  </a:solidFill>
                  <a:latin typeface="Lucida Console" panose="020B0609040504020204" pitchFamily="49" charset="0"/>
                </a:rPr>
                <a:t>icmp_seq</a:t>
              </a:r>
              <a:r>
                <a:rPr lang="en-US" altLang="it-IT" b="1" dirty="0">
                  <a:solidFill>
                    <a:schemeClr val="bg1"/>
                  </a:solidFill>
                  <a:latin typeface="Lucida Console" panose="020B0609040504020204" pitchFamily="49" charset="0"/>
                </a:rPr>
                <a:t>=3 </a:t>
              </a:r>
              <a:r>
                <a:rPr lang="en-US" altLang="it-IT" b="1" dirty="0" err="1">
                  <a:solidFill>
                    <a:schemeClr val="bg1"/>
                  </a:solidFill>
                  <a:latin typeface="Lucida Console" panose="020B0609040504020204" pitchFamily="49" charset="0"/>
                </a:rPr>
                <a:t>ttl</a:t>
              </a:r>
              <a:r>
                <a:rPr lang="en-US" altLang="it-IT" b="1" dirty="0">
                  <a:solidFill>
                    <a:schemeClr val="bg1"/>
                  </a:solidFill>
                  <a:latin typeface="Lucida Console" panose="020B0609040504020204" pitchFamily="49" charset="0"/>
                </a:rPr>
                <a:t>=64 time=0.775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1"/>
                  </a:solidFill>
                  <a:latin typeface="Lucida Console" panose="020B0609040504020204" pitchFamily="49" charset="0"/>
                </a:rPr>
                <a:t>^C</a:t>
              </a:r>
            </a:p>
            <a:p>
              <a:pPr eaLnBrk="1" hangingPunct="1"/>
              <a:r>
                <a:rPr lang="en-US" altLang="it-IT" b="1" dirty="0">
                  <a:solidFill>
                    <a:schemeClr val="bg1"/>
                  </a:solidFill>
                  <a:latin typeface="Lucida Console" panose="020B0609040504020204" pitchFamily="49" charset="0"/>
                </a:rPr>
                <a:t>--- 2001::3:200:ff:fe00:2 ping statistics ---</a:t>
              </a:r>
            </a:p>
            <a:p>
              <a:pPr eaLnBrk="1" hangingPunct="1"/>
              <a:r>
                <a:rPr lang="en-US" altLang="it-IT" b="1" dirty="0">
                  <a:solidFill>
                    <a:schemeClr val="bg1"/>
                  </a:solidFill>
                  <a:latin typeface="Lucida Console" panose="020B0609040504020204" pitchFamily="49" charset="0"/>
                </a:rPr>
                <a:t>3 packets transmitted, 3 received, 0% packet loss, time 2040ms</a:t>
              </a:r>
            </a:p>
            <a:p>
              <a:pPr eaLnBrk="1" hangingPunct="1"/>
              <a:r>
                <a:rPr lang="en-US" altLang="it-IT" b="1" dirty="0" err="1">
                  <a:solidFill>
                    <a:schemeClr val="bg1"/>
                  </a:solidFill>
                  <a:latin typeface="Lucida Console" panose="020B0609040504020204" pitchFamily="49" charset="0"/>
                </a:rPr>
                <a:t>rtt</a:t>
              </a:r>
              <a:r>
                <a:rPr lang="en-US" altLang="it-IT" b="1" dirty="0">
                  <a:solidFill>
                    <a:schemeClr val="bg1"/>
                  </a:solidFill>
                  <a:latin typeface="Lucida Console" panose="020B0609040504020204" pitchFamily="49" charset="0"/>
                </a:rPr>
                <a:t> min/avg/max/</a:t>
              </a:r>
              <a:r>
                <a:rPr lang="en-US" altLang="it-IT" b="1" dirty="0" err="1">
                  <a:solidFill>
                    <a:schemeClr val="bg1"/>
                  </a:solidFill>
                  <a:latin typeface="Lucida Console" panose="020B0609040504020204" pitchFamily="49" charset="0"/>
                </a:rPr>
                <a:t>mdev</a:t>
              </a:r>
              <a:r>
                <a:rPr lang="en-US" altLang="it-IT" b="1" dirty="0">
                  <a:solidFill>
                    <a:schemeClr val="bg1"/>
                  </a:solidFill>
                  <a:latin typeface="Lucida Console" panose="020B0609040504020204" pitchFamily="49" charset="0"/>
                </a:rPr>
                <a:t> = 0.585/0.953/1.500/0.394 </a:t>
              </a:r>
              <a:r>
                <a:rPr lang="en-US" altLang="it-IT" b="1" dirty="0" err="1">
                  <a:solidFill>
                    <a:schemeClr val="bg1"/>
                  </a:solidFill>
                  <a:latin typeface="Lucida Console" panose="020B0609040504020204" pitchFamily="49" charset="0"/>
                </a:rPr>
                <a:t>ms</a:t>
              </a:r>
              <a:endParaRPr lang="en-US" altLang="it-IT" b="1" dirty="0">
                <a:solidFill>
                  <a:schemeClr val="bg1"/>
                </a:solidFill>
                <a:latin typeface="Lucida Console" panose="020B0609040504020204" pitchFamily="49" charset="0"/>
              </a:endParaRPr>
            </a:p>
            <a:p>
              <a:pPr eaLnBrk="1" hangingPunct="1"/>
              <a:r>
                <a:rPr lang="en-US" altLang="it-IT" b="1" dirty="0">
                  <a:solidFill>
                    <a:schemeClr val="bg2">
                      <a:lumMod val="60000"/>
                      <a:lumOff val="40000"/>
                    </a:schemeClr>
                  </a:solidFill>
                  <a:latin typeface="Lucida Console" panose="020B0609040504020204" pitchFamily="49" charset="0"/>
                </a:rPr>
                <a:t>root@pc3:/#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pPr eaLnBrk="1" hangingPunct="1"/>
              <a:r>
                <a:rPr lang="en-US" altLang="it-IT" b="1" dirty="0">
                  <a:solidFill>
                    <a:schemeClr val="bg1"/>
                  </a:solidFill>
                  <a:latin typeface="Lucida Console" panose="020B0609040504020204" pitchFamily="49" charset="0"/>
                </a:rPr>
                <a:t>2001::3:200:ff:fe00:2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router REACHABLE</a:t>
              </a:r>
            </a:p>
            <a:p>
              <a:pPr eaLnBrk="1" hangingPunct="1"/>
              <a:r>
                <a:rPr lang="en-US" altLang="it-IT" b="1" dirty="0">
                  <a:solidFill>
                    <a:schemeClr val="bg1"/>
                  </a:solidFill>
                  <a:latin typeface="Lucida Console" panose="020B0609040504020204" pitchFamily="49" charset="0"/>
                </a:rPr>
                <a:t>fe80::200:ff:fe00:c1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00:00:00:00:00:c1 router STALE</a:t>
              </a:r>
            </a:p>
            <a:p>
              <a:pPr eaLnBrk="1" hangingPunct="1"/>
              <a:r>
                <a:rPr lang="en-US" altLang="it-IT" b="1" dirty="0">
                  <a:solidFill>
                    <a:schemeClr val="bg1"/>
                  </a:solidFill>
                  <a:latin typeface="Lucida Console" panose="020B0609040504020204" pitchFamily="49" charset="0"/>
                </a:rPr>
                <a:t>fe80::200:ff:fe00:2 dev eth0 </a:t>
              </a:r>
              <a:r>
                <a:rPr lang="en-US" altLang="it-IT" b="1" dirty="0" err="1">
                  <a:solidFill>
                    <a:schemeClr val="bg1"/>
                  </a:solidFill>
                  <a:latin typeface="Lucida Console" panose="020B0609040504020204" pitchFamily="49" charset="0"/>
                </a:rPr>
                <a:t>lladdr</a:t>
              </a:r>
              <a:r>
                <a:rPr lang="en-US" altLang="it-IT" b="1" dirty="0">
                  <a:solidFill>
                    <a:schemeClr val="bg1"/>
                  </a:solidFill>
                  <a:latin typeface="Lucida Console" panose="020B0609040504020204" pitchFamily="49" charset="0"/>
                </a:rPr>
                <a:t> 00:00:00:00:00:02 DELAY</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dirty="0">
                  <a:solidFill>
                    <a:prstClr val="white"/>
                  </a:solidFill>
                  <a:latin typeface="Calibri" panose="020F0502020204030204"/>
                </a:rPr>
                <a:t>pc3</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147779" y="4934223"/>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8843962" y="3207325"/>
            <a:ext cx="2738438" cy="820137"/>
          </a:xfrm>
          <a:prstGeom prst="wedgeRoundRectCallout">
            <a:avLst>
              <a:gd name="adj1" fmla="val -226910"/>
              <a:gd name="adj2" fmla="val 177252"/>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pc2</a:t>
            </a:r>
          </a:p>
        </p:txBody>
      </p:sp>
    </p:spTree>
    <p:extLst>
      <p:ext uri="{BB962C8B-B14F-4D97-AF65-F5344CB8AC3E}">
        <p14:creationId xmlns:p14="http://schemas.microsoft.com/office/powerpoint/2010/main" val="2656778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87">
            <a:extLst>
              <a:ext uri="{FF2B5EF4-FFF2-40B4-BE49-F238E27FC236}">
                <a16:creationId xmlns:a16="http://schemas.microsoft.com/office/drawing/2014/main" id="{08668AA1-B6A7-0814-0315-E5B0A758199B}"/>
              </a:ext>
            </a:extLst>
          </p:cNvPr>
          <p:cNvSpPr>
            <a:spLocks noGrp="1" noChangeArrowheads="1"/>
          </p:cNvSpPr>
          <p:nvPr>
            <p:ph type="title"/>
          </p:nvPr>
        </p:nvSpPr>
        <p:spPr/>
        <p:txBody>
          <a:bodyPr/>
          <a:lstStyle/>
          <a:p>
            <a:pPr eaLnBrk="1" hangingPunct="1"/>
            <a:r>
              <a:rPr lang="it-IT" altLang="it-IT" err="1"/>
              <a:t>inspecting</a:t>
            </a:r>
            <a:r>
              <a:rPr lang="it-IT" altLang="it-IT"/>
              <a:t> the </a:t>
            </a:r>
            <a:r>
              <a:rPr lang="en-US" altLang="it-IT" dirty="0"/>
              <a:t>neighbor</a:t>
            </a:r>
            <a:r>
              <a:rPr lang="it-IT" altLang="it-IT"/>
              <a:t> cache</a:t>
            </a:r>
            <a:endParaRPr lang="en-US" altLang="it-IT" sz="4000"/>
          </a:p>
        </p:txBody>
      </p:sp>
      <p:sp>
        <p:nvSpPr>
          <p:cNvPr id="22533" name="Rectangle 88">
            <a:extLst>
              <a:ext uri="{FF2B5EF4-FFF2-40B4-BE49-F238E27FC236}">
                <a16:creationId xmlns:a16="http://schemas.microsoft.com/office/drawing/2014/main" id="{EA5F2C79-1120-DC38-0452-6FC45791AEAF}"/>
              </a:ext>
            </a:extLst>
          </p:cNvPr>
          <p:cNvSpPr>
            <a:spLocks noGrp="1" noChangeArrowheads="1"/>
          </p:cNvSpPr>
          <p:nvPr>
            <p:ph idx="1"/>
          </p:nvPr>
        </p:nvSpPr>
        <p:spPr/>
        <p:txBody>
          <a:bodyPr/>
          <a:lstStyle/>
          <a:p>
            <a:pPr eaLnBrk="1" hangingPunct="1"/>
            <a:r>
              <a:rPr lang="it-IT" altLang="it-IT" dirty="0" err="1"/>
              <a:t>traffic</a:t>
            </a:r>
            <a:r>
              <a:rPr lang="it-IT" altLang="it-IT"/>
              <a:t> </a:t>
            </a:r>
            <a:r>
              <a:rPr lang="it-IT" altLang="it-IT" dirty="0" err="1"/>
              <a:t>within</a:t>
            </a:r>
            <a:r>
              <a:rPr lang="it-IT" altLang="it-IT"/>
              <a:t> the </a:t>
            </a:r>
            <a:r>
              <a:rPr lang="it-IT" altLang="it-IT" dirty="0" err="1"/>
              <a:t>same</a:t>
            </a:r>
            <a:r>
              <a:rPr lang="it-IT" altLang="it-IT"/>
              <a:t> network </a:t>
            </a:r>
            <a:r>
              <a:rPr lang="it-IT" altLang="it-IT" dirty="0" err="1"/>
              <a:t>does</a:t>
            </a:r>
            <a:r>
              <a:rPr lang="it-IT" altLang="it-IT"/>
              <a:t> </a:t>
            </a:r>
            <a:r>
              <a:rPr lang="it-IT" altLang="it-IT" dirty="0" err="1"/>
              <a:t>not</a:t>
            </a:r>
            <a:r>
              <a:rPr lang="it-IT" altLang="it-IT"/>
              <a:t> traverse routers</a:t>
            </a:r>
          </a:p>
        </p:txBody>
      </p:sp>
      <p:sp>
        <p:nvSpPr>
          <p:cNvPr id="33" name="Segnaposto data 3">
            <a:extLst>
              <a:ext uri="{FF2B5EF4-FFF2-40B4-BE49-F238E27FC236}">
                <a16:creationId xmlns:a16="http://schemas.microsoft.com/office/drawing/2014/main" id="{0AE5D2D7-6F4C-9E8A-BAB6-3B8E4A12718D}"/>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4" name="Segnaposto piè di pagina 4">
            <a:extLst>
              <a:ext uri="{FF2B5EF4-FFF2-40B4-BE49-F238E27FC236}">
                <a16:creationId xmlns:a16="http://schemas.microsoft.com/office/drawing/2014/main" id="{EC899090-595E-4A53-EC58-F66ED0F18FC8}"/>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2534" name="Line 45">
            <a:extLst>
              <a:ext uri="{FF2B5EF4-FFF2-40B4-BE49-F238E27FC236}">
                <a16:creationId xmlns:a16="http://schemas.microsoft.com/office/drawing/2014/main" id="{F89E3D0B-6076-1B6B-2376-F69CF3136871}"/>
              </a:ext>
            </a:extLst>
          </p:cNvPr>
          <p:cNvSpPr>
            <a:spLocks noChangeShapeType="1"/>
          </p:cNvSpPr>
          <p:nvPr/>
        </p:nvSpPr>
        <p:spPr bwMode="auto">
          <a:xfrm>
            <a:off x="7469188" y="463233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5" name="Line 46">
            <a:extLst>
              <a:ext uri="{FF2B5EF4-FFF2-40B4-BE49-F238E27FC236}">
                <a16:creationId xmlns:a16="http://schemas.microsoft.com/office/drawing/2014/main" id="{EA18842E-3ECC-D268-680D-F52F6D2FEE00}"/>
              </a:ext>
            </a:extLst>
          </p:cNvPr>
          <p:cNvSpPr>
            <a:spLocks noChangeShapeType="1"/>
          </p:cNvSpPr>
          <p:nvPr/>
        </p:nvSpPr>
        <p:spPr bwMode="auto">
          <a:xfrm flipH="1">
            <a:off x="3735390" y="6096000"/>
            <a:ext cx="3124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6" name="Line 48">
            <a:extLst>
              <a:ext uri="{FF2B5EF4-FFF2-40B4-BE49-F238E27FC236}">
                <a16:creationId xmlns:a16="http://schemas.microsoft.com/office/drawing/2014/main" id="{2430BA31-04CD-610A-99CE-34A2CD0137BC}"/>
              </a:ext>
            </a:extLst>
          </p:cNvPr>
          <p:cNvSpPr>
            <a:spLocks noChangeShapeType="1"/>
          </p:cNvSpPr>
          <p:nvPr/>
        </p:nvSpPr>
        <p:spPr bwMode="auto">
          <a:xfrm>
            <a:off x="2973388" y="463233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37" name="Rectangle 49">
            <a:extLst>
              <a:ext uri="{FF2B5EF4-FFF2-40B4-BE49-F238E27FC236}">
                <a16:creationId xmlns:a16="http://schemas.microsoft.com/office/drawing/2014/main" id="{3C6FD482-9D85-458C-8AAD-3A69B522FC31}"/>
              </a:ext>
            </a:extLst>
          </p:cNvPr>
          <p:cNvSpPr>
            <a:spLocks noChangeArrowheads="1"/>
          </p:cNvSpPr>
          <p:nvPr/>
        </p:nvSpPr>
        <p:spPr bwMode="auto">
          <a:xfrm>
            <a:off x="2668595" y="5791200"/>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22538" name="Rectangle 50">
            <a:extLst>
              <a:ext uri="{FF2B5EF4-FFF2-40B4-BE49-F238E27FC236}">
                <a16:creationId xmlns:a16="http://schemas.microsoft.com/office/drawing/2014/main" id="{57B05904-FF14-72C0-C66A-0A253D368D33}"/>
              </a:ext>
            </a:extLst>
          </p:cNvPr>
          <p:cNvSpPr>
            <a:spLocks noChangeArrowheads="1"/>
          </p:cNvSpPr>
          <p:nvPr/>
        </p:nvSpPr>
        <p:spPr bwMode="auto">
          <a:xfrm>
            <a:off x="7165982" y="579120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22539" name="Picture 51" descr="scheda-su">
            <a:extLst>
              <a:ext uri="{FF2B5EF4-FFF2-40B4-BE49-F238E27FC236}">
                <a16:creationId xmlns:a16="http://schemas.microsoft.com/office/drawing/2014/main" id="{355480D8-970E-35E2-CE34-504D4AD30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995" y="53086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0" name="Picture 52" descr="scheda-su">
            <a:extLst>
              <a:ext uri="{FF2B5EF4-FFF2-40B4-BE49-F238E27FC236}">
                <a16:creationId xmlns:a16="http://schemas.microsoft.com/office/drawing/2014/main" id="{BB619659-D8F0-DD3B-CBA4-9269DAE72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6795" y="5334000"/>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1" name="Line 53">
            <a:extLst>
              <a:ext uri="{FF2B5EF4-FFF2-40B4-BE49-F238E27FC236}">
                <a16:creationId xmlns:a16="http://schemas.microsoft.com/office/drawing/2014/main" id="{E31BC411-1301-8FAF-AA97-87DF840D3F2C}"/>
              </a:ext>
            </a:extLst>
          </p:cNvPr>
          <p:cNvSpPr>
            <a:spLocks noChangeShapeType="1"/>
          </p:cNvSpPr>
          <p:nvPr/>
        </p:nvSpPr>
        <p:spPr bwMode="auto">
          <a:xfrm flipH="1">
            <a:off x="2212982" y="4632325"/>
            <a:ext cx="129381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2" name="Picture 54" descr="scheda-right">
            <a:extLst>
              <a:ext uri="{FF2B5EF4-FFF2-40B4-BE49-F238E27FC236}">
                <a16:creationId xmlns:a16="http://schemas.microsoft.com/office/drawing/2014/main" id="{0F0256CC-7E98-17CA-ED88-78940D458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82" y="5943600"/>
            <a:ext cx="5318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55">
            <a:extLst>
              <a:ext uri="{FF2B5EF4-FFF2-40B4-BE49-F238E27FC236}">
                <a16:creationId xmlns:a16="http://schemas.microsoft.com/office/drawing/2014/main" id="{44FA3573-50AD-3C48-C12F-BCF3528CB79C}"/>
              </a:ext>
            </a:extLst>
          </p:cNvPr>
          <p:cNvSpPr txBox="1">
            <a:spLocks noChangeArrowheads="1"/>
          </p:cNvSpPr>
          <p:nvPr/>
        </p:nvSpPr>
        <p:spPr bwMode="auto">
          <a:xfrm>
            <a:off x="5792790" y="432753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22544" name="Line 56">
            <a:extLst>
              <a:ext uri="{FF2B5EF4-FFF2-40B4-BE49-F238E27FC236}">
                <a16:creationId xmlns:a16="http://schemas.microsoft.com/office/drawing/2014/main" id="{665037DD-FB7D-6628-8E29-4B6F15E483C8}"/>
              </a:ext>
            </a:extLst>
          </p:cNvPr>
          <p:cNvSpPr>
            <a:spLocks noChangeShapeType="1"/>
          </p:cNvSpPr>
          <p:nvPr/>
        </p:nvSpPr>
        <p:spPr bwMode="auto">
          <a:xfrm flipH="1">
            <a:off x="6402395" y="4632325"/>
            <a:ext cx="282098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22545" name="Picture 58" descr="scheda">
            <a:extLst>
              <a:ext uri="{FF2B5EF4-FFF2-40B4-BE49-F238E27FC236}">
                <a16:creationId xmlns:a16="http://schemas.microsoft.com/office/drawing/2014/main" id="{A2BE5BF7-1C15-EE5E-C59C-460D10B7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7194" y="5959476"/>
            <a:ext cx="5349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6" name="Rectangle 59">
            <a:extLst>
              <a:ext uri="{FF2B5EF4-FFF2-40B4-BE49-F238E27FC236}">
                <a16:creationId xmlns:a16="http://schemas.microsoft.com/office/drawing/2014/main" id="{054BFF05-0496-E012-1386-249A1389D3CF}"/>
              </a:ext>
            </a:extLst>
          </p:cNvPr>
          <p:cNvSpPr>
            <a:spLocks noChangeArrowheads="1"/>
          </p:cNvSpPr>
          <p:nvPr/>
        </p:nvSpPr>
        <p:spPr bwMode="auto">
          <a:xfrm>
            <a:off x="2289176" y="2765425"/>
            <a:ext cx="6731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22547" name="Rectangle 60">
            <a:extLst>
              <a:ext uri="{FF2B5EF4-FFF2-40B4-BE49-F238E27FC236}">
                <a16:creationId xmlns:a16="http://schemas.microsoft.com/office/drawing/2014/main" id="{91CB1EE7-36EF-F890-1ED6-45A36DB92142}"/>
              </a:ext>
            </a:extLst>
          </p:cNvPr>
          <p:cNvSpPr>
            <a:spLocks noChangeArrowheads="1"/>
          </p:cNvSpPr>
          <p:nvPr/>
        </p:nvSpPr>
        <p:spPr bwMode="auto">
          <a:xfrm>
            <a:off x="6554794"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22548" name="Picture 61" descr="scheda-giu">
            <a:extLst>
              <a:ext uri="{FF2B5EF4-FFF2-40B4-BE49-F238E27FC236}">
                <a16:creationId xmlns:a16="http://schemas.microsoft.com/office/drawing/2014/main" id="{4AAB0C6D-B4DA-7712-E564-39E1D690D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71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9" name="Picture 62" descr="scheda-giu">
            <a:extLst>
              <a:ext uri="{FF2B5EF4-FFF2-40B4-BE49-F238E27FC236}">
                <a16:creationId xmlns:a16="http://schemas.microsoft.com/office/drawing/2014/main" id="{12A3F539-18F8-0840-4091-85F0A6BE0C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9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0" name="Line 63">
            <a:extLst>
              <a:ext uri="{FF2B5EF4-FFF2-40B4-BE49-F238E27FC236}">
                <a16:creationId xmlns:a16="http://schemas.microsoft.com/office/drawing/2014/main" id="{8A523502-E3CA-2CBF-9B6A-B8BE8385BC4F}"/>
              </a:ext>
            </a:extLst>
          </p:cNvPr>
          <p:cNvSpPr>
            <a:spLocks noChangeShapeType="1"/>
          </p:cNvSpPr>
          <p:nvPr/>
        </p:nvSpPr>
        <p:spPr bwMode="auto">
          <a:xfrm>
            <a:off x="2592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1" name="Line 64">
            <a:extLst>
              <a:ext uri="{FF2B5EF4-FFF2-40B4-BE49-F238E27FC236}">
                <a16:creationId xmlns:a16="http://schemas.microsoft.com/office/drawing/2014/main" id="{22143C49-A487-C4C5-7479-D69D4E675C7E}"/>
              </a:ext>
            </a:extLst>
          </p:cNvPr>
          <p:cNvSpPr>
            <a:spLocks noChangeShapeType="1"/>
          </p:cNvSpPr>
          <p:nvPr/>
        </p:nvSpPr>
        <p:spPr bwMode="auto">
          <a:xfrm>
            <a:off x="68595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52" name="Text Box 66">
            <a:extLst>
              <a:ext uri="{FF2B5EF4-FFF2-40B4-BE49-F238E27FC236}">
                <a16:creationId xmlns:a16="http://schemas.microsoft.com/office/drawing/2014/main" id="{A3B0FA2B-582C-D603-FB1B-A088B07BFC11}"/>
              </a:ext>
            </a:extLst>
          </p:cNvPr>
          <p:cNvSpPr txBox="1">
            <a:spLocks noChangeArrowheads="1"/>
          </p:cNvSpPr>
          <p:nvPr/>
        </p:nvSpPr>
        <p:spPr bwMode="auto">
          <a:xfrm>
            <a:off x="6007107"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3" name="Text Box 70">
            <a:extLst>
              <a:ext uri="{FF2B5EF4-FFF2-40B4-BE49-F238E27FC236}">
                <a16:creationId xmlns:a16="http://schemas.microsoft.com/office/drawing/2014/main" id="{7E70DBE9-8322-584B-D7AE-3A3B1D020CA5}"/>
              </a:ext>
            </a:extLst>
          </p:cNvPr>
          <p:cNvSpPr txBox="1">
            <a:spLocks noChangeArrowheads="1"/>
          </p:cNvSpPr>
          <p:nvPr/>
        </p:nvSpPr>
        <p:spPr bwMode="auto">
          <a:xfrm>
            <a:off x="7697795" y="53784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54" name="Text Box 72">
            <a:extLst>
              <a:ext uri="{FF2B5EF4-FFF2-40B4-BE49-F238E27FC236}">
                <a16:creationId xmlns:a16="http://schemas.microsoft.com/office/drawing/2014/main" id="{D687483D-C1F3-4ACA-82B1-9AFBC879C39E}"/>
              </a:ext>
            </a:extLst>
          </p:cNvPr>
          <p:cNvSpPr txBox="1">
            <a:spLocks noChangeArrowheads="1"/>
          </p:cNvSpPr>
          <p:nvPr/>
        </p:nvSpPr>
        <p:spPr bwMode="auto">
          <a:xfrm>
            <a:off x="7727060" y="4751389"/>
            <a:ext cx="16289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200.1.1.0/24</a:t>
            </a:r>
          </a:p>
        </p:txBody>
      </p:sp>
      <p:sp>
        <p:nvSpPr>
          <p:cNvPr id="22555" name="Text Box 75">
            <a:extLst>
              <a:ext uri="{FF2B5EF4-FFF2-40B4-BE49-F238E27FC236}">
                <a16:creationId xmlns:a16="http://schemas.microsoft.com/office/drawing/2014/main" id="{6ED1498D-6135-C402-0FDA-7CDCFFE37A1E}"/>
              </a:ext>
            </a:extLst>
          </p:cNvPr>
          <p:cNvSpPr txBox="1">
            <a:spLocks noChangeArrowheads="1"/>
          </p:cNvSpPr>
          <p:nvPr/>
        </p:nvSpPr>
        <p:spPr bwMode="auto">
          <a:xfrm>
            <a:off x="5542151" y="3500438"/>
            <a:ext cx="39491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.7</a:t>
            </a:r>
          </a:p>
        </p:txBody>
      </p:sp>
      <p:sp>
        <p:nvSpPr>
          <p:cNvPr id="22556" name="Text Box 76">
            <a:extLst>
              <a:ext uri="{FF2B5EF4-FFF2-40B4-BE49-F238E27FC236}">
                <a16:creationId xmlns:a16="http://schemas.microsoft.com/office/drawing/2014/main" id="{3E0D7FE5-E76A-245D-9DEC-AAD05A87C936}"/>
              </a:ext>
            </a:extLst>
          </p:cNvPr>
          <p:cNvSpPr txBox="1">
            <a:spLocks noChangeArrowheads="1"/>
          </p:cNvSpPr>
          <p:nvPr/>
        </p:nvSpPr>
        <p:spPr bwMode="auto">
          <a:xfrm>
            <a:off x="8353710" y="537369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22557" name="Rectangle 80">
            <a:extLst>
              <a:ext uri="{FF2B5EF4-FFF2-40B4-BE49-F238E27FC236}">
                <a16:creationId xmlns:a16="http://schemas.microsoft.com/office/drawing/2014/main" id="{4D57A304-0BB1-5BA2-CAE6-74D4B3F437CB}"/>
              </a:ext>
            </a:extLst>
          </p:cNvPr>
          <p:cNvSpPr>
            <a:spLocks noChangeArrowheads="1"/>
          </p:cNvSpPr>
          <p:nvPr/>
        </p:nvSpPr>
        <p:spPr bwMode="auto">
          <a:xfrm>
            <a:off x="8383595" y="2803527"/>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22558" name="Picture 81" descr="scheda-giu">
            <a:extLst>
              <a:ext uri="{FF2B5EF4-FFF2-40B4-BE49-F238E27FC236}">
                <a16:creationId xmlns:a16="http://schemas.microsoft.com/office/drawing/2014/main" id="{30C0DDE0-500D-A2EF-08FD-099D6A1A0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5995" y="3311525"/>
            <a:ext cx="33178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9" name="Line 82">
            <a:extLst>
              <a:ext uri="{FF2B5EF4-FFF2-40B4-BE49-F238E27FC236}">
                <a16:creationId xmlns:a16="http://schemas.microsoft.com/office/drawing/2014/main" id="{C60CBA7F-4FD7-6B4F-F818-24BFD60C227C}"/>
              </a:ext>
            </a:extLst>
          </p:cNvPr>
          <p:cNvSpPr>
            <a:spLocks noChangeShapeType="1"/>
          </p:cNvSpPr>
          <p:nvPr/>
        </p:nvSpPr>
        <p:spPr bwMode="auto">
          <a:xfrm>
            <a:off x="8688388" y="387032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560" name="Text Box 83">
            <a:extLst>
              <a:ext uri="{FF2B5EF4-FFF2-40B4-BE49-F238E27FC236}">
                <a16:creationId xmlns:a16="http://schemas.microsoft.com/office/drawing/2014/main" id="{DD65B7DD-B89A-21B2-7E74-6D126873BF8F}"/>
              </a:ext>
            </a:extLst>
          </p:cNvPr>
          <p:cNvSpPr txBox="1">
            <a:spLocks noChangeArrowheads="1"/>
          </p:cNvSpPr>
          <p:nvPr/>
        </p:nvSpPr>
        <p:spPr bwMode="auto">
          <a:xfrm>
            <a:off x="8916995" y="3489328"/>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22561" name="Text Box 84">
            <a:extLst>
              <a:ext uri="{FF2B5EF4-FFF2-40B4-BE49-F238E27FC236}">
                <a16:creationId xmlns:a16="http://schemas.microsoft.com/office/drawing/2014/main" id="{AC0AD3D9-3021-D54F-F861-AB03619DF74A}"/>
              </a:ext>
            </a:extLst>
          </p:cNvPr>
          <p:cNvSpPr txBox="1">
            <a:spLocks noChangeArrowheads="1"/>
          </p:cNvSpPr>
          <p:nvPr/>
        </p:nvSpPr>
        <p:spPr bwMode="auto">
          <a:xfrm>
            <a:off x="9572910" y="3500438"/>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.3</a:t>
            </a:r>
          </a:p>
        </p:txBody>
      </p:sp>
      <p:sp>
        <p:nvSpPr>
          <p:cNvPr id="22562" name="Freeform 85">
            <a:extLst>
              <a:ext uri="{FF2B5EF4-FFF2-40B4-BE49-F238E27FC236}">
                <a16:creationId xmlns:a16="http://schemas.microsoft.com/office/drawing/2014/main" id="{65E2AA28-8F3B-719E-C4D6-39C5C8B9DF4B}"/>
              </a:ext>
            </a:extLst>
          </p:cNvPr>
          <p:cNvSpPr>
            <a:spLocks/>
          </p:cNvSpPr>
          <p:nvPr/>
        </p:nvSpPr>
        <p:spPr bwMode="auto">
          <a:xfrm>
            <a:off x="6917969" y="4002074"/>
            <a:ext cx="1728282" cy="438175"/>
          </a:xfrm>
          <a:custGeom>
            <a:avLst/>
            <a:gdLst>
              <a:gd name="T0" fmla="*/ 0 w 986"/>
              <a:gd name="T1" fmla="*/ 2147483646 h 352"/>
              <a:gd name="T2" fmla="*/ 2147483646 w 986"/>
              <a:gd name="T3" fmla="*/ 2147483646 h 352"/>
              <a:gd name="T4" fmla="*/ 2147483646 w 986"/>
              <a:gd name="T5" fmla="*/ 2147483646 h 352"/>
              <a:gd name="T6" fmla="*/ 2147483646 w 986"/>
              <a:gd name="T7" fmla="*/ 2147483646 h 352"/>
              <a:gd name="T8" fmla="*/ 2147483646 w 986"/>
              <a:gd name="T9" fmla="*/ 0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86" h="352">
                <a:moveTo>
                  <a:pt x="0" y="16"/>
                </a:moveTo>
                <a:cubicBezTo>
                  <a:pt x="19" y="61"/>
                  <a:pt x="23" y="231"/>
                  <a:pt x="115" y="287"/>
                </a:cubicBezTo>
                <a:cubicBezTo>
                  <a:pt x="207" y="343"/>
                  <a:pt x="419" y="352"/>
                  <a:pt x="550" y="352"/>
                </a:cubicBezTo>
                <a:cubicBezTo>
                  <a:pt x="681" y="352"/>
                  <a:pt x="831" y="345"/>
                  <a:pt x="904" y="286"/>
                </a:cubicBezTo>
                <a:cubicBezTo>
                  <a:pt x="977" y="227"/>
                  <a:pt x="969" y="60"/>
                  <a:pt x="986" y="0"/>
                </a:cubicBezTo>
              </a:path>
            </a:pathLst>
          </a:custGeom>
          <a:noFill/>
          <a:ln w="50800" cap="flat" cmpd="sng">
            <a:solidFill>
              <a:schemeClr val="accent1"/>
            </a:solidFill>
            <a:prstDash val="solid"/>
            <a:round/>
            <a:headEnd type="triangle" w="lg" len="lg"/>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p>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a:t>lab </a:t>
            </a:r>
            <a:r>
              <a:rPr lang="it-IT" altLang="it-IT" err="1"/>
              <a:t>configuration</a:t>
            </a:r>
            <a:endParaRPr lang="en-US" altLang="it-IT"/>
          </a:p>
        </p:txBody>
      </p:sp>
    </p:spTree>
    <p:extLst>
      <p:ext uri="{BB962C8B-B14F-4D97-AF65-F5344CB8AC3E}">
        <p14:creationId xmlns:p14="http://schemas.microsoft.com/office/powerpoint/2010/main" val="340138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86F13087-4F7B-133E-BC6B-E335A9B42223}"/>
              </a:ext>
            </a:extLst>
          </p:cNvPr>
          <p:cNvSpPr>
            <a:spLocks noGrp="1" noChangeArrowheads="1"/>
          </p:cNvSpPr>
          <p:nvPr>
            <p:ph type="title"/>
          </p:nvPr>
        </p:nvSpPr>
        <p:spPr/>
        <p:txBody>
          <a:bodyPr/>
          <a:lstStyle/>
          <a:p>
            <a:pPr eaLnBrk="1" hangingPunct="1"/>
            <a:r>
              <a:rPr lang="it-IT" altLang="it-IT" dirty="0" err="1"/>
              <a:t>inspecting</a:t>
            </a:r>
            <a:r>
              <a:rPr lang="it-IT" altLang="it-IT" dirty="0"/>
              <a:t> the </a:t>
            </a:r>
            <a:r>
              <a:rPr lang="en-US" altLang="it-IT" dirty="0"/>
              <a:t>neighbor</a:t>
            </a:r>
            <a:r>
              <a:rPr lang="it-IT" altLang="it-IT" dirty="0"/>
              <a:t> cache</a:t>
            </a:r>
            <a:endParaRPr lang="en-US" altLang="it-IT" sz="4000" dirty="0"/>
          </a:p>
        </p:txBody>
      </p:sp>
      <p:sp>
        <p:nvSpPr>
          <p:cNvPr id="23557" name="Rectangle 31">
            <a:extLst>
              <a:ext uri="{FF2B5EF4-FFF2-40B4-BE49-F238E27FC236}">
                <a16:creationId xmlns:a16="http://schemas.microsoft.com/office/drawing/2014/main" id="{21F7DE04-AA8C-6DB7-6E16-3B475970A0D8}"/>
              </a:ext>
            </a:extLst>
          </p:cNvPr>
          <p:cNvSpPr>
            <a:spLocks noGrp="1" noChangeArrowheads="1"/>
          </p:cNvSpPr>
          <p:nvPr>
            <p:ph idx="1"/>
          </p:nvPr>
        </p:nvSpPr>
        <p:spPr/>
        <p:txBody>
          <a:bodyPr/>
          <a:lstStyle/>
          <a:p>
            <a:pPr eaLnBrk="1" hangingPunct="1">
              <a:lnSpc>
                <a:spcPct val="90000"/>
              </a:lnSpc>
            </a:pPr>
            <a:r>
              <a:rPr lang="en-US" altLang="it-IT" dirty="0"/>
              <a:t>communications are usually bi-directional</a:t>
            </a:r>
          </a:p>
          <a:p>
            <a:pPr eaLnBrk="1" hangingPunct="1">
              <a:lnSpc>
                <a:spcPct val="90000"/>
              </a:lnSpc>
            </a:pPr>
            <a:r>
              <a:rPr lang="en-US" altLang="it-IT" dirty="0"/>
              <a:t>the receiver of the neighbor solicitation learns the mac address of the other party</a:t>
            </a:r>
            <a:endParaRPr lang="it-IT" altLang="it-IT" dirty="0"/>
          </a:p>
        </p:txBody>
      </p:sp>
      <p:sp>
        <p:nvSpPr>
          <p:cNvPr id="29" name="Segnaposto data 3">
            <a:extLst>
              <a:ext uri="{FF2B5EF4-FFF2-40B4-BE49-F238E27FC236}">
                <a16:creationId xmlns:a16="http://schemas.microsoft.com/office/drawing/2014/main" id="{889A55D1-698B-52AC-4814-45F2A5DDB023}"/>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0" name="Segnaposto piè di pagina 4">
            <a:extLst>
              <a:ext uri="{FF2B5EF4-FFF2-40B4-BE49-F238E27FC236}">
                <a16:creationId xmlns:a16="http://schemas.microsoft.com/office/drawing/2014/main" id="{5DBF62B5-CBB3-DE03-E31B-3661A721CBFC}"/>
              </a:ext>
            </a:extLst>
          </p:cNvPr>
          <p:cNvSpPr>
            <a:spLocks noGrp="1"/>
          </p:cNvSpPr>
          <p:nvPr>
            <p:ph type="ftr" sz="quarter" idx="11"/>
          </p:nvPr>
        </p:nvSpPr>
        <p:spPr/>
        <p:txBody>
          <a:bodyPr/>
          <a:lstStyle/>
          <a:p>
            <a:pPr>
              <a:defRPr/>
            </a:pPr>
            <a:r>
              <a:rPr lang="it-IT" altLang="it-IT"/>
              <a:t>kathara – [ lab: basic-ipv6 ]</a:t>
            </a:r>
          </a:p>
        </p:txBody>
      </p:sp>
      <p:grpSp>
        <p:nvGrpSpPr>
          <p:cNvPr id="31" name="Group 1">
            <a:extLst>
              <a:ext uri="{FF2B5EF4-FFF2-40B4-BE49-F238E27FC236}">
                <a16:creationId xmlns:a16="http://schemas.microsoft.com/office/drawing/2014/main" id="{8FBD7615-7EEF-B921-41E1-3089FDDAA195}"/>
              </a:ext>
            </a:extLst>
          </p:cNvPr>
          <p:cNvGrpSpPr/>
          <p:nvPr/>
        </p:nvGrpSpPr>
        <p:grpSpPr>
          <a:xfrm>
            <a:off x="839416" y="3773892"/>
            <a:ext cx="10216014" cy="1671330"/>
            <a:chOff x="1364266" y="2378845"/>
            <a:chExt cx="10216014" cy="1671330"/>
          </a:xfrm>
        </p:grpSpPr>
        <p:sp>
          <p:nvSpPr>
            <p:cNvPr id="32" name="Rectangle 4">
              <a:extLst>
                <a:ext uri="{FF2B5EF4-FFF2-40B4-BE49-F238E27FC236}">
                  <a16:creationId xmlns:a16="http://schemas.microsoft.com/office/drawing/2014/main" id="{E3F8E6C3-058E-6C57-FEEA-2DE3E7608BA0}"/>
                </a:ext>
              </a:extLst>
            </p:cNvPr>
            <p:cNvSpPr/>
            <p:nvPr/>
          </p:nvSpPr>
          <p:spPr>
            <a:xfrm>
              <a:off x="1364266" y="2668294"/>
              <a:ext cx="10216014" cy="138188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root@pc2:/#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2001::3:200:ff:fe00:3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a:t>
              </a:r>
            </a:p>
          </p:txBody>
        </p:sp>
        <p:sp>
          <p:nvSpPr>
            <p:cNvPr id="33" name="Rectangle 5">
              <a:extLst>
                <a:ext uri="{FF2B5EF4-FFF2-40B4-BE49-F238E27FC236}">
                  <a16:creationId xmlns:a16="http://schemas.microsoft.com/office/drawing/2014/main" id="{FF9658A1-A710-2AFE-28D0-83BB8D15CDED}"/>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4" name="Group 14">
              <a:extLst>
                <a:ext uri="{FF2B5EF4-FFF2-40B4-BE49-F238E27FC236}">
                  <a16:creationId xmlns:a16="http://schemas.microsoft.com/office/drawing/2014/main" id="{808F55D1-74DF-933E-5C02-9405100F2D9D}"/>
                </a:ext>
              </a:extLst>
            </p:cNvPr>
            <p:cNvGrpSpPr/>
            <p:nvPr/>
          </p:nvGrpSpPr>
          <p:grpSpPr>
            <a:xfrm>
              <a:off x="10920536" y="2466851"/>
              <a:ext cx="581348" cy="126235"/>
              <a:chOff x="8092857" y="2115830"/>
              <a:chExt cx="581348" cy="126235"/>
            </a:xfrm>
          </p:grpSpPr>
          <p:sp>
            <p:nvSpPr>
              <p:cNvPr id="35" name="Rectangle 15">
                <a:extLst>
                  <a:ext uri="{FF2B5EF4-FFF2-40B4-BE49-F238E27FC236}">
                    <a16:creationId xmlns:a16="http://schemas.microsoft.com/office/drawing/2014/main" id="{BA8392C4-85A0-5D29-F7F3-FC1015A3DD43}"/>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6" name="Rectangle 16">
                <a:extLst>
                  <a:ext uri="{FF2B5EF4-FFF2-40B4-BE49-F238E27FC236}">
                    <a16:creationId xmlns:a16="http://schemas.microsoft.com/office/drawing/2014/main" id="{F0D77891-A5E5-D828-BBDF-A72B71030984}"/>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7" name="Rectangle 17">
                <a:extLst>
                  <a:ext uri="{FF2B5EF4-FFF2-40B4-BE49-F238E27FC236}">
                    <a16:creationId xmlns:a16="http://schemas.microsoft.com/office/drawing/2014/main" id="{7BFB5869-3BA6-8A10-ECBC-2059DFC61C71}"/>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 name="Rectangle 56">
            <a:extLst>
              <a:ext uri="{FF2B5EF4-FFF2-40B4-BE49-F238E27FC236}">
                <a16:creationId xmlns:a16="http://schemas.microsoft.com/office/drawing/2014/main" id="{98AAB7F5-DC3A-BF00-ECAA-82711BCB2F57}"/>
              </a:ext>
            </a:extLst>
          </p:cNvPr>
          <p:cNvSpPr>
            <a:spLocks noChangeArrowheads="1"/>
          </p:cNvSpPr>
          <p:nvPr/>
        </p:nvSpPr>
        <p:spPr bwMode="auto">
          <a:xfrm flipV="1">
            <a:off x="839416" y="4660516"/>
            <a:ext cx="10038971" cy="282470"/>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 name="AutoShape 63">
            <a:extLst>
              <a:ext uri="{FF2B5EF4-FFF2-40B4-BE49-F238E27FC236}">
                <a16:creationId xmlns:a16="http://schemas.microsoft.com/office/drawing/2014/main" id="{32BB28ED-41CE-DF01-B961-0ACD345F346F}"/>
              </a:ext>
            </a:extLst>
          </p:cNvPr>
          <p:cNvSpPr>
            <a:spLocks noChangeArrowheads="1"/>
          </p:cNvSpPr>
          <p:nvPr/>
        </p:nvSpPr>
        <p:spPr bwMode="auto">
          <a:xfrm>
            <a:off x="8634246" y="2657198"/>
            <a:ext cx="2738438" cy="820137"/>
          </a:xfrm>
          <a:prstGeom prst="wedgeRoundRectCallout">
            <a:avLst>
              <a:gd name="adj1" fmla="val -226096"/>
              <a:gd name="adj2" fmla="val 20988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global IPv6 </a:t>
            </a:r>
            <a:r>
              <a:rPr lang="it-IT" altLang="it-IT" sz="2000" dirty="0" err="1"/>
              <a:t>address</a:t>
            </a:r>
            <a:r>
              <a:rPr lang="it-IT" altLang="it-IT" sz="2000" dirty="0"/>
              <a:t> of pc3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328248" y="405917"/>
            <a:ext cx="2736850" cy="762483"/>
          </a:xfrm>
          <a:prstGeom prst="wedgeRoundRectCallout">
            <a:avLst>
              <a:gd name="adj1" fmla="val -150133"/>
              <a:gd name="adj2" fmla="val 1634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err="1"/>
              <a:t>periodic</a:t>
            </a:r>
            <a:r>
              <a:rPr lang="it-IT" altLang="it-IT" sz="2000" dirty="0"/>
              <a:t> router </a:t>
            </a:r>
            <a:r>
              <a:rPr lang="it-IT" altLang="it-IT" sz="2000" dirty="0" err="1"/>
              <a:t>advertisments</a:t>
            </a:r>
            <a:endParaRPr lang="it-IT" altLang="it-IT"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Tree>
    <p:extLst>
      <p:ext uri="{BB962C8B-B14F-4D97-AF65-F5344CB8AC3E}">
        <p14:creationId xmlns:p14="http://schemas.microsoft.com/office/powerpoint/2010/main" val="482324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Tree>
    <p:extLst>
      <p:ext uri="{BB962C8B-B14F-4D97-AF65-F5344CB8AC3E}">
        <p14:creationId xmlns:p14="http://schemas.microsoft.com/office/powerpoint/2010/main" val="1289969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dirty="0" err="1"/>
              <a:t>wireshark</a:t>
            </a:r>
            <a:endParaRPr lang="en-US" altLang="it-IT" dirty="0"/>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Picture 2">
            <a:extLst>
              <a:ext uri="{FF2B5EF4-FFF2-40B4-BE49-F238E27FC236}">
                <a16:creationId xmlns:a16="http://schemas.microsoft.com/office/drawing/2014/main" id="{43F3D0D0-4F33-9AF5-ED46-794E75B3633F}"/>
              </a:ext>
            </a:extLst>
          </p:cNvPr>
          <p:cNvPicPr>
            <a:picLocks noChangeAspect="1"/>
          </p:cNvPicPr>
          <p:nvPr/>
        </p:nvPicPr>
        <p:blipFill>
          <a:blip r:embed="rId2"/>
          <a:stretch>
            <a:fillRect/>
          </a:stretch>
        </p:blipFill>
        <p:spPr>
          <a:xfrm>
            <a:off x="863600" y="1095578"/>
            <a:ext cx="10464800" cy="5085239"/>
          </a:xfrm>
          <a:prstGeom prst="rect">
            <a:avLst/>
          </a:prstGeom>
        </p:spPr>
      </p:pic>
      <p:sp>
        <p:nvSpPr>
          <p:cNvPr id="6" name="AutoShape 62">
            <a:extLst>
              <a:ext uri="{FF2B5EF4-FFF2-40B4-BE49-F238E27FC236}">
                <a16:creationId xmlns:a16="http://schemas.microsoft.com/office/drawing/2014/main" id="{E8A2EAD2-8307-F03E-5676-6D0F083D079F}"/>
              </a:ext>
            </a:extLst>
          </p:cNvPr>
          <p:cNvSpPr>
            <a:spLocks noChangeArrowheads="1"/>
          </p:cNvSpPr>
          <p:nvPr/>
        </p:nvSpPr>
        <p:spPr bwMode="auto">
          <a:xfrm>
            <a:off x="8845550" y="666111"/>
            <a:ext cx="2736850" cy="429468"/>
          </a:xfrm>
          <a:prstGeom prst="wedgeRoundRectCallout">
            <a:avLst>
              <a:gd name="adj1" fmla="val -109537"/>
              <a:gd name="adj2" fmla="val 31369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neighbor solicitation</a:t>
            </a:r>
          </a:p>
        </p:txBody>
      </p:sp>
      <p:sp>
        <p:nvSpPr>
          <p:cNvPr id="2" name="AutoShape 62">
            <a:extLst>
              <a:ext uri="{FF2B5EF4-FFF2-40B4-BE49-F238E27FC236}">
                <a16:creationId xmlns:a16="http://schemas.microsoft.com/office/drawing/2014/main" id="{ACCAA3B6-041F-3F60-EDE0-342E99FE1EAB}"/>
              </a:ext>
            </a:extLst>
          </p:cNvPr>
          <p:cNvSpPr>
            <a:spLocks noChangeArrowheads="1"/>
          </p:cNvSpPr>
          <p:nvPr/>
        </p:nvSpPr>
        <p:spPr bwMode="auto">
          <a:xfrm>
            <a:off x="9071710" y="1532006"/>
            <a:ext cx="2782276" cy="429468"/>
          </a:xfrm>
          <a:prstGeom prst="wedgeRoundRectCallout">
            <a:avLst>
              <a:gd name="adj1" fmla="val -104919"/>
              <a:gd name="adj2" fmla="val 15963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dirty="0"/>
              <a:t>neighbor </a:t>
            </a:r>
            <a:r>
              <a:rPr lang="en-US" altLang="it-IT" sz="2000" dirty="0" err="1"/>
              <a:t>advertisment</a:t>
            </a:r>
            <a:endParaRPr lang="en-US" altLang="it-IT" sz="2000" dirty="0"/>
          </a:p>
        </p:txBody>
      </p:sp>
      <p:sp>
        <p:nvSpPr>
          <p:cNvPr id="7" name="AutoShape 62">
            <a:extLst>
              <a:ext uri="{FF2B5EF4-FFF2-40B4-BE49-F238E27FC236}">
                <a16:creationId xmlns:a16="http://schemas.microsoft.com/office/drawing/2014/main" id="{F22C8B73-7C5F-0D73-7027-4BD09B2F6B9E}"/>
              </a:ext>
            </a:extLst>
          </p:cNvPr>
          <p:cNvSpPr>
            <a:spLocks noChangeArrowheads="1"/>
          </p:cNvSpPr>
          <p:nvPr/>
        </p:nvSpPr>
        <p:spPr bwMode="auto">
          <a:xfrm>
            <a:off x="7248128" y="5013176"/>
            <a:ext cx="3744962" cy="1440015"/>
          </a:xfrm>
          <a:prstGeom prst="wedgeRoundRectCallout">
            <a:avLst>
              <a:gd name="adj1" fmla="val -147088"/>
              <a:gd name="adj2" fmla="val -14374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dirty="0"/>
              <a:t>At the end of the </a:t>
            </a:r>
            <a:r>
              <a:rPr lang="it-IT" altLang="it-IT" sz="2000" dirty="0" err="1"/>
              <a:t>ping</a:t>
            </a:r>
            <a:r>
              <a:rPr lang="it-IT" altLang="it-IT" sz="2000" dirty="0"/>
              <a:t> a </a:t>
            </a:r>
            <a:r>
              <a:rPr lang="it-IT" altLang="it-IT" sz="2000" dirty="0" err="1"/>
              <a:t>unicast</a:t>
            </a:r>
            <a:r>
              <a:rPr lang="it-IT" altLang="it-IT" sz="2000" dirty="0"/>
              <a:t> </a:t>
            </a:r>
            <a:r>
              <a:rPr lang="it-IT" altLang="it-IT" sz="2000" dirty="0" err="1"/>
              <a:t>neighbor</a:t>
            </a:r>
            <a:r>
              <a:rPr lang="it-IT" altLang="it-IT" sz="2000" dirty="0"/>
              <a:t> </a:t>
            </a:r>
            <a:r>
              <a:rPr lang="it-IT" altLang="it-IT" sz="2000" dirty="0" err="1"/>
              <a:t>solicitation</a:t>
            </a:r>
            <a:r>
              <a:rPr lang="it-IT" altLang="it-IT" sz="2000" dirty="0"/>
              <a:t>/</a:t>
            </a:r>
            <a:r>
              <a:rPr lang="it-IT" altLang="it-IT" sz="2000" dirty="0" err="1"/>
              <a:t>advertisment</a:t>
            </a:r>
            <a:r>
              <a:rPr lang="it-IT" altLang="it-IT" sz="2000" dirty="0"/>
              <a:t> </a:t>
            </a:r>
            <a:r>
              <a:rPr lang="it-IT" altLang="it-IT" sz="2000" dirty="0" err="1"/>
              <a:t>dialogue</a:t>
            </a:r>
            <a:r>
              <a:rPr lang="it-IT" altLang="it-IT" sz="2000" dirty="0"/>
              <a:t> takes place</a:t>
            </a:r>
          </a:p>
        </p:txBody>
      </p:sp>
    </p:spTree>
    <p:extLst>
      <p:ext uri="{BB962C8B-B14F-4D97-AF65-F5344CB8AC3E}">
        <p14:creationId xmlns:p14="http://schemas.microsoft.com/office/powerpoint/2010/main" val="467694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592448"/>
            <a:ext cx="10363200" cy="1673103"/>
          </a:xfrm>
        </p:spPr>
        <p:txBody>
          <a:bodyPr/>
          <a:lstStyle/>
          <a:p>
            <a:pPr eaLnBrk="1" hangingPunct="1"/>
            <a:r>
              <a:rPr lang="it-IT" altLang="it-IT" err="1"/>
              <a:t>ping</a:t>
            </a:r>
            <a:r>
              <a:rPr lang="it-IT" altLang="it-IT"/>
              <a:t> from pc2 to pc1 and </a:t>
            </a:r>
            <a:r>
              <a:rPr lang="it-IT" altLang="it-IT" err="1"/>
              <a:t>related</a:t>
            </a:r>
            <a:r>
              <a:rPr lang="it-IT" altLang="it-IT"/>
              <a:t> ICMPv6 </a:t>
            </a:r>
            <a:r>
              <a:rPr lang="it-IT" altLang="it-IT" err="1"/>
              <a:t>behavior</a:t>
            </a:r>
            <a:endParaRPr lang="en-US" altLang="it-IT"/>
          </a:p>
        </p:txBody>
      </p:sp>
    </p:spTree>
    <p:extLst>
      <p:ext uri="{BB962C8B-B14F-4D97-AF65-F5344CB8AC3E}">
        <p14:creationId xmlns:p14="http://schemas.microsoft.com/office/powerpoint/2010/main" val="156608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a:t>sniff the </a:t>
            </a:r>
            <a:r>
              <a:rPr lang="it-IT" altLang="it-IT" err="1"/>
              <a:t>traffic</a:t>
            </a:r>
            <a:endParaRPr lang="it-IT" altLang="it-IT"/>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err="1"/>
              <a:t>connect</a:t>
            </a:r>
            <a:r>
              <a:rPr lang="it-IT" altLang="it-IT" sz="2800"/>
              <a:t> the </a:t>
            </a:r>
            <a:r>
              <a:rPr lang="it-IT" altLang="it-IT" sz="2800" err="1"/>
              <a:t>wireshark</a:t>
            </a:r>
            <a:r>
              <a:rPr lang="it-IT" altLang="it-IT" sz="2800"/>
              <a:t> </a:t>
            </a:r>
            <a:r>
              <a:rPr lang="it-IT" altLang="it-IT" sz="2800" err="1"/>
              <a:t>host</a:t>
            </a:r>
            <a:r>
              <a:rPr lang="it-IT" altLang="it-IT" sz="2800"/>
              <a:t> to </a:t>
            </a:r>
            <a:r>
              <a:rPr lang="it-IT" altLang="it-IT" sz="2800" err="1"/>
              <a:t>collision</a:t>
            </a:r>
            <a:r>
              <a:rPr lang="it-IT" altLang="it-IT" sz="2800"/>
              <a:t> domain B</a:t>
            </a:r>
          </a:p>
          <a:p>
            <a:pPr eaLnBrk="1" hangingPunct="1"/>
            <a:endParaRPr lang="it-IT" altLang="it-IT" sz="2800"/>
          </a:p>
          <a:p>
            <a:pPr eaLnBrk="1" hangingPunct="1"/>
            <a:endParaRPr lang="it-IT" altLang="it-IT" sz="2800"/>
          </a:p>
          <a:p>
            <a:pPr eaLnBrk="1" hangingPunct="1"/>
            <a:endParaRPr lang="it-IT" altLang="it-IT" sz="2800"/>
          </a:p>
          <a:p>
            <a:pPr eaLnBrk="1" hangingPunct="1"/>
            <a:endParaRPr lang="it-IT" altLang="it-IT" sz="2800"/>
          </a:p>
          <a:p>
            <a:pPr eaLnBrk="1" hangingPunct="1"/>
            <a:r>
              <a:rPr lang="it-IT" altLang="it-IT" sz="2800"/>
              <a:t>open </a:t>
            </a:r>
            <a:r>
              <a:rPr lang="it-IT" altLang="it-IT" sz="2800" err="1"/>
              <a:t>any</a:t>
            </a:r>
            <a:r>
              <a:rPr lang="it-IT" altLang="it-IT" sz="2800"/>
              <a:t> browser on the </a:t>
            </a:r>
            <a:r>
              <a:rPr lang="it-IT" altLang="it-IT" sz="2800" err="1"/>
              <a:t>host</a:t>
            </a:r>
            <a:r>
              <a:rPr lang="it-IT" altLang="it-IT" sz="2800"/>
              <a:t> machine </a:t>
            </a:r>
          </a:p>
          <a:p>
            <a:pPr lvl="1"/>
            <a:r>
              <a:rPr lang="it-IT" altLang="it-IT" sz="2400"/>
              <a:t>on </a:t>
            </a:r>
            <a:r>
              <a:rPr lang="it-IT" altLang="it-IT" sz="2400" b="1"/>
              <a:t>localhost:3000 </a:t>
            </a:r>
          </a:p>
          <a:p>
            <a:pPr lvl="1"/>
            <a:r>
              <a:rPr lang="it-IT" altLang="it-IT" sz="2400"/>
              <a:t>sniff eth2</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1" name="Group 1">
            <a:extLst>
              <a:ext uri="{FF2B5EF4-FFF2-40B4-BE49-F238E27FC236}">
                <a16:creationId xmlns:a16="http://schemas.microsoft.com/office/drawing/2014/main" id="{67286795-F9BA-935F-0E5F-3744B5411972}"/>
              </a:ext>
            </a:extLst>
          </p:cNvPr>
          <p:cNvGrpSpPr/>
          <p:nvPr/>
        </p:nvGrpSpPr>
        <p:grpSpPr>
          <a:xfrm>
            <a:off x="609600" y="2191793"/>
            <a:ext cx="10972800" cy="1237207"/>
            <a:chOff x="607480" y="2378845"/>
            <a:chExt cx="10972800" cy="1237207"/>
          </a:xfrm>
        </p:grpSpPr>
        <p:sp>
          <p:nvSpPr>
            <p:cNvPr id="32" name="Rectangle 4">
              <a:extLst>
                <a:ext uri="{FF2B5EF4-FFF2-40B4-BE49-F238E27FC236}">
                  <a16:creationId xmlns:a16="http://schemas.microsoft.com/office/drawing/2014/main" id="{EC13EA54-B75A-3AAE-2DC5-04F2EE76EA14}"/>
                </a:ext>
              </a:extLst>
            </p:cNvPr>
            <p:cNvSpPr/>
            <p:nvPr/>
          </p:nvSpPr>
          <p:spPr>
            <a:xfrm>
              <a:off x="607480" y="2668294"/>
              <a:ext cx="10972800" cy="94775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algn="just" eaLnBrk="1" hangingPunct="1"/>
              <a:r>
                <a:rPr lang="en-US" altLang="it-IT" dirty="0" err="1">
                  <a:solidFill>
                    <a:schemeClr val="bg2">
                      <a:lumMod val="60000"/>
                      <a:lumOff val="40000"/>
                    </a:schemeClr>
                  </a:solidFill>
                  <a:latin typeface="Lucida Console" panose="020B0609040504020204" pitchFamily="49" charset="0"/>
                </a:rPr>
                <a:t>user@localhost</a:t>
              </a:r>
              <a:r>
                <a:rPr lang="en-US" altLang="it-IT" dirty="0">
                  <a:solidFill>
                    <a:schemeClr val="bg2">
                      <a:lumMod val="60000"/>
                      <a:lumOff val="40000"/>
                    </a:schemeClr>
                  </a:solidFill>
                  <a:latin typeface="Lucida Console" panose="020B0609040504020204" pitchFamily="49" charset="0"/>
                </a:rPr>
                <a:t>:~/kathara-lab_basic-ipv6$ </a:t>
              </a:r>
              <a:r>
                <a:rPr lang="en-US" altLang="it-IT" dirty="0">
                  <a:solidFill>
                    <a:schemeClr val="bg1"/>
                  </a:solidFill>
                  <a:latin typeface="Lucida Console" panose="020B0609040504020204" pitchFamily="49" charset="0"/>
                </a:rPr>
                <a:t>kathara </a:t>
              </a:r>
              <a:r>
                <a:rPr lang="en-US" altLang="it-IT" dirty="0" err="1">
                  <a:solidFill>
                    <a:schemeClr val="bg1"/>
                  </a:solidFill>
                  <a:latin typeface="Lucida Console" panose="020B0609040504020204" pitchFamily="49" charset="0"/>
                </a:rPr>
                <a:t>lconfig</a:t>
              </a:r>
              <a:r>
                <a:rPr lang="en-US" altLang="it-IT" dirty="0">
                  <a:solidFill>
                    <a:schemeClr val="bg1"/>
                  </a:solidFill>
                  <a:latin typeface="Lucida Console" panose="020B0609040504020204" pitchFamily="49" charset="0"/>
                </a:rPr>
                <a:t> -n </a:t>
              </a:r>
              <a:r>
                <a:rPr lang="en-US" altLang="it-IT" dirty="0" err="1">
                  <a:solidFill>
                    <a:schemeClr val="bg1"/>
                  </a:solidFill>
                  <a:latin typeface="Lucida Console" panose="020B0609040504020204" pitchFamily="49" charset="0"/>
                </a:rPr>
                <a:t>wireshark</a:t>
              </a:r>
              <a:r>
                <a:rPr lang="en-US" altLang="it-IT" dirty="0">
                  <a:solidFill>
                    <a:schemeClr val="bg1"/>
                  </a:solidFill>
                  <a:latin typeface="Lucida Console" panose="020B0609040504020204" pitchFamily="49" charset="0"/>
                </a:rPr>
                <a:t> --add B</a:t>
              </a:r>
            </a:p>
          </p:txBody>
        </p:sp>
        <p:sp>
          <p:nvSpPr>
            <p:cNvPr id="33" name="Rectangle 5">
              <a:extLst>
                <a:ext uri="{FF2B5EF4-FFF2-40B4-BE49-F238E27FC236}">
                  <a16:creationId xmlns:a16="http://schemas.microsoft.com/office/drawing/2014/main" id="{059A51EC-24EC-09A8-A931-0C514F033872}"/>
                </a:ext>
              </a:extLst>
            </p:cNvPr>
            <p:cNvSpPr/>
            <p:nvPr/>
          </p:nvSpPr>
          <p:spPr>
            <a:xfrm>
              <a:off x="607480" y="2378845"/>
              <a:ext cx="10972799"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grpSp>
          <p:nvGrpSpPr>
            <p:cNvPr id="34" name="Group 14">
              <a:extLst>
                <a:ext uri="{FF2B5EF4-FFF2-40B4-BE49-F238E27FC236}">
                  <a16:creationId xmlns:a16="http://schemas.microsoft.com/office/drawing/2014/main" id="{93CD761F-2706-D473-1E1E-99D04DF635BF}"/>
                </a:ext>
              </a:extLst>
            </p:cNvPr>
            <p:cNvGrpSpPr/>
            <p:nvPr/>
          </p:nvGrpSpPr>
          <p:grpSpPr>
            <a:xfrm>
              <a:off x="10920536" y="2466851"/>
              <a:ext cx="581348" cy="126235"/>
              <a:chOff x="8092857" y="2115830"/>
              <a:chExt cx="581348" cy="126235"/>
            </a:xfrm>
          </p:grpSpPr>
          <p:sp>
            <p:nvSpPr>
              <p:cNvPr id="37" name="Rectangle 15">
                <a:extLst>
                  <a:ext uri="{FF2B5EF4-FFF2-40B4-BE49-F238E27FC236}">
                    <a16:creationId xmlns:a16="http://schemas.microsoft.com/office/drawing/2014/main" id="{6C11FC76-01CB-87C6-EA82-F1EF789555C7}"/>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8" name="Rectangle 16">
                <a:extLst>
                  <a:ext uri="{FF2B5EF4-FFF2-40B4-BE49-F238E27FC236}">
                    <a16:creationId xmlns:a16="http://schemas.microsoft.com/office/drawing/2014/main" id="{E2388118-C220-05C9-29AA-B1B9CB515DB1}"/>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7">
                <a:extLst>
                  <a:ext uri="{FF2B5EF4-FFF2-40B4-BE49-F238E27FC236}">
                    <a16:creationId xmlns:a16="http://schemas.microsoft.com/office/drawing/2014/main" id="{747AF88A-25F8-40E6-3308-9590AC75411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2200561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ping</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987993" y="2511556"/>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a:solidFill>
                    <a:schemeClr val="bg1"/>
                  </a:solidFill>
                  <a:latin typeface="Lucida Console" panose="020B0609040504020204" pitchFamily="49" charset="0"/>
                </a:rPr>
                <a:t>ping 2001::1:200:ff:fe00:1</a:t>
              </a:r>
            </a:p>
            <a:p>
              <a:pPr eaLnBrk="1" hangingPunct="1"/>
              <a:r>
                <a:rPr lang="en-US" altLang="it-IT" dirty="0">
                  <a:solidFill>
                    <a:schemeClr val="bg1"/>
                  </a:solidFill>
                  <a:latin typeface="Lucida Console" panose="020B0609040504020204" pitchFamily="49" charset="0"/>
                </a:rPr>
                <a:t>PING 2001::1:200:ff:fe00:1(2001::1:200:ff:fe00:1) 56 data bytes</a:t>
              </a: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=1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time=2.58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64 bytes from 2001::1:200:ff:fe00:1: </a:t>
              </a:r>
              <a:r>
                <a:rPr lang="en-US" altLang="it-IT" dirty="0" err="1">
                  <a:solidFill>
                    <a:schemeClr val="bg1"/>
                  </a:solidFill>
                  <a:latin typeface="Lucida Console" panose="020B0609040504020204" pitchFamily="49" charset="0"/>
                </a:rPr>
                <a:t>icmp_seq</a:t>
              </a:r>
              <a:r>
                <a:rPr lang="en-US" altLang="it-IT" dirty="0">
                  <a:solidFill>
                    <a:schemeClr val="bg1"/>
                  </a:solidFill>
                  <a:latin typeface="Lucida Console" panose="020B0609040504020204" pitchFamily="49" charset="0"/>
                </a:rPr>
                <a:t>=2 </a:t>
              </a:r>
              <a:r>
                <a:rPr lang="en-US" altLang="it-IT" dirty="0" err="1">
                  <a:solidFill>
                    <a:schemeClr val="bg1"/>
                  </a:solidFill>
                  <a:latin typeface="Lucida Console" panose="020B0609040504020204" pitchFamily="49" charset="0"/>
                </a:rPr>
                <a:t>ttl</a:t>
              </a:r>
              <a:r>
                <a:rPr lang="en-US" altLang="it-IT" dirty="0">
                  <a:solidFill>
                    <a:schemeClr val="bg1"/>
                  </a:solidFill>
                  <a:latin typeface="Lucida Console" panose="020B0609040504020204" pitchFamily="49" charset="0"/>
                </a:rPr>
                <a:t>=62 time=1.52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--- 2001::1:200:ff:fe00:1 ping statistics ---</a:t>
              </a:r>
            </a:p>
            <a:p>
              <a:pPr eaLnBrk="1" hangingPunct="1"/>
              <a:r>
                <a:rPr lang="en-US" altLang="it-IT" dirty="0">
                  <a:solidFill>
                    <a:schemeClr val="bg1"/>
                  </a:solidFill>
                  <a:latin typeface="Lucida Console" panose="020B0609040504020204" pitchFamily="49" charset="0"/>
                </a:rPr>
                <a:t>2 packets transmitted, 2 received, 0% packet loss, time 3011ms</a:t>
              </a:r>
            </a:p>
            <a:p>
              <a:pPr eaLnBrk="1" hangingPunct="1"/>
              <a:r>
                <a:rPr lang="en-US" altLang="it-IT" dirty="0" err="1">
                  <a:solidFill>
                    <a:schemeClr val="bg1"/>
                  </a:solidFill>
                  <a:latin typeface="Lucida Console" panose="020B0609040504020204" pitchFamily="49" charset="0"/>
                </a:rPr>
                <a:t>rtt</a:t>
              </a:r>
              <a:r>
                <a:rPr lang="en-US" altLang="it-IT" dirty="0">
                  <a:solidFill>
                    <a:schemeClr val="bg1"/>
                  </a:solidFill>
                  <a:latin typeface="Lucida Console" panose="020B0609040504020204" pitchFamily="49" charset="0"/>
                </a:rPr>
                <a:t> min/avg/max/</a:t>
              </a:r>
              <a:r>
                <a:rPr lang="en-US" altLang="it-IT" dirty="0" err="1">
                  <a:solidFill>
                    <a:schemeClr val="bg1"/>
                  </a:solidFill>
                  <a:latin typeface="Lucida Console" panose="020B0609040504020204" pitchFamily="49" charset="0"/>
                </a:rPr>
                <a:t>mdev</a:t>
              </a:r>
              <a:r>
                <a:rPr lang="en-US" altLang="it-IT" dirty="0">
                  <a:solidFill>
                    <a:schemeClr val="bg1"/>
                  </a:solidFill>
                  <a:latin typeface="Lucida Console" panose="020B0609040504020204" pitchFamily="49" charset="0"/>
                </a:rPr>
                <a:t> = 1.267/1.880/2.575/0.515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Tree>
    <p:extLst>
      <p:ext uri="{BB962C8B-B14F-4D97-AF65-F5344CB8AC3E}">
        <p14:creationId xmlns:p14="http://schemas.microsoft.com/office/powerpoint/2010/main" val="1453318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err="1"/>
              <a:t>inspecting</a:t>
            </a:r>
            <a:r>
              <a:rPr lang="it-IT" altLang="it-IT"/>
              <a:t> the </a:t>
            </a:r>
            <a:r>
              <a:rPr lang="it-IT" altLang="it-IT" err="1"/>
              <a:t>neighbor</a:t>
            </a:r>
            <a:r>
              <a:rPr lang="it-IT" altLang="it-IT"/>
              <a:t> cache</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554684" y="400367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015807" y="3978275"/>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10" name="Freeform 43">
            <a:extLst>
              <a:ext uri="{FF2B5EF4-FFF2-40B4-BE49-F238E27FC236}">
                <a16:creationId xmlns:a16="http://schemas.microsoft.com/office/drawing/2014/main" id="{FAEFA9CD-D13D-2908-DA6A-AA91F9C5DD31}"/>
              </a:ext>
            </a:extLst>
          </p:cNvPr>
          <p:cNvSpPr>
            <a:spLocks/>
          </p:cNvSpPr>
          <p:nvPr/>
        </p:nvSpPr>
        <p:spPr bwMode="auto">
          <a:xfrm>
            <a:off x="3489333" y="2665415"/>
            <a:ext cx="4419583" cy="2630426"/>
          </a:xfrm>
          <a:custGeom>
            <a:avLst/>
            <a:gdLst>
              <a:gd name="T0" fmla="*/ 2147483646 w 2718"/>
              <a:gd name="T1" fmla="*/ 0 h 1545"/>
              <a:gd name="T2" fmla="*/ 2147483646 w 2718"/>
              <a:gd name="T3" fmla="*/ 2147483646 h 1545"/>
              <a:gd name="T4" fmla="*/ 2147483646 w 2718"/>
              <a:gd name="T5" fmla="*/ 2147483646 h 1545"/>
              <a:gd name="T6" fmla="*/ 2147483646 w 2718"/>
              <a:gd name="T7" fmla="*/ 2147483646 h 1545"/>
              <a:gd name="T8" fmla="*/ 2147483646 w 2718"/>
              <a:gd name="T9" fmla="*/ 2147483646 h 1545"/>
              <a:gd name="T10" fmla="*/ 2147483646 w 2718"/>
              <a:gd name="T11" fmla="*/ 2147483646 h 1545"/>
              <a:gd name="T12" fmla="*/ 0 w 2718"/>
              <a:gd name="T13" fmla="*/ 2147483646 h 154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18" h="1545">
                <a:moveTo>
                  <a:pt x="2631" y="0"/>
                </a:moveTo>
                <a:cubicBezTo>
                  <a:pt x="2638" y="89"/>
                  <a:pt x="2671" y="354"/>
                  <a:pt x="2673" y="536"/>
                </a:cubicBezTo>
                <a:cubicBezTo>
                  <a:pt x="2675" y="718"/>
                  <a:pt x="2718" y="935"/>
                  <a:pt x="2644" y="1093"/>
                </a:cubicBezTo>
                <a:cubicBezTo>
                  <a:pt x="2570" y="1251"/>
                  <a:pt x="2581" y="1427"/>
                  <a:pt x="2231" y="1486"/>
                </a:cubicBezTo>
                <a:cubicBezTo>
                  <a:pt x="1881" y="1545"/>
                  <a:pt x="894" y="1537"/>
                  <a:pt x="542" y="1448"/>
                </a:cubicBezTo>
                <a:cubicBezTo>
                  <a:pt x="190" y="1359"/>
                  <a:pt x="209" y="1145"/>
                  <a:pt x="119" y="949"/>
                </a:cubicBezTo>
                <a:cubicBezTo>
                  <a:pt x="29" y="753"/>
                  <a:pt x="25" y="413"/>
                  <a:pt x="0" y="272"/>
                </a:cubicBezTo>
              </a:path>
            </a:pathLst>
          </a:custGeom>
          <a:noFill/>
          <a:ln w="57150" cap="flat" cmpd="sng">
            <a:solidFill>
              <a:schemeClr val="accent1"/>
            </a:solidFill>
            <a:prstDash val="solid"/>
            <a:round/>
            <a:headEnd type="none" w="lg" len="lg"/>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it-IT"/>
          </a:p>
        </p:txBody>
      </p:sp>
    </p:spTree>
    <p:extLst>
      <p:ext uri="{BB962C8B-B14F-4D97-AF65-F5344CB8AC3E}">
        <p14:creationId xmlns:p14="http://schemas.microsoft.com/office/powerpoint/2010/main" val="2118027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a:extLst>
              <a:ext uri="{FF2B5EF4-FFF2-40B4-BE49-F238E27FC236}">
                <a16:creationId xmlns:a16="http://schemas.microsoft.com/office/drawing/2014/main" id="{55C45E03-5159-FEE8-E566-25BE67511105}"/>
              </a:ext>
            </a:extLst>
          </p:cNvPr>
          <p:cNvSpPr>
            <a:spLocks noGrp="1" noChangeArrowheads="1"/>
          </p:cNvSpPr>
          <p:nvPr>
            <p:ph type="title"/>
          </p:nvPr>
        </p:nvSpPr>
        <p:spPr/>
        <p:txBody>
          <a:bodyPr/>
          <a:lstStyle/>
          <a:p>
            <a:pPr eaLnBrk="1" hangingPunct="1"/>
            <a:r>
              <a:rPr lang="en-US" altLang="it-IT" dirty="0"/>
              <a:t>inspecting the neighbor cache</a:t>
            </a:r>
            <a:endParaRPr lang="en-US" altLang="it-IT" sz="4000"/>
          </a:p>
        </p:txBody>
      </p:sp>
      <p:sp>
        <p:nvSpPr>
          <p:cNvPr id="27654" name="Rectangle 3">
            <a:extLst>
              <a:ext uri="{FF2B5EF4-FFF2-40B4-BE49-F238E27FC236}">
                <a16:creationId xmlns:a16="http://schemas.microsoft.com/office/drawing/2014/main" id="{1195F3D8-FF0D-E27F-C046-B65E6EF99309}"/>
              </a:ext>
            </a:extLst>
          </p:cNvPr>
          <p:cNvSpPr>
            <a:spLocks noGrp="1" noChangeArrowheads="1"/>
          </p:cNvSpPr>
          <p:nvPr>
            <p:ph idx="1"/>
          </p:nvPr>
        </p:nvSpPr>
        <p:spPr/>
        <p:txBody>
          <a:bodyPr/>
          <a:lstStyle/>
          <a:p>
            <a:pPr eaLnBrk="1" hangingPunct="1">
              <a:lnSpc>
                <a:spcPct val="90000"/>
              </a:lnSpc>
            </a:pPr>
            <a:r>
              <a:rPr lang="en-US" altLang="it-IT" sz="2400"/>
              <a:t>when IP traffic is addressed outside the local network, the sender needs the mac address of the router</a:t>
            </a:r>
          </a:p>
          <a:p>
            <a:pPr eaLnBrk="1" hangingPunct="1">
              <a:lnSpc>
                <a:spcPct val="90000"/>
              </a:lnSpc>
            </a:pPr>
            <a:r>
              <a:rPr lang="en-US" altLang="it-IT" sz="2400"/>
              <a:t>ICMPv6 ND requests can get replies only within the local network</a:t>
            </a:r>
          </a:p>
        </p:txBody>
      </p:sp>
      <p:sp>
        <p:nvSpPr>
          <p:cNvPr id="32" name="Segnaposto data 3">
            <a:extLst>
              <a:ext uri="{FF2B5EF4-FFF2-40B4-BE49-F238E27FC236}">
                <a16:creationId xmlns:a16="http://schemas.microsoft.com/office/drawing/2014/main" id="{8F1DB8D9-492D-0808-3316-B4C6E3400E8E}"/>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3" name="Segnaposto piè di pagina 4">
            <a:extLst>
              <a:ext uri="{FF2B5EF4-FFF2-40B4-BE49-F238E27FC236}">
                <a16:creationId xmlns:a16="http://schemas.microsoft.com/office/drawing/2014/main" id="{6B096DCF-F593-3357-7DF5-D6F97188B9CE}"/>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34" name="Group 1">
            <a:extLst>
              <a:ext uri="{FF2B5EF4-FFF2-40B4-BE49-F238E27FC236}">
                <a16:creationId xmlns:a16="http://schemas.microsoft.com/office/drawing/2014/main" id="{514D633C-71D1-54DA-8023-7FCA57267FEE}"/>
              </a:ext>
            </a:extLst>
          </p:cNvPr>
          <p:cNvGrpSpPr/>
          <p:nvPr/>
        </p:nvGrpSpPr>
        <p:grpSpPr>
          <a:xfrm>
            <a:off x="1226175" y="3140968"/>
            <a:ext cx="10216014" cy="1828800"/>
            <a:chOff x="1364266" y="2378845"/>
            <a:chExt cx="10216014" cy="1828800"/>
          </a:xfrm>
        </p:grpSpPr>
        <p:sp>
          <p:nvSpPr>
            <p:cNvPr id="35" name="Rectangle 4">
              <a:extLst>
                <a:ext uri="{FF2B5EF4-FFF2-40B4-BE49-F238E27FC236}">
                  <a16:creationId xmlns:a16="http://schemas.microsoft.com/office/drawing/2014/main" id="{BDFBCCD2-0318-8FDD-7961-4D13F39661D2}"/>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b="1" dirty="0">
                  <a:solidFill>
                    <a:schemeClr val="bg2">
                      <a:lumMod val="60000"/>
                      <a:lumOff val="40000"/>
                    </a:schemeClr>
                  </a:solidFill>
                  <a:latin typeface="Lucida Console" panose="020B0609040504020204" pitchFamily="49" charset="0"/>
                </a:rPr>
                <a:t>root@pc2:/# </a:t>
              </a:r>
              <a:r>
                <a:rPr lang="en-US" altLang="it-IT" b="1" dirty="0" err="1">
                  <a:solidFill>
                    <a:schemeClr val="bg1"/>
                  </a:solidFill>
                  <a:latin typeface="Lucida Console" panose="020B0609040504020204" pitchFamily="49" charset="0"/>
                </a:rPr>
                <a:t>ip</a:t>
              </a:r>
              <a:r>
                <a:rPr lang="en-US" altLang="it-IT" b="1" dirty="0">
                  <a:solidFill>
                    <a:schemeClr val="bg1"/>
                  </a:solidFill>
                  <a:latin typeface="Lucida Console" panose="020B0609040504020204" pitchFamily="49" charset="0"/>
                </a:rPr>
                <a:t> neigh</a:t>
              </a:r>
            </a:p>
            <a:p>
              <a:r>
                <a:rPr lang="en-GB" dirty="0">
                  <a:solidFill>
                    <a:schemeClr val="bg1"/>
                  </a:solidFill>
                  <a:effectLst/>
                  <a:latin typeface="Lucida Console" panose="020B0609040504020204" pitchFamily="49" charset="0"/>
                </a:rPr>
                <a:t>fe80::200:ff:fe00:c1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00:00:00:00:00:c1 router STALE </a:t>
              </a:r>
            </a:p>
            <a:p>
              <a:r>
                <a:rPr lang="en-GB" dirty="0">
                  <a:solidFill>
                    <a:schemeClr val="bg1"/>
                  </a:solidFill>
                  <a:effectLst/>
                  <a:latin typeface="Lucida Console" panose="020B0609040504020204" pitchFamily="49" charset="0"/>
                </a:rPr>
                <a:t>fe80::200:ff:fe00:3 dev eth0 </a:t>
              </a:r>
              <a:r>
                <a:rPr lang="en-GB" dirty="0" err="1">
                  <a:solidFill>
                    <a:schemeClr val="bg1"/>
                  </a:solidFill>
                  <a:effectLst/>
                  <a:latin typeface="Lucida Console" panose="020B0609040504020204" pitchFamily="49" charset="0"/>
                </a:rPr>
                <a:t>lladdr</a:t>
              </a:r>
              <a:r>
                <a:rPr lang="en-GB" dirty="0">
                  <a:solidFill>
                    <a:schemeClr val="bg1"/>
                  </a:solidFill>
                  <a:effectLst/>
                  <a:latin typeface="Lucida Console" panose="020B0609040504020204" pitchFamily="49" charset="0"/>
                </a:rPr>
                <a:t> 00:00:00:00:00:03 STALE </a:t>
              </a:r>
              <a:endParaRPr lang="en-US" altLang="it-IT" dirty="0">
                <a:solidFill>
                  <a:schemeClr val="bg1"/>
                </a:solidFill>
                <a:latin typeface="Lucida Console" panose="020B0609040504020204" pitchFamily="49" charset="0"/>
              </a:endParaRPr>
            </a:p>
          </p:txBody>
        </p:sp>
        <p:sp>
          <p:nvSpPr>
            <p:cNvPr id="36" name="Rectangle 5">
              <a:extLst>
                <a:ext uri="{FF2B5EF4-FFF2-40B4-BE49-F238E27FC236}">
                  <a16:creationId xmlns:a16="http://schemas.microsoft.com/office/drawing/2014/main" id="{16CE5967-AE3A-6E49-E737-E37CE633E32C}"/>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37" name="Group 14">
              <a:extLst>
                <a:ext uri="{FF2B5EF4-FFF2-40B4-BE49-F238E27FC236}">
                  <a16:creationId xmlns:a16="http://schemas.microsoft.com/office/drawing/2014/main" id="{BDCDF492-07F3-E8D4-B9A1-F02E568FFD15}"/>
                </a:ext>
              </a:extLst>
            </p:cNvPr>
            <p:cNvGrpSpPr/>
            <p:nvPr/>
          </p:nvGrpSpPr>
          <p:grpSpPr>
            <a:xfrm>
              <a:off x="10920536" y="2466851"/>
              <a:ext cx="581348" cy="126235"/>
              <a:chOff x="8092857" y="2115830"/>
              <a:chExt cx="581348" cy="126235"/>
            </a:xfrm>
          </p:grpSpPr>
          <p:sp>
            <p:nvSpPr>
              <p:cNvPr id="38" name="Rectangle 15">
                <a:extLst>
                  <a:ext uri="{FF2B5EF4-FFF2-40B4-BE49-F238E27FC236}">
                    <a16:creationId xmlns:a16="http://schemas.microsoft.com/office/drawing/2014/main" id="{B6439501-5F13-8E25-9F56-119710915D1C}"/>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39" name="Rectangle 16">
                <a:extLst>
                  <a:ext uri="{FF2B5EF4-FFF2-40B4-BE49-F238E27FC236}">
                    <a16:creationId xmlns:a16="http://schemas.microsoft.com/office/drawing/2014/main" id="{3DEC0471-01D0-C584-68DC-04FA16703E1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40" name="Rectangle 17">
                <a:extLst>
                  <a:ext uri="{FF2B5EF4-FFF2-40B4-BE49-F238E27FC236}">
                    <a16:creationId xmlns:a16="http://schemas.microsoft.com/office/drawing/2014/main" id="{162062A4-3A5F-2E5F-C1E6-2AE6EE78466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7656" name="Rectangle 56">
            <a:extLst>
              <a:ext uri="{FF2B5EF4-FFF2-40B4-BE49-F238E27FC236}">
                <a16:creationId xmlns:a16="http://schemas.microsoft.com/office/drawing/2014/main" id="{A3A143A8-05C3-AA5B-F8D7-CC60AC06199A}"/>
              </a:ext>
            </a:extLst>
          </p:cNvPr>
          <p:cNvSpPr>
            <a:spLocks noChangeArrowheads="1"/>
          </p:cNvSpPr>
          <p:nvPr/>
        </p:nvSpPr>
        <p:spPr bwMode="auto">
          <a:xfrm flipV="1">
            <a:off x="1324822" y="3756024"/>
            <a:ext cx="9811532" cy="280687"/>
          </a:xfrm>
          <a:prstGeom prst="rect">
            <a:avLst/>
          </a:prstGeom>
          <a:noFill/>
          <a:ln w="38100">
            <a:solidFill>
              <a:schemeClr val="tx2"/>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41" name="AutoShape 63">
            <a:extLst>
              <a:ext uri="{FF2B5EF4-FFF2-40B4-BE49-F238E27FC236}">
                <a16:creationId xmlns:a16="http://schemas.microsoft.com/office/drawing/2014/main" id="{29D4DADB-795B-36F8-DC72-8EA4FB3E7C26}"/>
              </a:ext>
            </a:extLst>
          </p:cNvPr>
          <p:cNvSpPr>
            <a:spLocks noChangeArrowheads="1"/>
          </p:cNvSpPr>
          <p:nvPr/>
        </p:nvSpPr>
        <p:spPr bwMode="auto">
          <a:xfrm>
            <a:off x="7248128" y="5129143"/>
            <a:ext cx="2738438" cy="820137"/>
          </a:xfrm>
          <a:prstGeom prst="wedgeRoundRectCallout">
            <a:avLst>
              <a:gd name="adj1" fmla="val -48823"/>
              <a:gd name="adj2" fmla="val -157229"/>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err="1"/>
              <a:t>mac</a:t>
            </a:r>
            <a:r>
              <a:rPr lang="it-IT" altLang="it-IT" sz="2000"/>
              <a:t> </a:t>
            </a:r>
            <a:r>
              <a:rPr lang="it-IT" altLang="it-IT" sz="2000" err="1"/>
              <a:t>address</a:t>
            </a:r>
            <a:r>
              <a:rPr lang="it-IT" altLang="it-IT" sz="2000"/>
              <a:t> of eth0 on r2 </a:t>
            </a:r>
          </a:p>
        </p:txBody>
      </p:sp>
    </p:spTree>
    <p:extLst>
      <p:ext uri="{BB962C8B-B14F-4D97-AF65-F5344CB8AC3E}">
        <p14:creationId xmlns:p14="http://schemas.microsoft.com/office/powerpoint/2010/main" val="2023477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45">
            <a:extLst>
              <a:ext uri="{FF2B5EF4-FFF2-40B4-BE49-F238E27FC236}">
                <a16:creationId xmlns:a16="http://schemas.microsoft.com/office/drawing/2014/main" id="{DDBBD3EB-83E1-837C-8FAF-D4E095530AEF}"/>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high </a:t>
            </a:r>
            <a:r>
              <a:rPr lang="it-IT" altLang="it-IT" err="1"/>
              <a:t>level</a:t>
            </a:r>
            <a:r>
              <a:rPr lang="it-IT" altLang="it-IT"/>
              <a:t> </a:t>
            </a:r>
            <a:r>
              <a:rPr lang="it-IT" altLang="it-IT" err="1"/>
              <a:t>view</a:t>
            </a:r>
            <a:endParaRPr lang="it-IT" altLang="it-IT"/>
          </a:p>
        </p:txBody>
      </p:sp>
      <p:sp>
        <p:nvSpPr>
          <p:cNvPr id="20" name="Segnaposto data 2">
            <a:extLst>
              <a:ext uri="{FF2B5EF4-FFF2-40B4-BE49-F238E27FC236}">
                <a16:creationId xmlns:a16="http://schemas.microsoft.com/office/drawing/2014/main" id="{DC6A64BB-0175-E707-376E-08B1179DB402}"/>
              </a:ext>
            </a:extLst>
          </p:cNvPr>
          <p:cNvSpPr>
            <a:spLocks noGrp="1"/>
          </p:cNvSpPr>
          <p:nvPr>
            <p:ph type="dt" sz="half" idx="10"/>
          </p:nvPr>
        </p:nvSpPr>
        <p:spPr/>
        <p:txBody>
          <a:bodyPr/>
          <a:lstStyle/>
          <a:p>
            <a:pPr>
              <a:defRPr/>
            </a:pPr>
            <a:r>
              <a:rPr lang="en-US" altLang="it-IT"/>
              <a:t>last update: Sept 2024</a:t>
            </a:r>
            <a:endParaRPr lang="it-IT" altLang="it-IT"/>
          </a:p>
        </p:txBody>
      </p:sp>
      <p:sp>
        <p:nvSpPr>
          <p:cNvPr id="21" name="Segnaposto piè di pagina 3">
            <a:extLst>
              <a:ext uri="{FF2B5EF4-FFF2-40B4-BE49-F238E27FC236}">
                <a16:creationId xmlns:a16="http://schemas.microsoft.com/office/drawing/2014/main" id="{D772AB49-19F4-FF71-BE18-EA691226895A}"/>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9223" name="Rectangle 17">
            <a:extLst>
              <a:ext uri="{FF2B5EF4-FFF2-40B4-BE49-F238E27FC236}">
                <a16:creationId xmlns:a16="http://schemas.microsoft.com/office/drawing/2014/main" id="{4B3708BF-68E7-A204-5290-A58524CE77C7}"/>
              </a:ext>
            </a:extLst>
          </p:cNvPr>
          <p:cNvSpPr>
            <a:spLocks noChangeArrowheads="1"/>
          </p:cNvSpPr>
          <p:nvPr/>
        </p:nvSpPr>
        <p:spPr bwMode="auto">
          <a:xfrm>
            <a:off x="7881945" y="52578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9224" name="Rectangle 123">
            <a:extLst>
              <a:ext uri="{FF2B5EF4-FFF2-40B4-BE49-F238E27FC236}">
                <a16:creationId xmlns:a16="http://schemas.microsoft.com/office/drawing/2014/main" id="{F6A0A16E-B659-66C9-7C80-5574E8C32F91}"/>
              </a:ext>
            </a:extLst>
          </p:cNvPr>
          <p:cNvSpPr>
            <a:spLocks noChangeArrowheads="1"/>
          </p:cNvSpPr>
          <p:nvPr/>
        </p:nvSpPr>
        <p:spPr bwMode="auto">
          <a:xfrm>
            <a:off x="7424745" y="2286001"/>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9225" name="Rectangle 124">
            <a:extLst>
              <a:ext uri="{FF2B5EF4-FFF2-40B4-BE49-F238E27FC236}">
                <a16:creationId xmlns:a16="http://schemas.microsoft.com/office/drawing/2014/main" id="{29310477-F463-FCC0-DE1A-3B0639172AF5}"/>
              </a:ext>
            </a:extLst>
          </p:cNvPr>
          <p:cNvSpPr>
            <a:spLocks noChangeArrowheads="1"/>
          </p:cNvSpPr>
          <p:nvPr/>
        </p:nvSpPr>
        <p:spPr bwMode="auto">
          <a:xfrm>
            <a:off x="9251957" y="2286001"/>
            <a:ext cx="696913"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sp>
        <p:nvSpPr>
          <p:cNvPr id="9226" name="Rectangle 125">
            <a:extLst>
              <a:ext uri="{FF2B5EF4-FFF2-40B4-BE49-F238E27FC236}">
                <a16:creationId xmlns:a16="http://schemas.microsoft.com/office/drawing/2014/main" id="{87BF248B-CFBE-3344-4ABA-B744DCFC3FFC}"/>
              </a:ext>
            </a:extLst>
          </p:cNvPr>
          <p:cNvSpPr>
            <a:spLocks noChangeArrowheads="1"/>
          </p:cNvSpPr>
          <p:nvPr/>
        </p:nvSpPr>
        <p:spPr bwMode="auto">
          <a:xfrm>
            <a:off x="3271838" y="2514602"/>
            <a:ext cx="696912"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9227" name="Line 127">
            <a:extLst>
              <a:ext uri="{FF2B5EF4-FFF2-40B4-BE49-F238E27FC236}">
                <a16:creationId xmlns:a16="http://schemas.microsoft.com/office/drawing/2014/main" id="{D1BF9110-45DF-4344-66AA-F6908540F3CA}"/>
              </a:ext>
            </a:extLst>
          </p:cNvPr>
          <p:cNvSpPr>
            <a:spLocks noChangeShapeType="1"/>
          </p:cNvSpPr>
          <p:nvPr/>
        </p:nvSpPr>
        <p:spPr bwMode="auto">
          <a:xfrm flipV="1">
            <a:off x="3929063" y="3124202"/>
            <a:ext cx="0" cy="2133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9228" name="Line 136">
            <a:extLst>
              <a:ext uri="{FF2B5EF4-FFF2-40B4-BE49-F238E27FC236}">
                <a16:creationId xmlns:a16="http://schemas.microsoft.com/office/drawing/2014/main" id="{9EFA41F6-0A14-E23B-1D54-ED15C6656487}"/>
              </a:ext>
            </a:extLst>
          </p:cNvPr>
          <p:cNvSpPr>
            <a:spLocks noChangeShapeType="1"/>
          </p:cNvSpPr>
          <p:nvPr/>
        </p:nvSpPr>
        <p:spPr bwMode="auto">
          <a:xfrm>
            <a:off x="84248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29" name="Line 137">
            <a:extLst>
              <a:ext uri="{FF2B5EF4-FFF2-40B4-BE49-F238E27FC236}">
                <a16:creationId xmlns:a16="http://schemas.microsoft.com/office/drawing/2014/main" id="{9154A1B7-D2E0-1C23-8E37-28788FF152BB}"/>
              </a:ext>
            </a:extLst>
          </p:cNvPr>
          <p:cNvSpPr>
            <a:spLocks noChangeShapeType="1"/>
          </p:cNvSpPr>
          <p:nvPr/>
        </p:nvSpPr>
        <p:spPr bwMode="auto">
          <a:xfrm flipH="1">
            <a:off x="4211645" y="5562600"/>
            <a:ext cx="3679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0" name="Line 138">
            <a:extLst>
              <a:ext uri="{FF2B5EF4-FFF2-40B4-BE49-F238E27FC236}">
                <a16:creationId xmlns:a16="http://schemas.microsoft.com/office/drawing/2014/main" id="{5D55B538-3301-64D2-21FB-DE224AFBE404}"/>
              </a:ext>
            </a:extLst>
          </p:cNvPr>
          <p:cNvSpPr>
            <a:spLocks noChangeShapeType="1"/>
          </p:cNvSpPr>
          <p:nvPr/>
        </p:nvSpPr>
        <p:spPr bwMode="auto">
          <a:xfrm>
            <a:off x="3929063" y="4114802"/>
            <a:ext cx="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1" name="Line 139">
            <a:extLst>
              <a:ext uri="{FF2B5EF4-FFF2-40B4-BE49-F238E27FC236}">
                <a16:creationId xmlns:a16="http://schemas.microsoft.com/office/drawing/2014/main" id="{E03282CD-92B7-2240-498A-7D343939F48D}"/>
              </a:ext>
            </a:extLst>
          </p:cNvPr>
          <p:cNvSpPr>
            <a:spLocks noChangeShapeType="1"/>
          </p:cNvSpPr>
          <p:nvPr/>
        </p:nvSpPr>
        <p:spPr bwMode="auto">
          <a:xfrm flipH="1">
            <a:off x="3167063" y="41148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2" name="Line 140">
            <a:extLst>
              <a:ext uri="{FF2B5EF4-FFF2-40B4-BE49-F238E27FC236}">
                <a16:creationId xmlns:a16="http://schemas.microsoft.com/office/drawing/2014/main" id="{BFA3C85C-AAAB-7DF0-9D5D-E386E975620D}"/>
              </a:ext>
            </a:extLst>
          </p:cNvPr>
          <p:cNvSpPr>
            <a:spLocks noChangeShapeType="1"/>
          </p:cNvSpPr>
          <p:nvPr/>
        </p:nvSpPr>
        <p:spPr bwMode="auto">
          <a:xfrm flipH="1">
            <a:off x="7358063" y="4114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3" name="Line 141">
            <a:extLst>
              <a:ext uri="{FF2B5EF4-FFF2-40B4-BE49-F238E27FC236}">
                <a16:creationId xmlns:a16="http://schemas.microsoft.com/office/drawing/2014/main" id="{DEFC0B06-B909-AF9D-3BFB-FAB18BC1E655}"/>
              </a:ext>
            </a:extLst>
          </p:cNvPr>
          <p:cNvSpPr>
            <a:spLocks noChangeShapeType="1"/>
          </p:cNvSpPr>
          <p:nvPr/>
        </p:nvSpPr>
        <p:spPr bwMode="auto">
          <a:xfrm>
            <a:off x="3548063" y="3124200"/>
            <a:ext cx="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4" name="Line 142">
            <a:extLst>
              <a:ext uri="{FF2B5EF4-FFF2-40B4-BE49-F238E27FC236}">
                <a16:creationId xmlns:a16="http://schemas.microsoft.com/office/drawing/2014/main" id="{9F657CCA-7BD5-3182-0B67-7D204B9B9F20}"/>
              </a:ext>
            </a:extLst>
          </p:cNvPr>
          <p:cNvSpPr>
            <a:spLocks noChangeShapeType="1"/>
          </p:cNvSpPr>
          <p:nvPr/>
        </p:nvSpPr>
        <p:spPr bwMode="auto">
          <a:xfrm>
            <a:off x="7816850"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5" name="Line 143">
            <a:extLst>
              <a:ext uri="{FF2B5EF4-FFF2-40B4-BE49-F238E27FC236}">
                <a16:creationId xmlns:a16="http://schemas.microsoft.com/office/drawing/2014/main" id="{8D98DACB-948C-97B4-F7AA-B207FEC15E9A}"/>
              </a:ext>
            </a:extLst>
          </p:cNvPr>
          <p:cNvSpPr>
            <a:spLocks noChangeShapeType="1"/>
          </p:cNvSpPr>
          <p:nvPr/>
        </p:nvSpPr>
        <p:spPr bwMode="auto">
          <a:xfrm>
            <a:off x="9644063" y="28956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9237" name="Rectangle 15">
            <a:extLst>
              <a:ext uri="{FF2B5EF4-FFF2-40B4-BE49-F238E27FC236}">
                <a16:creationId xmlns:a16="http://schemas.microsoft.com/office/drawing/2014/main" id="{7B9E2F5C-AEB4-0356-212C-5AA8C7862590}"/>
              </a:ext>
            </a:extLst>
          </p:cNvPr>
          <p:cNvSpPr>
            <a:spLocks noChangeArrowheads="1"/>
          </p:cNvSpPr>
          <p:nvPr/>
        </p:nvSpPr>
        <p:spPr bwMode="auto">
          <a:xfrm>
            <a:off x="3602044" y="5257801"/>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1">
            <a:extLst>
              <a:ext uri="{FF2B5EF4-FFF2-40B4-BE49-F238E27FC236}">
                <a16:creationId xmlns:a16="http://schemas.microsoft.com/office/drawing/2014/main" id="{C696C34A-26D9-19C6-893C-BF27C773043A}"/>
              </a:ext>
            </a:extLst>
          </p:cNvPr>
          <p:cNvGrpSpPr/>
          <p:nvPr/>
        </p:nvGrpSpPr>
        <p:grpSpPr>
          <a:xfrm>
            <a:off x="993535" y="2361169"/>
            <a:ext cx="10216014" cy="1828800"/>
            <a:chOff x="1364266" y="2378845"/>
            <a:chExt cx="10216014" cy="1828800"/>
          </a:xfrm>
        </p:grpSpPr>
        <p:sp>
          <p:nvSpPr>
            <p:cNvPr id="63" name="Rectangle 4">
              <a:extLst>
                <a:ext uri="{FF2B5EF4-FFF2-40B4-BE49-F238E27FC236}">
                  <a16:creationId xmlns:a16="http://schemas.microsoft.com/office/drawing/2014/main" id="{33742E37-6844-3DE2-099E-1FC992EB6E49}"/>
                </a:ext>
              </a:extLst>
            </p:cNvPr>
            <p:cNvSpPr/>
            <p:nvPr/>
          </p:nvSpPr>
          <p:spPr>
            <a:xfrm>
              <a:off x="1364266" y="2668295"/>
              <a:ext cx="10216014" cy="1539350"/>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root@r1:/#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fe80::200:ff:fe00:b2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00:00:00:00:00:b2 router STALE </a:t>
              </a:r>
            </a:p>
            <a:p>
              <a:pPr eaLnBrk="1" hangingPunct="1"/>
              <a:r>
                <a:rPr lang="en-US" altLang="it-IT" dirty="0">
                  <a:solidFill>
                    <a:schemeClr val="bg1"/>
                  </a:solidFill>
                  <a:latin typeface="Lucida Console" panose="020B0609040504020204" pitchFamily="49" charset="0"/>
                </a:rPr>
                <a:t>fe80::200:ff:fe00:1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2001::1:200:ff:fe00:1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00:00:00:00:00:01 router STALE </a:t>
              </a:r>
            </a:p>
            <a:p>
              <a:pPr eaLnBrk="1" hangingPunct="1"/>
              <a:r>
                <a:rPr lang="en-US" altLang="it-IT" dirty="0">
                  <a:solidFill>
                    <a:schemeClr val="bg1"/>
                  </a:solidFill>
                  <a:latin typeface="Lucida Console" panose="020B0609040504020204" pitchFamily="49" charset="0"/>
                </a:rPr>
                <a:t>fe80::200:ff:fe00:a1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00:00:00:00:00:a1 router STALE </a:t>
              </a:r>
            </a:p>
          </p:txBody>
        </p:sp>
        <p:sp>
          <p:nvSpPr>
            <p:cNvPr id="64" name="Rectangle 5">
              <a:extLst>
                <a:ext uri="{FF2B5EF4-FFF2-40B4-BE49-F238E27FC236}">
                  <a16:creationId xmlns:a16="http://schemas.microsoft.com/office/drawing/2014/main" id="{298CD1EA-72AE-9F39-2387-07AF6BE44E03}"/>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r1</a:t>
              </a:r>
            </a:p>
          </p:txBody>
        </p:sp>
        <p:grpSp>
          <p:nvGrpSpPr>
            <p:cNvPr id="65" name="Group 14">
              <a:extLst>
                <a:ext uri="{FF2B5EF4-FFF2-40B4-BE49-F238E27FC236}">
                  <a16:creationId xmlns:a16="http://schemas.microsoft.com/office/drawing/2014/main" id="{79133F26-37E9-B7B2-C5B7-B65B20D07099}"/>
                </a:ext>
              </a:extLst>
            </p:cNvPr>
            <p:cNvGrpSpPr/>
            <p:nvPr/>
          </p:nvGrpSpPr>
          <p:grpSpPr>
            <a:xfrm>
              <a:off x="10920536" y="2466851"/>
              <a:ext cx="581348" cy="126235"/>
              <a:chOff x="8092857" y="2115830"/>
              <a:chExt cx="581348" cy="126235"/>
            </a:xfrm>
          </p:grpSpPr>
          <p:sp>
            <p:nvSpPr>
              <p:cNvPr id="66" name="Rectangle 15">
                <a:extLst>
                  <a:ext uri="{FF2B5EF4-FFF2-40B4-BE49-F238E27FC236}">
                    <a16:creationId xmlns:a16="http://schemas.microsoft.com/office/drawing/2014/main" id="{42FEEA29-DF45-4C8F-A94F-EC1C53672EE9}"/>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67" name="Rectangle 16">
                <a:extLst>
                  <a:ext uri="{FF2B5EF4-FFF2-40B4-BE49-F238E27FC236}">
                    <a16:creationId xmlns:a16="http://schemas.microsoft.com/office/drawing/2014/main" id="{2D0094C5-DED4-013A-F9FC-5B9F9A91B5D9}"/>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68" name="Rectangle 17">
                <a:extLst>
                  <a:ext uri="{FF2B5EF4-FFF2-40B4-BE49-F238E27FC236}">
                    <a16:creationId xmlns:a16="http://schemas.microsoft.com/office/drawing/2014/main" id="{7BAF1451-421B-046C-CD7C-2910D999F309}"/>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77" name="Rectangle 31">
            <a:extLst>
              <a:ext uri="{FF2B5EF4-FFF2-40B4-BE49-F238E27FC236}">
                <a16:creationId xmlns:a16="http://schemas.microsoft.com/office/drawing/2014/main" id="{8FD7A9B2-3C3B-4F10-ABF4-14C5C7C5797F}"/>
              </a:ext>
            </a:extLst>
          </p:cNvPr>
          <p:cNvSpPr>
            <a:spLocks noGrp="1" noChangeArrowheads="1"/>
          </p:cNvSpPr>
          <p:nvPr>
            <p:ph type="title"/>
          </p:nvPr>
        </p:nvSpPr>
        <p:spPr/>
        <p:txBody>
          <a:bodyPr>
            <a:normAutofit/>
          </a:bodyPr>
          <a:lstStyle/>
          <a:p>
            <a:pPr eaLnBrk="1" hangingPunct="1"/>
            <a:r>
              <a:rPr lang="it-IT" altLang="it-IT" sz="4400" dirty="0" err="1"/>
              <a:t>inspecting</a:t>
            </a:r>
            <a:r>
              <a:rPr lang="it-IT" altLang="it-IT" sz="4400" dirty="0"/>
              <a:t> the </a:t>
            </a:r>
            <a:r>
              <a:rPr lang="it-IT" altLang="it-IT" sz="4400" dirty="0" err="1"/>
              <a:t>neighbor</a:t>
            </a:r>
            <a:r>
              <a:rPr lang="it-IT" altLang="it-IT" sz="4400" dirty="0"/>
              <a:t> cache</a:t>
            </a:r>
            <a:endParaRPr lang="en-US" altLang="it-IT" sz="3600" dirty="0"/>
          </a:p>
        </p:txBody>
      </p:sp>
      <p:sp>
        <p:nvSpPr>
          <p:cNvPr id="28678" name="Rectangle 32">
            <a:extLst>
              <a:ext uri="{FF2B5EF4-FFF2-40B4-BE49-F238E27FC236}">
                <a16:creationId xmlns:a16="http://schemas.microsoft.com/office/drawing/2014/main" id="{9A334A64-EACC-6B93-B45A-63EF13828316}"/>
              </a:ext>
            </a:extLst>
          </p:cNvPr>
          <p:cNvSpPr>
            <a:spLocks noGrp="1" noChangeArrowheads="1"/>
          </p:cNvSpPr>
          <p:nvPr>
            <p:ph idx="1"/>
          </p:nvPr>
        </p:nvSpPr>
        <p:spPr>
          <a:xfrm>
            <a:off x="609600" y="1412777"/>
            <a:ext cx="10972800" cy="1421496"/>
          </a:xfrm>
        </p:spPr>
        <p:txBody>
          <a:bodyPr/>
          <a:lstStyle/>
          <a:p>
            <a:pPr eaLnBrk="1" hangingPunct="1">
              <a:lnSpc>
                <a:spcPct val="80000"/>
              </a:lnSpc>
            </a:pPr>
            <a:r>
              <a:rPr lang="en-US" altLang="it-IT" sz="2800"/>
              <a:t>what about routers?</a:t>
            </a:r>
          </a:p>
          <a:p>
            <a:pPr eaLnBrk="1" hangingPunct="1">
              <a:lnSpc>
                <a:spcPct val="80000"/>
              </a:lnSpc>
            </a:pPr>
            <a:r>
              <a:rPr lang="en-US" altLang="it-IT" sz="2800"/>
              <a:t>routers perform ND too (hence have neighbor caches) </a:t>
            </a:r>
          </a:p>
        </p:txBody>
      </p:sp>
      <p:sp>
        <p:nvSpPr>
          <p:cNvPr id="60" name="Segnaposto data 3">
            <a:extLst>
              <a:ext uri="{FF2B5EF4-FFF2-40B4-BE49-F238E27FC236}">
                <a16:creationId xmlns:a16="http://schemas.microsoft.com/office/drawing/2014/main" id="{320875C6-0D5C-6F07-5FA7-88E02847079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61" name="Segnaposto piè di pagina 4">
            <a:extLst>
              <a:ext uri="{FF2B5EF4-FFF2-40B4-BE49-F238E27FC236}">
                <a16:creationId xmlns:a16="http://schemas.microsoft.com/office/drawing/2014/main" id="{96D5B185-E82B-863E-2304-1E2533E4F0D1}"/>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28681" name="AutoShape 60">
            <a:extLst>
              <a:ext uri="{FF2B5EF4-FFF2-40B4-BE49-F238E27FC236}">
                <a16:creationId xmlns:a16="http://schemas.microsoft.com/office/drawing/2014/main" id="{5B74222B-803E-FF78-B884-E66E689E566E}"/>
              </a:ext>
            </a:extLst>
          </p:cNvPr>
          <p:cNvSpPr>
            <a:spLocks noChangeArrowheads="1"/>
          </p:cNvSpPr>
          <p:nvPr/>
        </p:nvSpPr>
        <p:spPr bwMode="auto">
          <a:xfrm>
            <a:off x="11094529" y="2869821"/>
            <a:ext cx="848885" cy="441453"/>
          </a:xfrm>
          <a:prstGeom prst="wedgeRoundRectCallout">
            <a:avLst>
              <a:gd name="adj1" fmla="val -145125"/>
              <a:gd name="adj2" fmla="val 70882"/>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28682" name="AutoShape 61">
            <a:extLst>
              <a:ext uri="{FF2B5EF4-FFF2-40B4-BE49-F238E27FC236}">
                <a16:creationId xmlns:a16="http://schemas.microsoft.com/office/drawing/2014/main" id="{977DC20A-B553-3521-D64A-1315F1D95E80}"/>
              </a:ext>
            </a:extLst>
          </p:cNvPr>
          <p:cNvSpPr>
            <a:spLocks noChangeArrowheads="1"/>
          </p:cNvSpPr>
          <p:nvPr/>
        </p:nvSpPr>
        <p:spPr bwMode="auto">
          <a:xfrm>
            <a:off x="-7114" y="2384531"/>
            <a:ext cx="1295400" cy="504825"/>
          </a:xfrm>
          <a:prstGeom prst="wedgeRoundRectCallout">
            <a:avLst>
              <a:gd name="adj1" fmla="val 34880"/>
              <a:gd name="adj2" fmla="val 7893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r2 (eth1)</a:t>
            </a:r>
          </a:p>
          <a:p>
            <a:pPr algn="ctr" eaLnBrk="1" hangingPunct="1">
              <a:spcBef>
                <a:spcPct val="0"/>
              </a:spcBef>
              <a:buClrTx/>
              <a:buSzTx/>
              <a:buFontTx/>
              <a:buNone/>
            </a:pPr>
            <a:endParaRPr lang="it-IT" altLang="it-IT" sz="2000"/>
          </a:p>
        </p:txBody>
      </p:sp>
      <p:grpSp>
        <p:nvGrpSpPr>
          <p:cNvPr id="77" name="Group 1">
            <a:extLst>
              <a:ext uri="{FF2B5EF4-FFF2-40B4-BE49-F238E27FC236}">
                <a16:creationId xmlns:a16="http://schemas.microsoft.com/office/drawing/2014/main" id="{A6225F15-4BC3-FAF1-5A29-8241D82A4D11}"/>
              </a:ext>
            </a:extLst>
          </p:cNvPr>
          <p:cNvGrpSpPr/>
          <p:nvPr/>
        </p:nvGrpSpPr>
        <p:grpSpPr>
          <a:xfrm>
            <a:off x="993535" y="4377361"/>
            <a:ext cx="10216014" cy="2003822"/>
            <a:chOff x="1364266" y="2378845"/>
            <a:chExt cx="10216014" cy="2003822"/>
          </a:xfrm>
        </p:grpSpPr>
        <p:sp>
          <p:nvSpPr>
            <p:cNvPr id="78" name="Rectangle 4">
              <a:extLst>
                <a:ext uri="{FF2B5EF4-FFF2-40B4-BE49-F238E27FC236}">
                  <a16:creationId xmlns:a16="http://schemas.microsoft.com/office/drawing/2014/main" id="{F36FE27C-5297-B27F-5177-9A29E7AC289B}"/>
                </a:ext>
              </a:extLst>
            </p:cNvPr>
            <p:cNvSpPr/>
            <p:nvPr/>
          </p:nvSpPr>
          <p:spPr>
            <a:xfrm>
              <a:off x="1364266" y="2668295"/>
              <a:ext cx="10216014" cy="171437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2">
                      <a:lumMod val="60000"/>
                      <a:lumOff val="40000"/>
                    </a:schemeClr>
                  </a:solidFill>
                  <a:latin typeface="Lucida Console" panose="020B0609040504020204" pitchFamily="49" charset="0"/>
                </a:rPr>
                <a:t>root@r2:/# </a:t>
              </a:r>
              <a:r>
                <a:rPr lang="en-US" altLang="it-IT" dirty="0" err="1">
                  <a:solidFill>
                    <a:schemeClr val="bg1"/>
                  </a:solidFill>
                  <a:latin typeface="Lucida Console" panose="020B0609040504020204" pitchFamily="49" charset="0"/>
                </a:rPr>
                <a:t>ip</a:t>
              </a:r>
              <a:r>
                <a:rPr lang="en-US" altLang="it-IT" dirty="0">
                  <a:solidFill>
                    <a:schemeClr val="bg1"/>
                  </a:solidFill>
                  <a:latin typeface="Lucida Console" panose="020B0609040504020204" pitchFamily="49" charset="0"/>
                </a:rPr>
                <a:t> neigh</a:t>
              </a:r>
            </a:p>
            <a:p>
              <a:pPr eaLnBrk="1" hangingPunct="1"/>
              <a:r>
                <a:rPr lang="en-US" altLang="it-IT" dirty="0">
                  <a:solidFill>
                    <a:schemeClr val="bg1"/>
                  </a:solidFill>
                  <a:latin typeface="Lucida Console" panose="020B0609040504020204" pitchFamily="49" charset="0"/>
                </a:rPr>
                <a:t>fe80::200:ff:fe00:c1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00:00:00:00:00:c1 router STALE </a:t>
              </a:r>
            </a:p>
            <a:p>
              <a:pPr eaLnBrk="1" hangingPunct="1"/>
              <a:r>
                <a:rPr lang="en-US" altLang="it-IT" dirty="0">
                  <a:solidFill>
                    <a:schemeClr val="bg1"/>
                  </a:solidFill>
                  <a:latin typeface="Lucida Console" panose="020B0609040504020204" pitchFamily="49" charset="0"/>
                </a:rPr>
                <a:t>fe80::200:ff:fe00:3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00:00:00:00:00:03 router STALE </a:t>
              </a:r>
            </a:p>
            <a:p>
              <a:pPr eaLnBrk="1" hangingPunct="1"/>
              <a:r>
                <a:rPr lang="en-US" altLang="it-IT" dirty="0">
                  <a:solidFill>
                    <a:schemeClr val="bg1"/>
                  </a:solidFill>
                  <a:latin typeface="Lucida Console" panose="020B0609040504020204" pitchFamily="49" charset="0"/>
                </a:rPr>
                <a:t>fe80::200:ff:fe00:b1 dev eth1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00:00:00:00:00:b1 router STALE </a:t>
              </a:r>
            </a:p>
            <a:p>
              <a:pPr eaLnBrk="1" hangingPunct="1"/>
              <a:r>
                <a:rPr lang="en-US" altLang="it-IT" dirty="0">
                  <a:solidFill>
                    <a:schemeClr val="bg1"/>
                  </a:solidFill>
                  <a:latin typeface="Lucida Console" panose="020B0609040504020204" pitchFamily="49" charset="0"/>
                </a:rPr>
                <a:t>2001::3:200:ff:fe00:2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a:p>
              <a:pPr eaLnBrk="1" hangingPunct="1"/>
              <a:r>
                <a:rPr lang="en-US" altLang="it-IT" dirty="0">
                  <a:solidFill>
                    <a:schemeClr val="bg1"/>
                  </a:solidFill>
                  <a:latin typeface="Lucida Console" panose="020B0609040504020204" pitchFamily="49" charset="0"/>
                </a:rPr>
                <a:t>fe80::200:ff:fe00:2 dev eth0 </a:t>
              </a:r>
              <a:r>
                <a:rPr lang="en-US" altLang="it-IT" dirty="0" err="1">
                  <a:solidFill>
                    <a:schemeClr val="bg1"/>
                  </a:solidFill>
                  <a:latin typeface="Lucida Console" panose="020B0609040504020204" pitchFamily="49" charset="0"/>
                </a:rPr>
                <a:t>lladdr</a:t>
              </a:r>
              <a:r>
                <a:rPr lang="en-US" altLang="it-IT" dirty="0">
                  <a:solidFill>
                    <a:schemeClr val="bg1"/>
                  </a:solidFill>
                  <a:latin typeface="Lucida Console" panose="020B0609040504020204" pitchFamily="49" charset="0"/>
                </a:rPr>
                <a:t> 00:00:00:00:00:02 router STALE </a:t>
              </a:r>
            </a:p>
          </p:txBody>
        </p:sp>
        <p:sp>
          <p:nvSpPr>
            <p:cNvPr id="79" name="Rectangle 5">
              <a:extLst>
                <a:ext uri="{FF2B5EF4-FFF2-40B4-BE49-F238E27FC236}">
                  <a16:creationId xmlns:a16="http://schemas.microsoft.com/office/drawing/2014/main" id="{A40B1B01-1FAA-BEFE-8460-BDB9AE2B2CD5}"/>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r2</a:t>
              </a:r>
            </a:p>
          </p:txBody>
        </p:sp>
        <p:grpSp>
          <p:nvGrpSpPr>
            <p:cNvPr id="80" name="Group 14">
              <a:extLst>
                <a:ext uri="{FF2B5EF4-FFF2-40B4-BE49-F238E27FC236}">
                  <a16:creationId xmlns:a16="http://schemas.microsoft.com/office/drawing/2014/main" id="{FB7C8FDF-6C85-A4FF-FF1B-4E1F747A529C}"/>
                </a:ext>
              </a:extLst>
            </p:cNvPr>
            <p:cNvGrpSpPr/>
            <p:nvPr/>
          </p:nvGrpSpPr>
          <p:grpSpPr>
            <a:xfrm>
              <a:off x="10920536" y="2466851"/>
              <a:ext cx="581348" cy="126235"/>
              <a:chOff x="8092857" y="2115830"/>
              <a:chExt cx="581348" cy="126235"/>
            </a:xfrm>
          </p:grpSpPr>
          <p:sp>
            <p:nvSpPr>
              <p:cNvPr id="81" name="Rectangle 15">
                <a:extLst>
                  <a:ext uri="{FF2B5EF4-FFF2-40B4-BE49-F238E27FC236}">
                    <a16:creationId xmlns:a16="http://schemas.microsoft.com/office/drawing/2014/main" id="{9C403AB4-B2A9-F229-C74C-2726296EEF71}"/>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82" name="Rectangle 16">
                <a:extLst>
                  <a:ext uri="{FF2B5EF4-FFF2-40B4-BE49-F238E27FC236}">
                    <a16:creationId xmlns:a16="http://schemas.microsoft.com/office/drawing/2014/main" id="{C667253F-0D31-7620-1E34-E1EE0C5BE235}"/>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83" name="Rectangle 17">
                <a:extLst>
                  <a:ext uri="{FF2B5EF4-FFF2-40B4-BE49-F238E27FC236}">
                    <a16:creationId xmlns:a16="http://schemas.microsoft.com/office/drawing/2014/main" id="{F083EEEF-4561-796E-C7B1-0B8A8929F4BE}"/>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28683" name="AutoShape 62">
            <a:extLst>
              <a:ext uri="{FF2B5EF4-FFF2-40B4-BE49-F238E27FC236}">
                <a16:creationId xmlns:a16="http://schemas.microsoft.com/office/drawing/2014/main" id="{1E1DACFF-02D6-04DB-4809-339F31045513}"/>
              </a:ext>
            </a:extLst>
          </p:cNvPr>
          <p:cNvSpPr>
            <a:spLocks noChangeArrowheads="1"/>
          </p:cNvSpPr>
          <p:nvPr/>
        </p:nvSpPr>
        <p:spPr bwMode="auto">
          <a:xfrm>
            <a:off x="11094529" y="5511425"/>
            <a:ext cx="848885" cy="441454"/>
          </a:xfrm>
          <a:prstGeom prst="wedgeRoundRectCallout">
            <a:avLst>
              <a:gd name="adj1" fmla="val -116175"/>
              <a:gd name="adj2" fmla="val 4769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
        <p:nvSpPr>
          <p:cNvPr id="28684" name="AutoShape 63">
            <a:extLst>
              <a:ext uri="{FF2B5EF4-FFF2-40B4-BE49-F238E27FC236}">
                <a16:creationId xmlns:a16="http://schemas.microsoft.com/office/drawing/2014/main" id="{68927D15-D282-C323-8AC4-6058D1D31CDC}"/>
              </a:ext>
            </a:extLst>
          </p:cNvPr>
          <p:cNvSpPr>
            <a:spLocks noChangeArrowheads="1"/>
          </p:cNvSpPr>
          <p:nvPr/>
        </p:nvSpPr>
        <p:spPr bwMode="auto">
          <a:xfrm>
            <a:off x="97013" y="4228975"/>
            <a:ext cx="1087145" cy="725253"/>
          </a:xfrm>
          <a:prstGeom prst="wedgeRoundRectCallout">
            <a:avLst>
              <a:gd name="adj1" fmla="val 37794"/>
              <a:gd name="adj2" fmla="val 137038"/>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r1 (eth1)</a:t>
            </a:r>
          </a:p>
          <a:p>
            <a:pPr algn="ctr" eaLnBrk="1" hangingPunct="1">
              <a:spcBef>
                <a:spcPct val="0"/>
              </a:spcBef>
              <a:buClrTx/>
              <a:buSzTx/>
              <a:buFontTx/>
              <a:buNone/>
            </a:pPr>
            <a:endParaRPr lang="it-IT" altLang="it-IT" sz="2000"/>
          </a:p>
        </p:txBody>
      </p:sp>
      <p:sp>
        <p:nvSpPr>
          <p:cNvPr id="2" name="AutoShape 60">
            <a:extLst>
              <a:ext uri="{FF2B5EF4-FFF2-40B4-BE49-F238E27FC236}">
                <a16:creationId xmlns:a16="http://schemas.microsoft.com/office/drawing/2014/main" id="{26464013-AC61-6281-FC3D-A8061D225123}"/>
              </a:ext>
            </a:extLst>
          </p:cNvPr>
          <p:cNvSpPr>
            <a:spLocks noChangeArrowheads="1"/>
          </p:cNvSpPr>
          <p:nvPr/>
        </p:nvSpPr>
        <p:spPr bwMode="auto">
          <a:xfrm>
            <a:off x="11094529" y="3353711"/>
            <a:ext cx="848885" cy="441453"/>
          </a:xfrm>
          <a:prstGeom prst="wedgeRoundRectCallout">
            <a:avLst>
              <a:gd name="adj1" fmla="val -120267"/>
              <a:gd name="adj2" fmla="val 25073"/>
              <a:gd name="adj3" fmla="val 16667"/>
            </a:avLst>
          </a:prstGeom>
          <a:solidFill>
            <a:schemeClr val="accent2"/>
          </a:solidFill>
          <a:ln w="9525">
            <a:solidFill>
              <a:schemeClr val="tx1"/>
            </a:solidFill>
            <a:miter lim="800000"/>
            <a:headEnd/>
            <a:tailEnd/>
          </a:ln>
          <a:effectLst/>
        </p:spPr>
        <p:txBody>
          <a:bodyPr lIns="90000" tIns="46800" rIns="90000" bIns="46800"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pc1</a:t>
            </a:r>
            <a:endParaRPr lang="it-IT" altLang="it-IT" sz="1600"/>
          </a:p>
        </p:txBody>
      </p:sp>
      <p:sp>
        <p:nvSpPr>
          <p:cNvPr id="3" name="AutoShape 62">
            <a:extLst>
              <a:ext uri="{FF2B5EF4-FFF2-40B4-BE49-F238E27FC236}">
                <a16:creationId xmlns:a16="http://schemas.microsoft.com/office/drawing/2014/main" id="{3CDF73D4-BA4B-2FD6-BB2D-F9D235A0ED1F}"/>
              </a:ext>
            </a:extLst>
          </p:cNvPr>
          <p:cNvSpPr>
            <a:spLocks noChangeArrowheads="1"/>
          </p:cNvSpPr>
          <p:nvPr/>
        </p:nvSpPr>
        <p:spPr bwMode="auto">
          <a:xfrm>
            <a:off x="11094529" y="5985066"/>
            <a:ext cx="848885" cy="441454"/>
          </a:xfrm>
          <a:prstGeom prst="wedgeRoundRectCallout">
            <a:avLst>
              <a:gd name="adj1" fmla="val -154498"/>
              <a:gd name="adj2" fmla="val 1184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pc2</a:t>
            </a:r>
            <a:endParaRPr lang="it-IT" altLang="it-IT" sz="1600"/>
          </a:p>
        </p:txBody>
      </p:sp>
    </p:spTree>
    <p:extLst>
      <p:ext uri="{BB962C8B-B14F-4D97-AF65-F5344CB8AC3E}">
        <p14:creationId xmlns:p14="http://schemas.microsoft.com/office/powerpoint/2010/main" val="714015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pic>
        <p:nvPicPr>
          <p:cNvPr id="3" name="Immagine 2">
            <a:extLst>
              <a:ext uri="{FF2B5EF4-FFF2-40B4-BE49-F238E27FC236}">
                <a16:creationId xmlns:a16="http://schemas.microsoft.com/office/drawing/2014/main" id="{A1320403-A00A-27CC-7154-7D52E2B273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9254" y="1053608"/>
            <a:ext cx="10273492" cy="5399583"/>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8903231" y="443177"/>
            <a:ext cx="2736850" cy="779817"/>
          </a:xfrm>
          <a:prstGeom prst="wedgeRoundRectCallout">
            <a:avLst>
              <a:gd name="adj1" fmla="val -41490"/>
              <a:gd name="adj2" fmla="val 204187"/>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which is the mac address of r1</a:t>
            </a:r>
          </a:p>
        </p:txBody>
      </p:sp>
    </p:spTree>
    <p:extLst>
      <p:ext uri="{BB962C8B-B14F-4D97-AF65-F5344CB8AC3E}">
        <p14:creationId xmlns:p14="http://schemas.microsoft.com/office/powerpoint/2010/main" val="2558970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2">
            <a:extLst>
              <a:ext uri="{FF2B5EF4-FFF2-40B4-BE49-F238E27FC236}">
                <a16:creationId xmlns:a16="http://schemas.microsoft.com/office/drawing/2014/main" id="{78BA95E1-DD9C-0DD8-974E-67CA12DD470F}"/>
              </a:ext>
            </a:extLst>
          </p:cNvPr>
          <p:cNvSpPr>
            <a:spLocks noGrp="1" noChangeArrowheads="1"/>
          </p:cNvSpPr>
          <p:nvPr>
            <p:ph type="title"/>
          </p:nvPr>
        </p:nvSpPr>
        <p:spPr>
          <a:xfrm>
            <a:off x="1143000" y="115893"/>
            <a:ext cx="9906000" cy="922337"/>
          </a:xfrm>
        </p:spPr>
        <p:txBody>
          <a:bodyPr/>
          <a:lstStyle/>
          <a:p>
            <a:pPr eaLnBrk="1" hangingPunct="1"/>
            <a:r>
              <a:rPr lang="en-US" altLang="it-IT" sz="4000"/>
              <a:t>understanding the whole picture</a:t>
            </a:r>
          </a:p>
        </p:txBody>
      </p:sp>
      <p:sp>
        <p:nvSpPr>
          <p:cNvPr id="43" name="Segnaposto data 2">
            <a:extLst>
              <a:ext uri="{FF2B5EF4-FFF2-40B4-BE49-F238E27FC236}">
                <a16:creationId xmlns:a16="http://schemas.microsoft.com/office/drawing/2014/main" id="{88EE1305-189C-F8DB-430C-3B88D253241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4" name="Segnaposto piè di pagina 3">
            <a:extLst>
              <a:ext uri="{FF2B5EF4-FFF2-40B4-BE49-F238E27FC236}">
                <a16:creationId xmlns:a16="http://schemas.microsoft.com/office/drawing/2014/main" id="{15ED51FC-604E-7D81-4A2B-F1D33F4B1BF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36868" name="Rectangle 46">
            <a:extLst>
              <a:ext uri="{FF2B5EF4-FFF2-40B4-BE49-F238E27FC236}">
                <a16:creationId xmlns:a16="http://schemas.microsoft.com/office/drawing/2014/main" id="{B059E786-630C-AF7B-B0BC-106A2210A492}"/>
              </a:ext>
            </a:extLst>
          </p:cNvPr>
          <p:cNvSpPr>
            <a:spLocks noChangeArrowheads="1"/>
          </p:cNvSpPr>
          <p:nvPr/>
        </p:nvSpPr>
        <p:spPr bwMode="auto">
          <a:xfrm>
            <a:off x="2855918" y="6397611"/>
            <a:ext cx="8193087" cy="3715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it-IT" altLang="it-IT" sz="1800">
              <a:latin typeface="Arial" panose="020B0604020202020204" pitchFamily="34" charset="0"/>
            </a:endParaRPr>
          </a:p>
        </p:txBody>
      </p:sp>
      <p:sp>
        <p:nvSpPr>
          <p:cNvPr id="36870" name="Rectangle 3">
            <a:extLst>
              <a:ext uri="{FF2B5EF4-FFF2-40B4-BE49-F238E27FC236}">
                <a16:creationId xmlns:a16="http://schemas.microsoft.com/office/drawing/2014/main" id="{24AACDF1-1DF6-00D0-2B01-4B756B83383F}"/>
              </a:ext>
            </a:extLst>
          </p:cNvPr>
          <p:cNvSpPr>
            <a:spLocks noChangeArrowheads="1"/>
          </p:cNvSpPr>
          <p:nvPr/>
        </p:nvSpPr>
        <p:spPr bwMode="auto">
          <a:xfrm>
            <a:off x="4354519"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36871" name="Rectangle 4">
            <a:extLst>
              <a:ext uri="{FF2B5EF4-FFF2-40B4-BE49-F238E27FC236}">
                <a16:creationId xmlns:a16="http://schemas.microsoft.com/office/drawing/2014/main" id="{C9041621-2FBC-6479-E8F1-4E8D5139DC4C}"/>
              </a:ext>
            </a:extLst>
          </p:cNvPr>
          <p:cNvSpPr>
            <a:spLocks noChangeArrowheads="1"/>
          </p:cNvSpPr>
          <p:nvPr/>
        </p:nvSpPr>
        <p:spPr bwMode="auto">
          <a:xfrm>
            <a:off x="7153282" y="1281114"/>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sp>
        <p:nvSpPr>
          <p:cNvPr id="36872" name="Rectangle 5">
            <a:extLst>
              <a:ext uri="{FF2B5EF4-FFF2-40B4-BE49-F238E27FC236}">
                <a16:creationId xmlns:a16="http://schemas.microsoft.com/office/drawing/2014/main" id="{2D5CD78D-F5C5-6BFF-73C0-31BD41AC0184}"/>
              </a:ext>
            </a:extLst>
          </p:cNvPr>
          <p:cNvSpPr>
            <a:spLocks noChangeArrowheads="1"/>
          </p:cNvSpPr>
          <p:nvPr/>
        </p:nvSpPr>
        <p:spPr bwMode="auto">
          <a:xfrm>
            <a:off x="1525594"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36873" name="Rectangle 6">
            <a:extLst>
              <a:ext uri="{FF2B5EF4-FFF2-40B4-BE49-F238E27FC236}">
                <a16:creationId xmlns:a16="http://schemas.microsoft.com/office/drawing/2014/main" id="{2C565433-54E4-9324-B6EE-3D255254AD37}"/>
              </a:ext>
            </a:extLst>
          </p:cNvPr>
          <p:cNvSpPr>
            <a:spLocks noChangeArrowheads="1"/>
          </p:cNvSpPr>
          <p:nvPr/>
        </p:nvSpPr>
        <p:spPr bwMode="auto">
          <a:xfrm>
            <a:off x="9993320" y="1281114"/>
            <a:ext cx="674687"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sp>
        <p:nvSpPr>
          <p:cNvPr id="36874" name="Line 7">
            <a:extLst>
              <a:ext uri="{FF2B5EF4-FFF2-40B4-BE49-F238E27FC236}">
                <a16:creationId xmlns:a16="http://schemas.microsoft.com/office/drawing/2014/main" id="{08B17557-90A9-512B-7996-11D74E5A7DDF}"/>
              </a:ext>
            </a:extLst>
          </p:cNvPr>
          <p:cNvSpPr>
            <a:spLocks noChangeShapeType="1"/>
          </p:cNvSpPr>
          <p:nvPr/>
        </p:nvSpPr>
        <p:spPr bwMode="auto">
          <a:xfrm>
            <a:off x="2208215"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5" name="Line 8">
            <a:extLst>
              <a:ext uri="{FF2B5EF4-FFF2-40B4-BE49-F238E27FC236}">
                <a16:creationId xmlns:a16="http://schemas.microsoft.com/office/drawing/2014/main" id="{F1F352DF-F1B5-414E-FC83-FA34370B7E9F}"/>
              </a:ext>
            </a:extLst>
          </p:cNvPr>
          <p:cNvSpPr>
            <a:spLocks noChangeShapeType="1"/>
          </p:cNvSpPr>
          <p:nvPr/>
        </p:nvSpPr>
        <p:spPr bwMode="auto">
          <a:xfrm>
            <a:off x="5016501"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6" name="Line 9">
            <a:extLst>
              <a:ext uri="{FF2B5EF4-FFF2-40B4-BE49-F238E27FC236}">
                <a16:creationId xmlns:a16="http://schemas.microsoft.com/office/drawing/2014/main" id="{9D73932D-C7BF-1525-A42D-8F5C805B678F}"/>
              </a:ext>
            </a:extLst>
          </p:cNvPr>
          <p:cNvSpPr>
            <a:spLocks noChangeShapeType="1"/>
          </p:cNvSpPr>
          <p:nvPr/>
        </p:nvSpPr>
        <p:spPr bwMode="auto">
          <a:xfrm>
            <a:off x="7850189" y="1585913"/>
            <a:ext cx="2133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77" name="Line 10">
            <a:extLst>
              <a:ext uri="{FF2B5EF4-FFF2-40B4-BE49-F238E27FC236}">
                <a16:creationId xmlns:a16="http://schemas.microsoft.com/office/drawing/2014/main" id="{4D116229-8773-C0F7-E8FB-AD05373A7FF5}"/>
              </a:ext>
            </a:extLst>
          </p:cNvPr>
          <p:cNvSpPr>
            <a:spLocks noChangeShapeType="1"/>
          </p:cNvSpPr>
          <p:nvPr/>
        </p:nvSpPr>
        <p:spPr bwMode="auto">
          <a:xfrm>
            <a:off x="18621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8" name="Line 11">
            <a:extLst>
              <a:ext uri="{FF2B5EF4-FFF2-40B4-BE49-F238E27FC236}">
                <a16:creationId xmlns:a16="http://schemas.microsoft.com/office/drawing/2014/main" id="{2B42BBAC-4803-6731-A0FB-458ED85F02EB}"/>
              </a:ext>
            </a:extLst>
          </p:cNvPr>
          <p:cNvSpPr>
            <a:spLocks noChangeShapeType="1"/>
          </p:cNvSpPr>
          <p:nvPr/>
        </p:nvSpPr>
        <p:spPr bwMode="auto">
          <a:xfrm>
            <a:off x="46910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79" name="Line 12">
            <a:extLst>
              <a:ext uri="{FF2B5EF4-FFF2-40B4-BE49-F238E27FC236}">
                <a16:creationId xmlns:a16="http://schemas.microsoft.com/office/drawing/2014/main" id="{5C6C2342-FF16-D747-1013-9CADDD7EC694}"/>
              </a:ext>
            </a:extLst>
          </p:cNvPr>
          <p:cNvSpPr>
            <a:spLocks noChangeShapeType="1"/>
          </p:cNvSpPr>
          <p:nvPr/>
        </p:nvSpPr>
        <p:spPr bwMode="auto">
          <a:xfrm>
            <a:off x="7500938"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0" name="Line 13">
            <a:extLst>
              <a:ext uri="{FF2B5EF4-FFF2-40B4-BE49-F238E27FC236}">
                <a16:creationId xmlns:a16="http://schemas.microsoft.com/office/drawing/2014/main" id="{AE1BAF97-13D1-417A-2558-84E6CD17EC8C}"/>
              </a:ext>
            </a:extLst>
          </p:cNvPr>
          <p:cNvSpPr>
            <a:spLocks noChangeShapeType="1"/>
          </p:cNvSpPr>
          <p:nvPr/>
        </p:nvSpPr>
        <p:spPr bwMode="auto">
          <a:xfrm>
            <a:off x="10329863" y="1893894"/>
            <a:ext cx="0" cy="4537075"/>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it-IT"/>
          </a:p>
        </p:txBody>
      </p:sp>
      <p:sp>
        <p:nvSpPr>
          <p:cNvPr id="36881" name="Line 14">
            <a:extLst>
              <a:ext uri="{FF2B5EF4-FFF2-40B4-BE49-F238E27FC236}">
                <a16:creationId xmlns:a16="http://schemas.microsoft.com/office/drawing/2014/main" id="{DCE39F86-BB08-8769-18AD-E501E43D974E}"/>
              </a:ext>
            </a:extLst>
          </p:cNvPr>
          <p:cNvSpPr>
            <a:spLocks noChangeShapeType="1"/>
          </p:cNvSpPr>
          <p:nvPr/>
        </p:nvSpPr>
        <p:spPr bwMode="auto">
          <a:xfrm flipH="1">
            <a:off x="7535863" y="2424113"/>
            <a:ext cx="2817812"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2" name="Line 15">
            <a:extLst>
              <a:ext uri="{FF2B5EF4-FFF2-40B4-BE49-F238E27FC236}">
                <a16:creationId xmlns:a16="http://schemas.microsoft.com/office/drawing/2014/main" id="{7984E0F1-DA64-D782-AB68-DE25DB2F337F}"/>
              </a:ext>
            </a:extLst>
          </p:cNvPr>
          <p:cNvSpPr>
            <a:spLocks noChangeShapeType="1"/>
          </p:cNvSpPr>
          <p:nvPr/>
        </p:nvSpPr>
        <p:spPr bwMode="auto">
          <a:xfrm flipH="1">
            <a:off x="7535863" y="2762250"/>
            <a:ext cx="2817812"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3" name="Line 16">
            <a:extLst>
              <a:ext uri="{FF2B5EF4-FFF2-40B4-BE49-F238E27FC236}">
                <a16:creationId xmlns:a16="http://schemas.microsoft.com/office/drawing/2014/main" id="{0ACDAF1D-9B84-EA56-AC85-C700B5F75DF3}"/>
              </a:ext>
            </a:extLst>
          </p:cNvPr>
          <p:cNvSpPr>
            <a:spLocks noChangeShapeType="1"/>
          </p:cNvSpPr>
          <p:nvPr/>
        </p:nvSpPr>
        <p:spPr bwMode="auto">
          <a:xfrm flipH="1">
            <a:off x="7535863" y="3101975"/>
            <a:ext cx="2817812"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4" name="Line 17">
            <a:extLst>
              <a:ext uri="{FF2B5EF4-FFF2-40B4-BE49-F238E27FC236}">
                <a16:creationId xmlns:a16="http://schemas.microsoft.com/office/drawing/2014/main" id="{7505944B-230D-6681-BD9B-717D4C9435F0}"/>
              </a:ext>
            </a:extLst>
          </p:cNvPr>
          <p:cNvSpPr>
            <a:spLocks noChangeShapeType="1"/>
          </p:cNvSpPr>
          <p:nvPr/>
        </p:nvSpPr>
        <p:spPr bwMode="auto">
          <a:xfrm flipH="1">
            <a:off x="4672019" y="3441700"/>
            <a:ext cx="2820987"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5" name="Line 18">
            <a:extLst>
              <a:ext uri="{FF2B5EF4-FFF2-40B4-BE49-F238E27FC236}">
                <a16:creationId xmlns:a16="http://schemas.microsoft.com/office/drawing/2014/main" id="{6ACF80A5-F8E5-A5DC-B353-1C4B318D8AA9}"/>
              </a:ext>
            </a:extLst>
          </p:cNvPr>
          <p:cNvSpPr>
            <a:spLocks noChangeShapeType="1"/>
          </p:cNvSpPr>
          <p:nvPr/>
        </p:nvSpPr>
        <p:spPr bwMode="auto">
          <a:xfrm flipH="1">
            <a:off x="4672019" y="3781425"/>
            <a:ext cx="2820987"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6" name="Line 19">
            <a:extLst>
              <a:ext uri="{FF2B5EF4-FFF2-40B4-BE49-F238E27FC236}">
                <a16:creationId xmlns:a16="http://schemas.microsoft.com/office/drawing/2014/main" id="{8E90BDCA-167A-7AA7-6DFA-25A057992391}"/>
              </a:ext>
            </a:extLst>
          </p:cNvPr>
          <p:cNvSpPr>
            <a:spLocks noChangeShapeType="1"/>
          </p:cNvSpPr>
          <p:nvPr/>
        </p:nvSpPr>
        <p:spPr bwMode="auto">
          <a:xfrm flipH="1">
            <a:off x="4672019" y="4121150"/>
            <a:ext cx="2820987"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7" name="Line 20">
            <a:extLst>
              <a:ext uri="{FF2B5EF4-FFF2-40B4-BE49-F238E27FC236}">
                <a16:creationId xmlns:a16="http://schemas.microsoft.com/office/drawing/2014/main" id="{10058FD0-D76F-8795-3927-84A4243EDB4D}"/>
              </a:ext>
            </a:extLst>
          </p:cNvPr>
          <p:cNvSpPr>
            <a:spLocks noChangeShapeType="1"/>
          </p:cNvSpPr>
          <p:nvPr/>
        </p:nvSpPr>
        <p:spPr bwMode="auto">
          <a:xfrm flipH="1">
            <a:off x="1847852" y="4459288"/>
            <a:ext cx="2819400" cy="0"/>
          </a:xfrm>
          <a:prstGeom prst="line">
            <a:avLst/>
          </a:prstGeom>
          <a:noFill/>
          <a:ln w="28575">
            <a:solidFill>
              <a:schemeClr val="tx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8" name="Line 21">
            <a:extLst>
              <a:ext uri="{FF2B5EF4-FFF2-40B4-BE49-F238E27FC236}">
                <a16:creationId xmlns:a16="http://schemas.microsoft.com/office/drawing/2014/main" id="{CBEE35C6-8488-7ED7-57D6-4D01A48FBF1F}"/>
              </a:ext>
            </a:extLst>
          </p:cNvPr>
          <p:cNvSpPr>
            <a:spLocks noChangeShapeType="1"/>
          </p:cNvSpPr>
          <p:nvPr/>
        </p:nvSpPr>
        <p:spPr bwMode="auto">
          <a:xfrm flipH="1">
            <a:off x="1847852" y="4799013"/>
            <a:ext cx="2819400" cy="0"/>
          </a:xfrm>
          <a:prstGeom prst="line">
            <a:avLst/>
          </a:prstGeom>
          <a:noFill/>
          <a:ln w="28575">
            <a:solidFill>
              <a:schemeClr val="tx2"/>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89" name="Line 22">
            <a:extLst>
              <a:ext uri="{FF2B5EF4-FFF2-40B4-BE49-F238E27FC236}">
                <a16:creationId xmlns:a16="http://schemas.microsoft.com/office/drawing/2014/main" id="{1257A15D-7BA2-FE8C-1A60-49128214ED98}"/>
              </a:ext>
            </a:extLst>
          </p:cNvPr>
          <p:cNvSpPr>
            <a:spLocks noChangeShapeType="1"/>
          </p:cNvSpPr>
          <p:nvPr/>
        </p:nvSpPr>
        <p:spPr bwMode="auto">
          <a:xfrm flipH="1">
            <a:off x="1836738" y="5138738"/>
            <a:ext cx="2819400" cy="0"/>
          </a:xfrm>
          <a:prstGeom prst="line">
            <a:avLst/>
          </a:prstGeom>
          <a:noFill/>
          <a:ln w="28575">
            <a:solidFill>
              <a:schemeClr val="accent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0" name="Line 23">
            <a:extLst>
              <a:ext uri="{FF2B5EF4-FFF2-40B4-BE49-F238E27FC236}">
                <a16:creationId xmlns:a16="http://schemas.microsoft.com/office/drawing/2014/main" id="{4707E341-4473-88A9-B5B3-1C328C9CA9BC}"/>
              </a:ext>
            </a:extLst>
          </p:cNvPr>
          <p:cNvSpPr>
            <a:spLocks noChangeShapeType="1"/>
          </p:cNvSpPr>
          <p:nvPr/>
        </p:nvSpPr>
        <p:spPr bwMode="auto">
          <a:xfrm flipH="1">
            <a:off x="1836738" y="5478463"/>
            <a:ext cx="2819400"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1" name="Line 24">
            <a:extLst>
              <a:ext uri="{FF2B5EF4-FFF2-40B4-BE49-F238E27FC236}">
                <a16:creationId xmlns:a16="http://schemas.microsoft.com/office/drawing/2014/main" id="{CE8FD797-58D9-BE9E-015E-AF71B155829E}"/>
              </a:ext>
            </a:extLst>
          </p:cNvPr>
          <p:cNvSpPr>
            <a:spLocks noChangeShapeType="1"/>
          </p:cNvSpPr>
          <p:nvPr/>
        </p:nvSpPr>
        <p:spPr bwMode="auto">
          <a:xfrm flipH="1">
            <a:off x="4705351" y="5818188"/>
            <a:ext cx="2820988"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2" name="Line 25">
            <a:extLst>
              <a:ext uri="{FF2B5EF4-FFF2-40B4-BE49-F238E27FC236}">
                <a16:creationId xmlns:a16="http://schemas.microsoft.com/office/drawing/2014/main" id="{DC9B2E2B-3757-E16B-493A-BDE3981A8E55}"/>
              </a:ext>
            </a:extLst>
          </p:cNvPr>
          <p:cNvSpPr>
            <a:spLocks noChangeShapeType="1"/>
          </p:cNvSpPr>
          <p:nvPr/>
        </p:nvSpPr>
        <p:spPr bwMode="auto">
          <a:xfrm flipH="1">
            <a:off x="7526338" y="6157913"/>
            <a:ext cx="2817812" cy="0"/>
          </a:xfrm>
          <a:prstGeom prst="line">
            <a:avLst/>
          </a:prstGeom>
          <a:noFill/>
          <a:ln w="28575">
            <a:solidFill>
              <a:schemeClr val="accent1"/>
            </a:solidFill>
            <a:round/>
            <a:headEnd type="stealth"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it-IT"/>
          </a:p>
        </p:txBody>
      </p:sp>
      <p:sp>
        <p:nvSpPr>
          <p:cNvPr id="36893" name="Text Box 26">
            <a:extLst>
              <a:ext uri="{FF2B5EF4-FFF2-40B4-BE49-F238E27FC236}">
                <a16:creationId xmlns:a16="http://schemas.microsoft.com/office/drawing/2014/main" id="{DBACB5F7-91D6-BC5D-C7AC-D29CDB9DCFA9}"/>
              </a:ext>
            </a:extLst>
          </p:cNvPr>
          <p:cNvSpPr txBox="1">
            <a:spLocks noChangeArrowheads="1"/>
          </p:cNvSpPr>
          <p:nvPr/>
        </p:nvSpPr>
        <p:spPr bwMode="auto">
          <a:xfrm>
            <a:off x="8443070" y="2399986"/>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4" name="Text Box 27">
            <a:extLst>
              <a:ext uri="{FF2B5EF4-FFF2-40B4-BE49-F238E27FC236}">
                <a16:creationId xmlns:a16="http://schemas.microsoft.com/office/drawing/2014/main" id="{1D05E185-5232-3969-A42A-301E3585C4E2}"/>
              </a:ext>
            </a:extLst>
          </p:cNvPr>
          <p:cNvSpPr txBox="1">
            <a:spLocks noChangeArrowheads="1"/>
          </p:cNvSpPr>
          <p:nvPr/>
        </p:nvSpPr>
        <p:spPr bwMode="auto">
          <a:xfrm>
            <a:off x="8448681" y="20431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5" name="Text Box 28">
            <a:extLst>
              <a:ext uri="{FF2B5EF4-FFF2-40B4-BE49-F238E27FC236}">
                <a16:creationId xmlns:a16="http://schemas.microsoft.com/office/drawing/2014/main" id="{F297F753-6565-6B7E-1185-EC0A646FFB72}"/>
              </a:ext>
            </a:extLst>
          </p:cNvPr>
          <p:cNvSpPr txBox="1">
            <a:spLocks noChangeArrowheads="1"/>
          </p:cNvSpPr>
          <p:nvPr/>
        </p:nvSpPr>
        <p:spPr bwMode="auto">
          <a:xfrm>
            <a:off x="5574383" y="3407005"/>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6" name="Text Box 29">
            <a:extLst>
              <a:ext uri="{FF2B5EF4-FFF2-40B4-BE49-F238E27FC236}">
                <a16:creationId xmlns:a16="http://schemas.microsoft.com/office/drawing/2014/main" id="{BBA2621F-859D-96FC-8AD1-9176FB2AE102}"/>
              </a:ext>
            </a:extLst>
          </p:cNvPr>
          <p:cNvSpPr txBox="1">
            <a:spLocks noChangeArrowheads="1"/>
          </p:cNvSpPr>
          <p:nvPr/>
        </p:nvSpPr>
        <p:spPr bwMode="auto">
          <a:xfrm>
            <a:off x="5570545" y="30337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7" name="Text Box 30">
            <a:extLst>
              <a:ext uri="{FF2B5EF4-FFF2-40B4-BE49-F238E27FC236}">
                <a16:creationId xmlns:a16="http://schemas.microsoft.com/office/drawing/2014/main" id="{0A7FFC1D-4CCB-BD71-7540-DF9F82DD1C15}"/>
              </a:ext>
            </a:extLst>
          </p:cNvPr>
          <p:cNvSpPr txBox="1">
            <a:spLocks noChangeArrowheads="1"/>
          </p:cNvSpPr>
          <p:nvPr/>
        </p:nvSpPr>
        <p:spPr bwMode="auto">
          <a:xfrm>
            <a:off x="2763845" y="4428423"/>
            <a:ext cx="117562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dirty="0"/>
              <a:t>ICMP NA</a:t>
            </a:r>
          </a:p>
        </p:txBody>
      </p:sp>
      <p:sp>
        <p:nvSpPr>
          <p:cNvPr id="36898" name="Text Box 31">
            <a:extLst>
              <a:ext uri="{FF2B5EF4-FFF2-40B4-BE49-F238E27FC236}">
                <a16:creationId xmlns:a16="http://schemas.microsoft.com/office/drawing/2014/main" id="{7046BFE3-6D25-9ABF-F905-30A8BB551139}"/>
              </a:ext>
            </a:extLst>
          </p:cNvPr>
          <p:cNvSpPr txBox="1">
            <a:spLocks noChangeArrowheads="1"/>
          </p:cNvSpPr>
          <p:nvPr/>
        </p:nvSpPr>
        <p:spPr bwMode="auto">
          <a:xfrm>
            <a:off x="2763845" y="4037018"/>
            <a:ext cx="116439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000"/>
              <a:t>ICMP NS</a:t>
            </a:r>
          </a:p>
        </p:txBody>
      </p:sp>
      <p:sp>
        <p:nvSpPr>
          <p:cNvPr id="36899" name="Text Box 32">
            <a:extLst>
              <a:ext uri="{FF2B5EF4-FFF2-40B4-BE49-F238E27FC236}">
                <a16:creationId xmlns:a16="http://schemas.microsoft.com/office/drawing/2014/main" id="{5739D47F-B753-D071-95AE-BC55D6010DFD}"/>
              </a:ext>
            </a:extLst>
          </p:cNvPr>
          <p:cNvSpPr txBox="1">
            <a:spLocks noChangeArrowheads="1"/>
          </p:cNvSpPr>
          <p:nvPr/>
        </p:nvSpPr>
        <p:spPr bwMode="auto">
          <a:xfrm>
            <a:off x="8055434" y="2720980"/>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0" name="Text Box 33">
            <a:extLst>
              <a:ext uri="{FF2B5EF4-FFF2-40B4-BE49-F238E27FC236}">
                <a16:creationId xmlns:a16="http://schemas.microsoft.com/office/drawing/2014/main" id="{D8F3409A-9BF3-593F-DF05-BF70B8CDBF47}"/>
              </a:ext>
            </a:extLst>
          </p:cNvPr>
          <p:cNvSpPr txBox="1">
            <a:spLocks noChangeArrowheads="1"/>
          </p:cNvSpPr>
          <p:nvPr/>
        </p:nvSpPr>
        <p:spPr bwMode="auto">
          <a:xfrm>
            <a:off x="5177297" y="3719518"/>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1" name="Text Box 34">
            <a:extLst>
              <a:ext uri="{FF2B5EF4-FFF2-40B4-BE49-F238E27FC236}">
                <a16:creationId xmlns:a16="http://schemas.microsoft.com/office/drawing/2014/main" id="{31F33150-0883-3BC3-7AB2-E95699D299A2}"/>
              </a:ext>
            </a:extLst>
          </p:cNvPr>
          <p:cNvSpPr txBox="1">
            <a:spLocks noChangeArrowheads="1"/>
          </p:cNvSpPr>
          <p:nvPr/>
        </p:nvSpPr>
        <p:spPr bwMode="auto">
          <a:xfrm>
            <a:off x="2356309" y="4737105"/>
            <a:ext cx="177867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req</a:t>
            </a:r>
          </a:p>
        </p:txBody>
      </p:sp>
      <p:sp>
        <p:nvSpPr>
          <p:cNvPr id="36902" name="Text Box 35">
            <a:extLst>
              <a:ext uri="{FF2B5EF4-FFF2-40B4-BE49-F238E27FC236}">
                <a16:creationId xmlns:a16="http://schemas.microsoft.com/office/drawing/2014/main" id="{3C6E925C-7AC3-EC07-C63E-BEF2C5C7FEA8}"/>
              </a:ext>
            </a:extLst>
          </p:cNvPr>
          <p:cNvSpPr txBox="1">
            <a:spLocks noChangeArrowheads="1"/>
          </p:cNvSpPr>
          <p:nvPr/>
        </p:nvSpPr>
        <p:spPr bwMode="auto">
          <a:xfrm>
            <a:off x="2263334" y="509111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3" name="Text Box 36">
            <a:extLst>
              <a:ext uri="{FF2B5EF4-FFF2-40B4-BE49-F238E27FC236}">
                <a16:creationId xmlns:a16="http://schemas.microsoft.com/office/drawing/2014/main" id="{0D1C6007-379B-0A65-A967-185C9FC88FB6}"/>
              </a:ext>
            </a:extLst>
          </p:cNvPr>
          <p:cNvSpPr txBox="1">
            <a:spLocks noChangeArrowheads="1"/>
          </p:cNvSpPr>
          <p:nvPr/>
        </p:nvSpPr>
        <p:spPr bwMode="auto">
          <a:xfrm>
            <a:off x="5131947" y="5422905"/>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4" name="Text Box 37">
            <a:extLst>
              <a:ext uri="{FF2B5EF4-FFF2-40B4-BE49-F238E27FC236}">
                <a16:creationId xmlns:a16="http://schemas.microsoft.com/office/drawing/2014/main" id="{89E7C680-B360-80E9-FCC6-25D6F60369CB}"/>
              </a:ext>
            </a:extLst>
          </p:cNvPr>
          <p:cNvSpPr txBox="1">
            <a:spLocks noChangeArrowheads="1"/>
          </p:cNvSpPr>
          <p:nvPr/>
        </p:nvSpPr>
        <p:spPr bwMode="auto">
          <a:xfrm>
            <a:off x="7973571" y="5745168"/>
            <a:ext cx="196622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50000"/>
              </a:spcBef>
              <a:buClrTx/>
              <a:buSzTx/>
              <a:buFontTx/>
              <a:buNone/>
            </a:pPr>
            <a:r>
              <a:rPr lang="en-US" altLang="it-IT" sz="2000"/>
              <a:t>icmp echo reply</a:t>
            </a:r>
          </a:p>
        </p:txBody>
      </p:sp>
      <p:sp>
        <p:nvSpPr>
          <p:cNvPr id="36905" name="Text Box 38">
            <a:extLst>
              <a:ext uri="{FF2B5EF4-FFF2-40B4-BE49-F238E27FC236}">
                <a16:creationId xmlns:a16="http://schemas.microsoft.com/office/drawing/2014/main" id="{33DCD8A0-8C42-5C02-5E29-D90C79726E65}"/>
              </a:ext>
            </a:extLst>
          </p:cNvPr>
          <p:cNvSpPr txBox="1">
            <a:spLocks noChangeArrowheads="1"/>
          </p:cNvSpPr>
          <p:nvPr/>
        </p:nvSpPr>
        <p:spPr bwMode="auto">
          <a:xfrm rot="16200000">
            <a:off x="1211184" y="3486004"/>
            <a:ext cx="774869"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400"/>
              <a:t>time</a:t>
            </a:r>
          </a:p>
        </p:txBody>
      </p:sp>
      <p:sp>
        <p:nvSpPr>
          <p:cNvPr id="36906" name="Text Box 41">
            <a:extLst>
              <a:ext uri="{FF2B5EF4-FFF2-40B4-BE49-F238E27FC236}">
                <a16:creationId xmlns:a16="http://schemas.microsoft.com/office/drawing/2014/main" id="{DC448842-A5C5-32D6-E449-D28B11A0A315}"/>
              </a:ext>
            </a:extLst>
          </p:cNvPr>
          <p:cNvSpPr txBox="1">
            <a:spLocks noChangeArrowheads="1"/>
          </p:cNvSpPr>
          <p:nvPr/>
        </p:nvSpPr>
        <p:spPr bwMode="auto">
          <a:xfrm>
            <a:off x="3079750" y="1052518"/>
            <a:ext cx="42701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A</a:t>
            </a:r>
            <a:endParaRPr lang="en-US" altLang="it-IT" sz="2800">
              <a:solidFill>
                <a:schemeClr val="accent1"/>
              </a:solidFill>
            </a:endParaRPr>
          </a:p>
        </p:txBody>
      </p:sp>
      <p:sp>
        <p:nvSpPr>
          <p:cNvPr id="36907" name="Text Box 43">
            <a:extLst>
              <a:ext uri="{FF2B5EF4-FFF2-40B4-BE49-F238E27FC236}">
                <a16:creationId xmlns:a16="http://schemas.microsoft.com/office/drawing/2014/main" id="{B5723FDC-496E-9F5C-52CA-1E6ABF5FA7D1}"/>
              </a:ext>
            </a:extLst>
          </p:cNvPr>
          <p:cNvSpPr txBox="1">
            <a:spLocks noChangeArrowheads="1"/>
          </p:cNvSpPr>
          <p:nvPr/>
        </p:nvSpPr>
        <p:spPr bwMode="auto">
          <a:xfrm>
            <a:off x="5888038" y="1052518"/>
            <a:ext cx="4286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B</a:t>
            </a:r>
            <a:endParaRPr lang="en-US" altLang="it-IT" sz="2800">
              <a:solidFill>
                <a:schemeClr val="accent1"/>
              </a:solidFill>
            </a:endParaRPr>
          </a:p>
        </p:txBody>
      </p:sp>
      <p:sp>
        <p:nvSpPr>
          <p:cNvPr id="36908" name="Text Box 44">
            <a:extLst>
              <a:ext uri="{FF2B5EF4-FFF2-40B4-BE49-F238E27FC236}">
                <a16:creationId xmlns:a16="http://schemas.microsoft.com/office/drawing/2014/main" id="{4B1F4800-15FC-0C87-9C3A-4E0B49263228}"/>
              </a:ext>
            </a:extLst>
          </p:cNvPr>
          <p:cNvSpPr txBox="1">
            <a:spLocks noChangeArrowheads="1"/>
          </p:cNvSpPr>
          <p:nvPr/>
        </p:nvSpPr>
        <p:spPr bwMode="auto">
          <a:xfrm>
            <a:off x="8724900" y="1052518"/>
            <a:ext cx="422208"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50000"/>
              </a:spcBef>
              <a:buClrTx/>
              <a:buSzTx/>
              <a:buFontTx/>
              <a:buNone/>
            </a:pPr>
            <a:r>
              <a:rPr lang="en-US" altLang="it-IT" sz="2800" b="1">
                <a:solidFill>
                  <a:schemeClr val="accent1"/>
                </a:solidFill>
              </a:rPr>
              <a:t>C</a:t>
            </a:r>
            <a:endParaRPr lang="en-US" altLang="it-IT" sz="2800">
              <a:solidFill>
                <a:schemeClr val="accen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0">
            <a:extLst>
              <a:ext uri="{FF2B5EF4-FFF2-40B4-BE49-F238E27FC236}">
                <a16:creationId xmlns:a16="http://schemas.microsoft.com/office/drawing/2014/main" id="{D52C1193-E72F-9504-F8A2-1C3CD7C9A60A}"/>
              </a:ext>
            </a:extLst>
          </p:cNvPr>
          <p:cNvSpPr>
            <a:spLocks noGrp="1" noChangeArrowheads="1"/>
          </p:cNvSpPr>
          <p:nvPr>
            <p:ph type="ctrTitle"/>
          </p:nvPr>
        </p:nvSpPr>
        <p:spPr>
          <a:xfrm>
            <a:off x="914400" y="2995612"/>
            <a:ext cx="10363200" cy="866775"/>
          </a:xfrm>
        </p:spPr>
        <p:txBody>
          <a:bodyPr/>
          <a:lstStyle/>
          <a:p>
            <a:pPr eaLnBrk="1" hangingPunct="1"/>
            <a:r>
              <a:rPr lang="it-IT" altLang="it-IT" dirty="0" err="1"/>
              <a:t>traceroute</a:t>
            </a:r>
            <a:r>
              <a:rPr lang="it-IT" altLang="it-IT" dirty="0"/>
              <a:t> from pc2 to pc1 and </a:t>
            </a:r>
            <a:r>
              <a:rPr lang="it-IT" altLang="it-IT" dirty="0" err="1"/>
              <a:t>related</a:t>
            </a:r>
            <a:r>
              <a:rPr lang="it-IT" altLang="it-IT" dirty="0"/>
              <a:t> ICMPv6 </a:t>
            </a:r>
            <a:r>
              <a:rPr lang="it-IT" altLang="it-IT" dirty="0" err="1"/>
              <a:t>behaviour</a:t>
            </a:r>
            <a:endParaRPr lang="en-US" altLang="it-IT" dirty="0"/>
          </a:p>
        </p:txBody>
      </p:sp>
    </p:spTree>
    <p:extLst>
      <p:ext uri="{BB962C8B-B14F-4D97-AF65-F5344CB8AC3E}">
        <p14:creationId xmlns:p14="http://schemas.microsoft.com/office/powerpoint/2010/main" val="2708625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FB2E0A32-A59E-7612-9251-F9780ACA9F1D}"/>
              </a:ext>
            </a:extLst>
          </p:cNvPr>
          <p:cNvSpPr>
            <a:spLocks noGrp="1" noChangeArrowheads="1"/>
          </p:cNvSpPr>
          <p:nvPr>
            <p:ph type="title"/>
          </p:nvPr>
        </p:nvSpPr>
        <p:spPr/>
        <p:txBody>
          <a:bodyPr/>
          <a:lstStyle/>
          <a:p>
            <a:pPr eaLnBrk="1" hangingPunct="1"/>
            <a:r>
              <a:rPr lang="it-IT" altLang="it-IT" dirty="0"/>
              <a:t>sniff the </a:t>
            </a:r>
            <a:r>
              <a:rPr lang="it-IT" altLang="it-IT" dirty="0" err="1"/>
              <a:t>traffic</a:t>
            </a:r>
            <a:endParaRPr lang="it-IT" altLang="it-IT" dirty="0"/>
          </a:p>
        </p:txBody>
      </p:sp>
      <p:sp>
        <p:nvSpPr>
          <p:cNvPr id="18437" name="Rectangle 10">
            <a:extLst>
              <a:ext uri="{FF2B5EF4-FFF2-40B4-BE49-F238E27FC236}">
                <a16:creationId xmlns:a16="http://schemas.microsoft.com/office/drawing/2014/main" id="{AFF8E2DB-E1FE-B10A-80D1-645659F9A094}"/>
              </a:ext>
            </a:extLst>
          </p:cNvPr>
          <p:cNvSpPr>
            <a:spLocks noGrp="1" noChangeArrowheads="1"/>
          </p:cNvSpPr>
          <p:nvPr>
            <p:ph idx="1"/>
          </p:nvPr>
        </p:nvSpPr>
        <p:spPr/>
        <p:txBody>
          <a:bodyPr>
            <a:noAutofit/>
          </a:bodyPr>
          <a:lstStyle/>
          <a:p>
            <a:pPr eaLnBrk="1" hangingPunct="1"/>
            <a:r>
              <a:rPr lang="it-IT" altLang="it-IT" sz="2800" dirty="0"/>
              <a:t>the </a:t>
            </a:r>
            <a:r>
              <a:rPr lang="it-IT" altLang="it-IT" sz="2800" dirty="0" err="1"/>
              <a:t>wireshark</a:t>
            </a:r>
            <a:r>
              <a:rPr lang="it-IT" altLang="it-IT" sz="2800" dirty="0"/>
              <a:t> </a:t>
            </a:r>
            <a:r>
              <a:rPr lang="it-IT" altLang="it-IT" sz="2800" dirty="0" err="1"/>
              <a:t>host</a:t>
            </a:r>
            <a:r>
              <a:rPr lang="it-IT" altLang="it-IT" sz="2800" dirty="0"/>
              <a:t> </a:t>
            </a:r>
            <a:r>
              <a:rPr lang="it-IT" altLang="it-IT" sz="2800" dirty="0" err="1"/>
              <a:t>is</a:t>
            </a:r>
            <a:r>
              <a:rPr lang="it-IT" altLang="it-IT" sz="2800" dirty="0"/>
              <a:t> </a:t>
            </a:r>
            <a:r>
              <a:rPr lang="it-IT" altLang="it-IT" sz="2800" dirty="0" err="1"/>
              <a:t>already</a:t>
            </a:r>
            <a:r>
              <a:rPr lang="it-IT" altLang="it-IT" sz="2800" dirty="0"/>
              <a:t> </a:t>
            </a:r>
            <a:r>
              <a:rPr lang="it-IT" altLang="it-IT" sz="2800" dirty="0" err="1"/>
              <a:t>connected</a:t>
            </a:r>
            <a:r>
              <a:rPr lang="it-IT" altLang="it-IT" sz="2800" dirty="0"/>
              <a:t> to </a:t>
            </a:r>
            <a:r>
              <a:rPr lang="it-IT" altLang="it-IT" sz="2800" dirty="0" err="1"/>
              <a:t>collision</a:t>
            </a:r>
            <a:r>
              <a:rPr lang="it-IT" altLang="it-IT" sz="2800" dirty="0"/>
              <a:t> domain C</a:t>
            </a:r>
          </a:p>
          <a:p>
            <a:pPr eaLnBrk="1" hangingPunct="1"/>
            <a:r>
              <a:rPr lang="it-IT" altLang="it-IT" sz="2800" dirty="0"/>
              <a:t>open </a:t>
            </a:r>
            <a:r>
              <a:rPr lang="it-IT" altLang="it-IT" sz="2800" dirty="0" err="1"/>
              <a:t>any</a:t>
            </a:r>
            <a:r>
              <a:rPr lang="it-IT" altLang="it-IT" sz="2800" dirty="0"/>
              <a:t> browser on the </a:t>
            </a:r>
            <a:r>
              <a:rPr lang="it-IT" altLang="it-IT" sz="2800" dirty="0" err="1"/>
              <a:t>host</a:t>
            </a:r>
            <a:r>
              <a:rPr lang="it-IT" altLang="it-IT" sz="2800" dirty="0"/>
              <a:t> machine </a:t>
            </a:r>
          </a:p>
          <a:p>
            <a:pPr lvl="1"/>
            <a:r>
              <a:rPr lang="it-IT" altLang="it-IT" sz="2400" dirty="0"/>
              <a:t>on </a:t>
            </a:r>
            <a:r>
              <a:rPr lang="it-IT" altLang="it-IT" sz="2400" b="1" dirty="0"/>
              <a:t>localhost:3000 </a:t>
            </a:r>
          </a:p>
          <a:p>
            <a:pPr lvl="1"/>
            <a:r>
              <a:rPr lang="it-IT" altLang="it-IT" sz="2400" dirty="0"/>
              <a:t>sniff eth1</a:t>
            </a:r>
          </a:p>
        </p:txBody>
      </p:sp>
      <p:sp>
        <p:nvSpPr>
          <p:cNvPr id="35" name="Segnaposto data 3">
            <a:extLst>
              <a:ext uri="{FF2B5EF4-FFF2-40B4-BE49-F238E27FC236}">
                <a16:creationId xmlns:a16="http://schemas.microsoft.com/office/drawing/2014/main" id="{7B1F9DF1-1F0D-8325-DDE9-67D58F707DB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36" name="Segnaposto piè di pagina 4">
            <a:extLst>
              <a:ext uri="{FF2B5EF4-FFF2-40B4-BE49-F238E27FC236}">
                <a16:creationId xmlns:a16="http://schemas.microsoft.com/office/drawing/2014/main" id="{AE3C7413-D9D4-2179-C5E9-5224B2E2C498}"/>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extLst>
      <p:ext uri="{BB962C8B-B14F-4D97-AF65-F5344CB8AC3E}">
        <p14:creationId xmlns:p14="http://schemas.microsoft.com/office/powerpoint/2010/main" val="2477228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a:extLst>
              <a:ext uri="{FF2B5EF4-FFF2-40B4-BE49-F238E27FC236}">
                <a16:creationId xmlns:a16="http://schemas.microsoft.com/office/drawing/2014/main" id="{633D7D6F-BDE8-F6E5-A601-6B96EDCD2338}"/>
              </a:ext>
            </a:extLst>
          </p:cNvPr>
          <p:cNvSpPr>
            <a:spLocks noGrp="1" noChangeArrowheads="1"/>
          </p:cNvSpPr>
          <p:nvPr>
            <p:ph type="title"/>
          </p:nvPr>
        </p:nvSpPr>
        <p:spPr/>
        <p:txBody>
          <a:bodyPr/>
          <a:lstStyle/>
          <a:p>
            <a:r>
              <a:rPr lang="it-IT" altLang="it-IT"/>
              <a:t>on pc2</a:t>
            </a:r>
            <a:endParaRPr lang="en-US" altLang="it-IT"/>
          </a:p>
        </p:txBody>
      </p:sp>
      <p:sp>
        <p:nvSpPr>
          <p:cNvPr id="25603" name="Segnaposto contenuto 2">
            <a:extLst>
              <a:ext uri="{FF2B5EF4-FFF2-40B4-BE49-F238E27FC236}">
                <a16:creationId xmlns:a16="http://schemas.microsoft.com/office/drawing/2014/main" id="{1DC740A0-D38F-F586-C1EB-2B886DAF27E3}"/>
              </a:ext>
            </a:extLst>
          </p:cNvPr>
          <p:cNvSpPr>
            <a:spLocks noGrp="1" noChangeArrowheads="1"/>
          </p:cNvSpPr>
          <p:nvPr>
            <p:ph idx="1"/>
          </p:nvPr>
        </p:nvSpPr>
        <p:spPr/>
        <p:txBody>
          <a:bodyPr/>
          <a:lstStyle/>
          <a:p>
            <a:r>
              <a:rPr lang="it-IT" altLang="it-IT" err="1"/>
              <a:t>execute</a:t>
            </a:r>
            <a:r>
              <a:rPr lang="it-IT" altLang="it-IT"/>
              <a:t> a </a:t>
            </a:r>
            <a:r>
              <a:rPr lang="it-IT" altLang="it-IT" err="1"/>
              <a:t>traceroute</a:t>
            </a:r>
            <a:r>
              <a:rPr lang="it-IT" altLang="it-IT"/>
              <a:t> </a:t>
            </a:r>
            <a:r>
              <a:rPr lang="it-IT" altLang="it-IT" err="1"/>
              <a:t>command</a:t>
            </a:r>
            <a:r>
              <a:rPr lang="it-IT" altLang="it-IT"/>
              <a:t> </a:t>
            </a:r>
            <a:r>
              <a:rPr lang="it-IT" altLang="it-IT" err="1"/>
              <a:t>towards</a:t>
            </a:r>
            <a:r>
              <a:rPr lang="it-IT" altLang="it-IT"/>
              <a:t> pc1 </a:t>
            </a:r>
            <a:endParaRPr lang="en-US" altLang="it-IT"/>
          </a:p>
        </p:txBody>
      </p:sp>
      <p:sp>
        <p:nvSpPr>
          <p:cNvPr id="4" name="Segnaposto data 3">
            <a:extLst>
              <a:ext uri="{FF2B5EF4-FFF2-40B4-BE49-F238E27FC236}">
                <a16:creationId xmlns:a16="http://schemas.microsoft.com/office/drawing/2014/main" id="{6EB04D9C-67BA-2AE5-C0D6-6C13AF5F4A80}"/>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18C913AA-4B55-596E-FB50-3272ED259215}"/>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6" name="Group 1">
            <a:extLst>
              <a:ext uri="{FF2B5EF4-FFF2-40B4-BE49-F238E27FC236}">
                <a16:creationId xmlns:a16="http://schemas.microsoft.com/office/drawing/2014/main" id="{161D985A-233F-B26D-D64D-2D8E03838BF8}"/>
              </a:ext>
            </a:extLst>
          </p:cNvPr>
          <p:cNvGrpSpPr/>
          <p:nvPr/>
        </p:nvGrpSpPr>
        <p:grpSpPr>
          <a:xfrm>
            <a:off x="1366386" y="2503403"/>
            <a:ext cx="10216014" cy="2532138"/>
            <a:chOff x="1364266" y="2378845"/>
            <a:chExt cx="10216014" cy="2532138"/>
          </a:xfrm>
        </p:grpSpPr>
        <p:sp>
          <p:nvSpPr>
            <p:cNvPr id="7" name="Rectangle 4">
              <a:extLst>
                <a:ext uri="{FF2B5EF4-FFF2-40B4-BE49-F238E27FC236}">
                  <a16:creationId xmlns:a16="http://schemas.microsoft.com/office/drawing/2014/main" id="{F0B87276-EE02-17B7-3370-3168133C8736}"/>
                </a:ext>
              </a:extLst>
            </p:cNvPr>
            <p:cNvSpPr/>
            <p:nvPr/>
          </p:nvSpPr>
          <p:spPr>
            <a:xfrm>
              <a:off x="1364266" y="2668295"/>
              <a:ext cx="10216014" cy="2242688"/>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eaLnBrk="1" hangingPunct="1"/>
              <a:r>
                <a:rPr lang="en-US" altLang="it-IT" dirty="0">
                  <a:solidFill>
                    <a:schemeClr val="bg1"/>
                  </a:solidFill>
                  <a:latin typeface="Lucida Console" panose="020B0609040504020204" pitchFamily="49" charset="0"/>
                </a:rPr>
                <a:t>root@pc2:/# traceroute 2001::1:200:ff:fe00:1 -z 1</a:t>
              </a:r>
            </a:p>
            <a:p>
              <a:pPr eaLnBrk="1" hangingPunct="1"/>
              <a:r>
                <a:rPr lang="en-US" altLang="it-IT" dirty="0">
                  <a:solidFill>
                    <a:schemeClr val="bg1"/>
                  </a:solidFill>
                  <a:latin typeface="Lucida Console" panose="020B0609040504020204" pitchFamily="49" charset="0"/>
                </a:rPr>
                <a:t>traceroute to 2001::1:200:ff:fe00:1 (2001::1:200:ff:fe00:1), 30 hops max, 80 byte packets</a:t>
              </a:r>
            </a:p>
            <a:p>
              <a:pPr eaLnBrk="1" hangingPunct="1"/>
              <a:r>
                <a:rPr lang="en-US" altLang="it-IT" dirty="0">
                  <a:solidFill>
                    <a:schemeClr val="bg1"/>
                  </a:solidFill>
                  <a:latin typeface="Lucida Console" panose="020B0609040504020204" pitchFamily="49" charset="0"/>
                </a:rPr>
                <a:t> 1  2001:0:0:3::1 (2001:0:0:3::1)  0.442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0.580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0.602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2  2001:0:0:2::1 (2001:0:0:2::1)  0.878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1.175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0.751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 3  2001::1:200:ff:fe00:1 (2001::1:200:ff:fe00:1)  1.078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1.434 </a:t>
              </a:r>
              <a:r>
                <a:rPr lang="en-US" altLang="it-IT" dirty="0" err="1">
                  <a:solidFill>
                    <a:schemeClr val="bg1"/>
                  </a:solidFill>
                  <a:latin typeface="Lucida Console" panose="020B0609040504020204" pitchFamily="49" charset="0"/>
                </a:rPr>
                <a:t>ms</a:t>
              </a:r>
              <a:r>
                <a:rPr lang="en-US" altLang="it-IT" dirty="0">
                  <a:solidFill>
                    <a:schemeClr val="bg1"/>
                  </a:solidFill>
                  <a:latin typeface="Lucida Console" panose="020B0609040504020204" pitchFamily="49" charset="0"/>
                </a:rPr>
                <a:t>  1.708 </a:t>
              </a:r>
              <a:r>
                <a:rPr lang="en-US" altLang="it-IT" dirty="0" err="1">
                  <a:solidFill>
                    <a:schemeClr val="bg1"/>
                  </a:solidFill>
                  <a:latin typeface="Lucida Console" panose="020B0609040504020204" pitchFamily="49" charset="0"/>
                </a:rPr>
                <a:t>ms</a:t>
              </a:r>
              <a:endParaRPr lang="en-US" altLang="it-IT" dirty="0">
                <a:solidFill>
                  <a:schemeClr val="bg1"/>
                </a:solidFill>
                <a:latin typeface="Lucida Console" panose="020B0609040504020204" pitchFamily="49" charset="0"/>
              </a:endParaRPr>
            </a:p>
            <a:p>
              <a:pPr eaLnBrk="1" hangingPunct="1"/>
              <a:r>
                <a:rPr lang="en-US" altLang="it-IT" dirty="0">
                  <a:solidFill>
                    <a:schemeClr val="bg1"/>
                  </a:solidFill>
                  <a:latin typeface="Lucida Console" panose="020B0609040504020204" pitchFamily="49" charset="0"/>
                </a:rPr>
                <a:t>root@pc2:/#</a:t>
              </a:r>
            </a:p>
          </p:txBody>
        </p:sp>
        <p:sp>
          <p:nvSpPr>
            <p:cNvPr id="8" name="Rectangle 5">
              <a:extLst>
                <a:ext uri="{FF2B5EF4-FFF2-40B4-BE49-F238E27FC236}">
                  <a16:creationId xmlns:a16="http://schemas.microsoft.com/office/drawing/2014/main" id="{7AD1EB8D-4F6E-2852-D528-80016DA99004}"/>
                </a:ext>
              </a:extLst>
            </p:cNvPr>
            <p:cNvSpPr/>
            <p:nvPr/>
          </p:nvSpPr>
          <p:spPr>
            <a:xfrm>
              <a:off x="1364266" y="2378845"/>
              <a:ext cx="10216014"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algn="ctr" eaLnBrk="1" fontAlgn="auto" hangingPunct="1">
                <a:spcBef>
                  <a:spcPts val="0"/>
                </a:spcBef>
                <a:spcAft>
                  <a:spcPts val="0"/>
                </a:spcAft>
                <a:defRPr/>
              </a:pPr>
              <a:r>
                <a:rPr lang="it-IT" kern="0">
                  <a:solidFill>
                    <a:prstClr val="white"/>
                  </a:solidFill>
                  <a:latin typeface="Calibri" panose="020F0502020204030204"/>
                </a:rPr>
                <a:t>pc2</a:t>
              </a:r>
            </a:p>
          </p:txBody>
        </p:sp>
        <p:grpSp>
          <p:nvGrpSpPr>
            <p:cNvPr id="9" name="Group 14">
              <a:extLst>
                <a:ext uri="{FF2B5EF4-FFF2-40B4-BE49-F238E27FC236}">
                  <a16:creationId xmlns:a16="http://schemas.microsoft.com/office/drawing/2014/main" id="{23BD7D5B-DED5-C257-5995-DA18CAFD1791}"/>
                </a:ext>
              </a:extLst>
            </p:cNvPr>
            <p:cNvGrpSpPr/>
            <p:nvPr/>
          </p:nvGrpSpPr>
          <p:grpSpPr>
            <a:xfrm>
              <a:off x="10920536" y="2466851"/>
              <a:ext cx="581348" cy="126235"/>
              <a:chOff x="8092857" y="2115830"/>
              <a:chExt cx="581348" cy="126235"/>
            </a:xfrm>
          </p:grpSpPr>
          <p:sp>
            <p:nvSpPr>
              <p:cNvPr id="10" name="Rectangle 15">
                <a:extLst>
                  <a:ext uri="{FF2B5EF4-FFF2-40B4-BE49-F238E27FC236}">
                    <a16:creationId xmlns:a16="http://schemas.microsoft.com/office/drawing/2014/main" id="{F1BD07D4-1F7B-2116-384A-6E0A40061B96}"/>
                  </a:ext>
                </a:extLst>
              </p:cNvPr>
              <p:cNvSpPr>
                <a:spLocks noChangeAspect="1"/>
              </p:cNvSpPr>
              <p:nvPr/>
            </p:nvSpPr>
            <p:spPr>
              <a:xfrm>
                <a:off x="8548205" y="2116065"/>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algn="ctr" eaLnBrk="1" fontAlgn="auto" hangingPunct="1">
                  <a:spcBef>
                    <a:spcPts val="0"/>
                  </a:spcBef>
                  <a:spcAft>
                    <a:spcPts val="0"/>
                  </a:spcAft>
                  <a:defRPr/>
                </a:pPr>
                <a:endParaRPr lang="it-IT" kern="0">
                  <a:solidFill>
                    <a:prstClr val="white"/>
                  </a:solidFill>
                  <a:latin typeface="Calibri" panose="020F0502020204030204"/>
                </a:endParaRPr>
              </a:p>
            </p:txBody>
          </p:sp>
          <p:sp>
            <p:nvSpPr>
              <p:cNvPr id="11" name="Rectangle 16">
                <a:extLst>
                  <a:ext uri="{FF2B5EF4-FFF2-40B4-BE49-F238E27FC236}">
                    <a16:creationId xmlns:a16="http://schemas.microsoft.com/office/drawing/2014/main" id="{C4C02BE1-4F2E-8194-AACD-ED9A5984CC4E}"/>
                  </a:ext>
                </a:extLst>
              </p:cNvPr>
              <p:cNvSpPr>
                <a:spLocks noChangeAspect="1"/>
              </p:cNvSpPr>
              <p:nvPr/>
            </p:nvSpPr>
            <p:spPr>
              <a:xfrm>
                <a:off x="8092857"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sp>
            <p:nvSpPr>
              <p:cNvPr id="12" name="Rectangle 17">
                <a:extLst>
                  <a:ext uri="{FF2B5EF4-FFF2-40B4-BE49-F238E27FC236}">
                    <a16:creationId xmlns:a16="http://schemas.microsoft.com/office/drawing/2014/main" id="{3AC3874A-6D85-9C42-28F6-61E49DB74788}"/>
                  </a:ext>
                </a:extLst>
              </p:cNvPr>
              <p:cNvSpPr>
                <a:spLocks noChangeAspect="1"/>
              </p:cNvSpPr>
              <p:nvPr/>
            </p:nvSpPr>
            <p:spPr>
              <a:xfrm>
                <a:off x="8320531" y="2115830"/>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algn="r" eaLnBrk="1" fontAlgn="auto" hangingPunct="1">
                  <a:spcBef>
                    <a:spcPts val="0"/>
                  </a:spcBef>
                  <a:spcAft>
                    <a:spcPts val="0"/>
                  </a:spcAft>
                  <a:defRPr/>
                </a:pPr>
                <a:endParaRPr lang="it-IT" kern="0">
                  <a:solidFill>
                    <a:prstClr val="white"/>
                  </a:solidFill>
                  <a:latin typeface="Calibri" panose="020F0502020204030204"/>
                </a:endParaRPr>
              </a:p>
            </p:txBody>
          </p:sp>
        </p:grpSp>
      </p:grpSp>
      <p:sp>
        <p:nvSpPr>
          <p:cNvPr id="13" name="AutoShape 62">
            <a:extLst>
              <a:ext uri="{FF2B5EF4-FFF2-40B4-BE49-F238E27FC236}">
                <a16:creationId xmlns:a16="http://schemas.microsoft.com/office/drawing/2014/main" id="{7891E944-08CB-9065-1C20-3F78FD98BF4D}"/>
              </a:ext>
            </a:extLst>
          </p:cNvPr>
          <p:cNvSpPr>
            <a:spLocks noChangeArrowheads="1"/>
          </p:cNvSpPr>
          <p:nvPr/>
        </p:nvSpPr>
        <p:spPr bwMode="auto">
          <a:xfrm>
            <a:off x="281882" y="1945678"/>
            <a:ext cx="1230659" cy="721973"/>
          </a:xfrm>
          <a:prstGeom prst="wedgeRoundRectCallout">
            <a:avLst>
              <a:gd name="adj1" fmla="val 91553"/>
              <a:gd name="adj2" fmla="val 200843"/>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r2</a:t>
            </a:r>
          </a:p>
        </p:txBody>
      </p:sp>
      <p:sp>
        <p:nvSpPr>
          <p:cNvPr id="3" name="AutoShape 62">
            <a:extLst>
              <a:ext uri="{FF2B5EF4-FFF2-40B4-BE49-F238E27FC236}">
                <a16:creationId xmlns:a16="http://schemas.microsoft.com/office/drawing/2014/main" id="{7C844860-9324-3C34-AA58-EF2736366FA3}"/>
              </a:ext>
            </a:extLst>
          </p:cNvPr>
          <p:cNvSpPr>
            <a:spLocks noChangeArrowheads="1"/>
          </p:cNvSpPr>
          <p:nvPr/>
        </p:nvSpPr>
        <p:spPr bwMode="auto">
          <a:xfrm>
            <a:off x="135727" y="3190463"/>
            <a:ext cx="1230659" cy="721973"/>
          </a:xfrm>
          <a:prstGeom prst="wedgeRoundRectCallout">
            <a:avLst>
              <a:gd name="adj1" fmla="val 94346"/>
              <a:gd name="adj2" fmla="val 59906"/>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eth1 of r1</a:t>
            </a:r>
          </a:p>
        </p:txBody>
      </p:sp>
      <p:sp>
        <p:nvSpPr>
          <p:cNvPr id="14" name="AutoShape 62">
            <a:extLst>
              <a:ext uri="{FF2B5EF4-FFF2-40B4-BE49-F238E27FC236}">
                <a16:creationId xmlns:a16="http://schemas.microsoft.com/office/drawing/2014/main" id="{E6526BCF-E7EA-46A0-3D5E-98E945A2144E}"/>
              </a:ext>
            </a:extLst>
          </p:cNvPr>
          <p:cNvSpPr>
            <a:spLocks noChangeArrowheads="1"/>
          </p:cNvSpPr>
          <p:nvPr/>
        </p:nvSpPr>
        <p:spPr bwMode="auto">
          <a:xfrm>
            <a:off x="135726" y="4297328"/>
            <a:ext cx="1230659" cy="721973"/>
          </a:xfrm>
          <a:prstGeom prst="wedgeRoundRectCallout">
            <a:avLst>
              <a:gd name="adj1" fmla="val 98033"/>
              <a:gd name="adj2" fmla="val -56844"/>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eth0 of pc1</a:t>
            </a:r>
          </a:p>
        </p:txBody>
      </p:sp>
      <p:sp>
        <p:nvSpPr>
          <p:cNvPr id="15" name="AutoShape 62">
            <a:extLst>
              <a:ext uri="{FF2B5EF4-FFF2-40B4-BE49-F238E27FC236}">
                <a16:creationId xmlns:a16="http://schemas.microsoft.com/office/drawing/2014/main" id="{D1FD8314-7175-A0E2-DB77-1204892D1C3C}"/>
              </a:ext>
            </a:extLst>
          </p:cNvPr>
          <p:cNvSpPr>
            <a:spLocks noChangeArrowheads="1"/>
          </p:cNvSpPr>
          <p:nvPr/>
        </p:nvSpPr>
        <p:spPr bwMode="auto">
          <a:xfrm>
            <a:off x="9074119" y="1412777"/>
            <a:ext cx="2508281" cy="1557304"/>
          </a:xfrm>
          <a:prstGeom prst="wedgeRoundRectCallout">
            <a:avLst>
              <a:gd name="adj1" fmla="val -83412"/>
              <a:gd name="adj2" fmla="val 48010"/>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a:t>Minimal time (sec. if ≤10, </a:t>
            </a:r>
            <a:r>
              <a:rPr lang="en-US" altLang="it-IT" sz="2000" err="1"/>
              <a:t>ms</a:t>
            </a:r>
            <a:r>
              <a:rPr lang="en-US" altLang="it-IT" sz="2000"/>
              <a:t> if &gt;10) interval between probes (default 0)</a:t>
            </a:r>
          </a:p>
        </p:txBody>
      </p:sp>
    </p:spTree>
    <p:extLst>
      <p:ext uri="{BB962C8B-B14F-4D97-AF65-F5344CB8AC3E}">
        <p14:creationId xmlns:p14="http://schemas.microsoft.com/office/powerpoint/2010/main" val="1894322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olo 1">
            <a:extLst>
              <a:ext uri="{FF2B5EF4-FFF2-40B4-BE49-F238E27FC236}">
                <a16:creationId xmlns:a16="http://schemas.microsoft.com/office/drawing/2014/main" id="{88B36BE0-8D70-45AF-F6E6-919D34A359B3}"/>
              </a:ext>
            </a:extLst>
          </p:cNvPr>
          <p:cNvSpPr>
            <a:spLocks noGrp="1" noChangeArrowheads="1"/>
          </p:cNvSpPr>
          <p:nvPr>
            <p:ph type="title"/>
          </p:nvPr>
        </p:nvSpPr>
        <p:spPr/>
        <p:txBody>
          <a:bodyPr/>
          <a:lstStyle/>
          <a:p>
            <a:r>
              <a:rPr lang="it-IT" altLang="it-IT" err="1"/>
              <a:t>wireshark</a:t>
            </a:r>
            <a:endParaRPr lang="en-US" altLang="it-IT"/>
          </a:p>
        </p:txBody>
      </p:sp>
      <p:sp>
        <p:nvSpPr>
          <p:cNvPr id="4" name="Segnaposto data 3">
            <a:extLst>
              <a:ext uri="{FF2B5EF4-FFF2-40B4-BE49-F238E27FC236}">
                <a16:creationId xmlns:a16="http://schemas.microsoft.com/office/drawing/2014/main" id="{786B326D-D341-DF7E-A46A-768E09E0CA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DF948083-2C84-0256-2221-A7936D2DE2E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 name="AutoShape 62">
            <a:extLst>
              <a:ext uri="{FF2B5EF4-FFF2-40B4-BE49-F238E27FC236}">
                <a16:creationId xmlns:a16="http://schemas.microsoft.com/office/drawing/2014/main" id="{A5FB6C8D-CDE2-A416-B1DB-890E932FB492}"/>
              </a:ext>
            </a:extLst>
          </p:cNvPr>
          <p:cNvSpPr>
            <a:spLocks noChangeArrowheads="1"/>
          </p:cNvSpPr>
          <p:nvPr/>
        </p:nvSpPr>
        <p:spPr bwMode="auto">
          <a:xfrm>
            <a:off x="3525931" y="4786890"/>
            <a:ext cx="3129251" cy="513879"/>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it-IT" altLang="it-IT" sz="2000"/>
              <a:t>T</a:t>
            </a:r>
            <a:r>
              <a:rPr lang="en-US" altLang="it-IT" sz="2000" err="1"/>
              <a:t>ime</a:t>
            </a:r>
            <a:r>
              <a:rPr lang="en-US" altLang="it-IT" sz="2000"/>
              <a:t> to live: 1</a:t>
            </a:r>
          </a:p>
        </p:txBody>
      </p:sp>
      <p:pic>
        <p:nvPicPr>
          <p:cNvPr id="3" name="Immagine 2">
            <a:extLst>
              <a:ext uri="{FF2B5EF4-FFF2-40B4-BE49-F238E27FC236}">
                <a16:creationId xmlns:a16="http://schemas.microsoft.com/office/drawing/2014/main" id="{966DF6BF-2B2D-E9B7-5D54-2F0EEAC0F3B0}"/>
              </a:ext>
            </a:extLst>
          </p:cNvPr>
          <p:cNvPicPr>
            <a:picLocks noChangeAspect="1"/>
          </p:cNvPicPr>
          <p:nvPr/>
        </p:nvPicPr>
        <p:blipFill>
          <a:blip r:embed="rId2"/>
          <a:stretch>
            <a:fillRect/>
          </a:stretch>
        </p:blipFill>
        <p:spPr>
          <a:xfrm>
            <a:off x="978716" y="1259632"/>
            <a:ext cx="10234567" cy="5065189"/>
          </a:xfrm>
          <a:prstGeom prst="rect">
            <a:avLst/>
          </a:prstGeom>
        </p:spPr>
      </p:pic>
      <p:sp>
        <p:nvSpPr>
          <p:cNvPr id="8" name="AutoShape 62">
            <a:extLst>
              <a:ext uri="{FF2B5EF4-FFF2-40B4-BE49-F238E27FC236}">
                <a16:creationId xmlns:a16="http://schemas.microsoft.com/office/drawing/2014/main" id="{F517F7FD-68AB-9390-0FC0-85B05D162097}"/>
              </a:ext>
            </a:extLst>
          </p:cNvPr>
          <p:cNvSpPr>
            <a:spLocks noChangeArrowheads="1"/>
          </p:cNvSpPr>
          <p:nvPr/>
        </p:nvSpPr>
        <p:spPr bwMode="auto">
          <a:xfrm>
            <a:off x="7905488" y="968922"/>
            <a:ext cx="3676911" cy="838160"/>
          </a:xfrm>
          <a:prstGeom prst="wedgeRoundRectCallout">
            <a:avLst>
              <a:gd name="adj1" fmla="val -24833"/>
              <a:gd name="adj2" fmla="val 112581"/>
              <a:gd name="adj3" fmla="val 16667"/>
            </a:avLst>
          </a:prstGeom>
          <a:solidFill>
            <a:schemeClr val="accent2"/>
          </a:solidFill>
          <a:ln w="9525">
            <a:solidFill>
              <a:schemeClr val="tx1"/>
            </a:solidFill>
            <a:miter lim="800000"/>
            <a:headEnd/>
            <a:tailEnd/>
          </a:ln>
          <a:effectLst/>
        </p:spPr>
        <p:txBody>
          <a:bodyPr lIns="90000" tIns="46800" rIns="90000" bIns="46800"/>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it-IT" sz="2000" err="1"/>
              <a:t>udp</a:t>
            </a:r>
            <a:r>
              <a:rPr lang="en-US" altLang="it-IT" sz="2000"/>
              <a:t> packet and corresponding ICMP Time-to-live exceeded</a:t>
            </a:r>
          </a:p>
        </p:txBody>
      </p:sp>
    </p:spTree>
    <p:extLst>
      <p:ext uri="{BB962C8B-B14F-4D97-AF65-F5344CB8AC3E}">
        <p14:creationId xmlns:p14="http://schemas.microsoft.com/office/powerpoint/2010/main" val="154106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8B5EFDA8-2C8A-A1B9-9CB9-19ADE66A3C81}"/>
              </a:ext>
            </a:extLst>
          </p:cNvPr>
          <p:cNvSpPr>
            <a:spLocks noGrp="1" noChangeArrowheads="1"/>
          </p:cNvSpPr>
          <p:nvPr>
            <p:ph type="title"/>
          </p:nvPr>
        </p:nvSpPr>
        <p:spPr/>
        <p:txBody>
          <a:bodyPr/>
          <a:lstStyle/>
          <a:p>
            <a:pPr eaLnBrk="1" hangingPunct="1"/>
            <a:r>
              <a:rPr lang="it-IT" altLang="it-IT"/>
              <a:t>proposed exercises</a:t>
            </a:r>
          </a:p>
        </p:txBody>
      </p:sp>
      <p:sp>
        <p:nvSpPr>
          <p:cNvPr id="39941" name="Rectangle 3">
            <a:extLst>
              <a:ext uri="{FF2B5EF4-FFF2-40B4-BE49-F238E27FC236}">
                <a16:creationId xmlns:a16="http://schemas.microsoft.com/office/drawing/2014/main" id="{DA0A7D07-3AD1-A618-0621-254286E2DAB6}"/>
              </a:ext>
            </a:extLst>
          </p:cNvPr>
          <p:cNvSpPr>
            <a:spLocks noGrp="1" noChangeArrowheads="1"/>
          </p:cNvSpPr>
          <p:nvPr>
            <p:ph idx="1"/>
          </p:nvPr>
        </p:nvSpPr>
        <p:spPr/>
        <p:txBody>
          <a:bodyPr/>
          <a:lstStyle/>
          <a:p>
            <a:pPr eaLnBrk="1" hangingPunct="1"/>
            <a:r>
              <a:rPr lang="en-US" altLang="it-IT"/>
              <a:t>check the different error messages obtained by trying to ping an unreachable destination in the case of</a:t>
            </a:r>
          </a:p>
          <a:p>
            <a:pPr lvl="1" eaLnBrk="1" hangingPunct="1"/>
            <a:r>
              <a:rPr lang="en-US" altLang="it-IT"/>
              <a:t>local destination </a:t>
            </a:r>
          </a:p>
          <a:p>
            <a:pPr lvl="1" eaLnBrk="1" hangingPunct="1"/>
            <a:r>
              <a:rPr lang="en-US" altLang="it-IT"/>
              <a:t>non-local destination</a:t>
            </a:r>
          </a:p>
          <a:p>
            <a:pPr eaLnBrk="1" hangingPunct="1"/>
            <a:r>
              <a:rPr lang="en-US" altLang="it-IT"/>
              <a:t>which packets are exchanged in the local collision domain in the two cases?</a:t>
            </a:r>
            <a:endParaRPr lang="it-IT" altLang="it-IT"/>
          </a:p>
        </p:txBody>
      </p:sp>
      <p:sp>
        <p:nvSpPr>
          <p:cNvPr id="4" name="Segnaposto data 3">
            <a:extLst>
              <a:ext uri="{FF2B5EF4-FFF2-40B4-BE49-F238E27FC236}">
                <a16:creationId xmlns:a16="http://schemas.microsoft.com/office/drawing/2014/main" id="{EB005F48-E96F-DBD5-8F8F-5C4E2871EDAA}"/>
              </a:ext>
            </a:extLst>
          </p:cNvPr>
          <p:cNvSpPr>
            <a:spLocks noGrp="1"/>
          </p:cNvSpPr>
          <p:nvPr>
            <p:ph type="dt" sz="half" idx="10"/>
          </p:nvPr>
        </p:nvSpPr>
        <p:spPr/>
        <p:txBody>
          <a:bodyPr/>
          <a:lstStyle/>
          <a:p>
            <a:pPr>
              <a:defRPr/>
            </a:pPr>
            <a:r>
              <a:rPr lang="en-US" altLang="it-IT"/>
              <a:t>last update: Sept 2024</a:t>
            </a:r>
            <a:endParaRPr lang="it-IT" altLang="it-IT"/>
          </a:p>
        </p:txBody>
      </p:sp>
      <p:sp>
        <p:nvSpPr>
          <p:cNvPr id="5" name="Segnaposto piè di pagina 4">
            <a:extLst>
              <a:ext uri="{FF2B5EF4-FFF2-40B4-BE49-F238E27FC236}">
                <a16:creationId xmlns:a16="http://schemas.microsoft.com/office/drawing/2014/main" id="{4318774F-0AD0-D98A-1201-CED6BE2144DB}"/>
              </a:ext>
            </a:extLst>
          </p:cNvPr>
          <p:cNvSpPr>
            <a:spLocks noGrp="1"/>
          </p:cNvSpPr>
          <p:nvPr>
            <p:ph type="ftr" sz="quarter" idx="11"/>
          </p:nvPr>
        </p:nvSpPr>
        <p:spPr/>
        <p:txBody>
          <a:bodyPr/>
          <a:lstStyle/>
          <a:p>
            <a:pPr>
              <a:defRPr/>
            </a:pPr>
            <a:r>
              <a:rPr lang="it-IT" altLang="it-IT" err="1"/>
              <a:t>kathara</a:t>
            </a:r>
            <a:r>
              <a:rPr lang="it-IT" altLang="it-IT"/>
              <a:t> – [ lab: basic-ipv6 ]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19">
            <a:extLst>
              <a:ext uri="{FF2B5EF4-FFF2-40B4-BE49-F238E27FC236}">
                <a16:creationId xmlns:a16="http://schemas.microsoft.com/office/drawing/2014/main" id="{E75647D9-93B8-A3DD-1380-212904B4C8D7}"/>
              </a:ext>
            </a:extLst>
          </p:cNvPr>
          <p:cNvSpPr>
            <a:spLocks noGrp="1" noChangeArrowheads="1"/>
          </p:cNvSpPr>
          <p:nvPr>
            <p:ph type="title"/>
          </p:nvPr>
        </p:nvSpPr>
        <p:spPr/>
        <p:txBody>
          <a:bodyPr/>
          <a:lstStyle/>
          <a:p>
            <a:pPr eaLnBrk="1" hangingPunct="1"/>
            <a:r>
              <a:rPr lang="it-IT" altLang="it-IT"/>
              <a:t>network topology – MAC addresses</a:t>
            </a:r>
          </a:p>
        </p:txBody>
      </p:sp>
      <p:sp>
        <p:nvSpPr>
          <p:cNvPr id="43" name="Segnaposto data 2">
            <a:extLst>
              <a:ext uri="{FF2B5EF4-FFF2-40B4-BE49-F238E27FC236}">
                <a16:creationId xmlns:a16="http://schemas.microsoft.com/office/drawing/2014/main" id="{2D7AB25C-9229-6B51-6581-B2FA6A4C1811}"/>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4" name="Segnaposto piè di pagina 3">
            <a:extLst>
              <a:ext uri="{FF2B5EF4-FFF2-40B4-BE49-F238E27FC236}">
                <a16:creationId xmlns:a16="http://schemas.microsoft.com/office/drawing/2014/main" id="{C29382C5-7445-68FE-8674-D971FD490312}"/>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1269" name="Line 55">
            <a:extLst>
              <a:ext uri="{FF2B5EF4-FFF2-40B4-BE49-F238E27FC236}">
                <a16:creationId xmlns:a16="http://schemas.microsoft.com/office/drawing/2014/main" id="{97F90661-369E-AF7B-5422-81BCB94E541B}"/>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0" name="Line 3">
            <a:extLst>
              <a:ext uri="{FF2B5EF4-FFF2-40B4-BE49-F238E27FC236}">
                <a16:creationId xmlns:a16="http://schemas.microsoft.com/office/drawing/2014/main" id="{2D363B62-259F-EEB4-D608-AC0A42C093A8}"/>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1" name="Text Box 27">
            <a:extLst>
              <a:ext uri="{FF2B5EF4-FFF2-40B4-BE49-F238E27FC236}">
                <a16:creationId xmlns:a16="http://schemas.microsoft.com/office/drawing/2014/main" id="{2E15300B-3CFD-7EC4-3C94-40550E87510B}"/>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1272" name="Line 29">
            <a:extLst>
              <a:ext uri="{FF2B5EF4-FFF2-40B4-BE49-F238E27FC236}">
                <a16:creationId xmlns:a16="http://schemas.microsoft.com/office/drawing/2014/main" id="{A419CEDD-2D5C-6A52-7E8E-B3EA9CE6A5EF}"/>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73" name="Rectangle 35">
            <a:extLst>
              <a:ext uri="{FF2B5EF4-FFF2-40B4-BE49-F238E27FC236}">
                <a16:creationId xmlns:a16="http://schemas.microsoft.com/office/drawing/2014/main" id="{A70FBF88-4F82-F32E-4FAE-1DA940C6928F}"/>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1274" name="Rectangle 39">
            <a:extLst>
              <a:ext uri="{FF2B5EF4-FFF2-40B4-BE49-F238E27FC236}">
                <a16:creationId xmlns:a16="http://schemas.microsoft.com/office/drawing/2014/main" id="{2F39A354-37CD-C0B6-728C-81801AA73F31}"/>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1275" name="Picture 43" descr="scheda-su">
            <a:extLst>
              <a:ext uri="{FF2B5EF4-FFF2-40B4-BE49-F238E27FC236}">
                <a16:creationId xmlns:a16="http://schemas.microsoft.com/office/drawing/2014/main" id="{5836B4DA-629D-BBF6-7176-12B7FADF6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52" descr="scheda-su">
            <a:extLst>
              <a:ext uri="{FF2B5EF4-FFF2-40B4-BE49-F238E27FC236}">
                <a16:creationId xmlns:a16="http://schemas.microsoft.com/office/drawing/2014/main" id="{7A6BBFEA-0CB1-E490-FBB7-C7A9D9D38E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68">
            <a:extLst>
              <a:ext uri="{FF2B5EF4-FFF2-40B4-BE49-F238E27FC236}">
                <a16:creationId xmlns:a16="http://schemas.microsoft.com/office/drawing/2014/main" id="{D46AF7D8-7DA3-8A0C-85AE-BACC93DC46A9}"/>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1278" name="Picture 12" descr="scheda-right">
            <a:extLst>
              <a:ext uri="{FF2B5EF4-FFF2-40B4-BE49-F238E27FC236}">
                <a16:creationId xmlns:a16="http://schemas.microsoft.com/office/drawing/2014/main" id="{5919D6AA-7A65-8F0D-F7EB-1E45AD1399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 Box 75">
            <a:extLst>
              <a:ext uri="{FF2B5EF4-FFF2-40B4-BE49-F238E27FC236}">
                <a16:creationId xmlns:a16="http://schemas.microsoft.com/office/drawing/2014/main" id="{E34FC438-C96F-8F4C-7D71-72234F0D3174}"/>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1280" name="Line 76">
            <a:extLst>
              <a:ext uri="{FF2B5EF4-FFF2-40B4-BE49-F238E27FC236}">
                <a16:creationId xmlns:a16="http://schemas.microsoft.com/office/drawing/2014/main" id="{48738767-10D0-2229-D35F-DE3E7697DC30}"/>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1" name="Text Box 77">
            <a:extLst>
              <a:ext uri="{FF2B5EF4-FFF2-40B4-BE49-F238E27FC236}">
                <a16:creationId xmlns:a16="http://schemas.microsoft.com/office/drawing/2014/main" id="{0C7515DE-FFD8-E017-B2A6-23A63615DCB2}"/>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1282" name="Picture 90" descr="scheda">
            <a:extLst>
              <a:ext uri="{FF2B5EF4-FFF2-40B4-BE49-F238E27FC236}">
                <a16:creationId xmlns:a16="http://schemas.microsoft.com/office/drawing/2014/main" id="{D6FF521C-4A29-990F-1829-F61342C5E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Rectangle 91">
            <a:extLst>
              <a:ext uri="{FF2B5EF4-FFF2-40B4-BE49-F238E27FC236}">
                <a16:creationId xmlns:a16="http://schemas.microsoft.com/office/drawing/2014/main" id="{362E9449-7C46-9712-8694-D48D3DB58DD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1284" name="Rectangle 92">
            <a:extLst>
              <a:ext uri="{FF2B5EF4-FFF2-40B4-BE49-F238E27FC236}">
                <a16:creationId xmlns:a16="http://schemas.microsoft.com/office/drawing/2014/main" id="{8DABC302-DF34-6B96-C3B4-9CFCD1019D19}"/>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1285" name="Picture 93" descr="scheda-giu">
            <a:extLst>
              <a:ext uri="{FF2B5EF4-FFF2-40B4-BE49-F238E27FC236}">
                <a16:creationId xmlns:a16="http://schemas.microsoft.com/office/drawing/2014/main" id="{7A0DB3C8-5CED-9BC1-3E57-679FCB7C9E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6" name="Picture 94" descr="scheda-giu">
            <a:extLst>
              <a:ext uri="{FF2B5EF4-FFF2-40B4-BE49-F238E27FC236}">
                <a16:creationId xmlns:a16="http://schemas.microsoft.com/office/drawing/2014/main" id="{2E58A6A5-BC63-DB90-4A94-9E5B3E3B4C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Line 95">
            <a:extLst>
              <a:ext uri="{FF2B5EF4-FFF2-40B4-BE49-F238E27FC236}">
                <a16:creationId xmlns:a16="http://schemas.microsoft.com/office/drawing/2014/main" id="{926D6859-311B-45AF-59C4-1588CC872168}"/>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8" name="Line 96">
            <a:extLst>
              <a:ext uri="{FF2B5EF4-FFF2-40B4-BE49-F238E27FC236}">
                <a16:creationId xmlns:a16="http://schemas.microsoft.com/office/drawing/2014/main" id="{63DB99D0-6080-2FAF-8DF0-B94E6FC19201}"/>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289" name="Text Box 97">
            <a:extLst>
              <a:ext uri="{FF2B5EF4-FFF2-40B4-BE49-F238E27FC236}">
                <a16:creationId xmlns:a16="http://schemas.microsoft.com/office/drawing/2014/main" id="{D7A9C10C-2622-D9C7-4419-C754AEEA0CA3}"/>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0" name="Text Box 98">
            <a:extLst>
              <a:ext uri="{FF2B5EF4-FFF2-40B4-BE49-F238E27FC236}">
                <a16:creationId xmlns:a16="http://schemas.microsoft.com/office/drawing/2014/main" id="{30AC3EC9-D512-1D50-49D6-4F0D75A8EA3E}"/>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1" name="Text Box 99">
            <a:extLst>
              <a:ext uri="{FF2B5EF4-FFF2-40B4-BE49-F238E27FC236}">
                <a16:creationId xmlns:a16="http://schemas.microsoft.com/office/drawing/2014/main" id="{EC7D2F34-DC1C-5107-48AC-072688D9C05C}"/>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292" name="Text Box 100">
            <a:extLst>
              <a:ext uri="{FF2B5EF4-FFF2-40B4-BE49-F238E27FC236}">
                <a16:creationId xmlns:a16="http://schemas.microsoft.com/office/drawing/2014/main" id="{EDA2F17B-55A1-2CBE-3F46-F758E1AA5B5E}"/>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3" name="Text Box 101">
            <a:extLst>
              <a:ext uri="{FF2B5EF4-FFF2-40B4-BE49-F238E27FC236}">
                <a16:creationId xmlns:a16="http://schemas.microsoft.com/office/drawing/2014/main" id="{B35C31F3-D633-EB88-9F86-D8693F36D891}"/>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1294" name="Text Box 102">
            <a:extLst>
              <a:ext uri="{FF2B5EF4-FFF2-40B4-BE49-F238E27FC236}">
                <a16:creationId xmlns:a16="http://schemas.microsoft.com/office/drawing/2014/main" id="{AAEED84F-A254-A959-C4A3-A68C0BDBE7A8}"/>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4" name="Rectangle 113">
            <a:extLst>
              <a:ext uri="{FF2B5EF4-FFF2-40B4-BE49-F238E27FC236}">
                <a16:creationId xmlns:a16="http://schemas.microsoft.com/office/drawing/2014/main" id="{8BBE7E4F-226E-B131-8911-0B5DF0280700}"/>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1305" name="Picture 114" descr="scheda-giu">
            <a:extLst>
              <a:ext uri="{FF2B5EF4-FFF2-40B4-BE49-F238E27FC236}">
                <a16:creationId xmlns:a16="http://schemas.microsoft.com/office/drawing/2014/main" id="{3859BF5D-CD85-B733-42F1-4C52D1D6F1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6" name="Line 115">
            <a:extLst>
              <a:ext uri="{FF2B5EF4-FFF2-40B4-BE49-F238E27FC236}">
                <a16:creationId xmlns:a16="http://schemas.microsoft.com/office/drawing/2014/main" id="{9AE9AF07-E24C-022C-5FAF-9888556C7EBE}"/>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1307" name="Text Box 116">
            <a:extLst>
              <a:ext uri="{FF2B5EF4-FFF2-40B4-BE49-F238E27FC236}">
                <a16:creationId xmlns:a16="http://schemas.microsoft.com/office/drawing/2014/main" id="{BE9DEB22-B334-0AB6-2245-A96D8EBB4E5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1309" name="Text Box 106">
            <a:extLst>
              <a:ext uri="{FF2B5EF4-FFF2-40B4-BE49-F238E27FC236}">
                <a16:creationId xmlns:a16="http://schemas.microsoft.com/office/drawing/2014/main" id="{38198B4D-4087-5B5D-1419-04E2FFEFF268}"/>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11310" name="Text Box 106">
            <a:extLst>
              <a:ext uri="{FF2B5EF4-FFF2-40B4-BE49-F238E27FC236}">
                <a16:creationId xmlns:a16="http://schemas.microsoft.com/office/drawing/2014/main" id="{16F8A4C4-8CB0-788D-7507-0FAC5E055CC5}"/>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11311" name="Text Box 106">
            <a:extLst>
              <a:ext uri="{FF2B5EF4-FFF2-40B4-BE49-F238E27FC236}">
                <a16:creationId xmlns:a16="http://schemas.microsoft.com/office/drawing/2014/main" id="{569FBED0-258A-7F6A-B83E-B80511FCD306}"/>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11312" name="Text Box 106">
            <a:extLst>
              <a:ext uri="{FF2B5EF4-FFF2-40B4-BE49-F238E27FC236}">
                <a16:creationId xmlns:a16="http://schemas.microsoft.com/office/drawing/2014/main" id="{EBD0329C-F704-6870-A2C5-1700D067820A}"/>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11313" name="Text Box 106">
            <a:extLst>
              <a:ext uri="{FF2B5EF4-FFF2-40B4-BE49-F238E27FC236}">
                <a16:creationId xmlns:a16="http://schemas.microsoft.com/office/drawing/2014/main" id="{78A1A829-8B02-BE41-2DF7-74BC68AB9862}"/>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11314" name="Text Box 106">
            <a:extLst>
              <a:ext uri="{FF2B5EF4-FFF2-40B4-BE49-F238E27FC236}">
                <a16:creationId xmlns:a16="http://schemas.microsoft.com/office/drawing/2014/main" id="{9D0F88E3-2F3B-1C7F-46AB-E56257231BA6}"/>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11315" name="Text Box 106">
            <a:extLst>
              <a:ext uri="{FF2B5EF4-FFF2-40B4-BE49-F238E27FC236}">
                <a16:creationId xmlns:a16="http://schemas.microsoft.com/office/drawing/2014/main" id="{264A42C2-ACF5-D242-732A-A22B14A59989}"/>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Tree>
    <p:extLst>
      <p:ext uri="{BB962C8B-B14F-4D97-AF65-F5344CB8AC3E}">
        <p14:creationId xmlns:p14="http://schemas.microsoft.com/office/powerpoint/2010/main" val="97815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19">
            <a:extLst>
              <a:ext uri="{FF2B5EF4-FFF2-40B4-BE49-F238E27FC236}">
                <a16:creationId xmlns:a16="http://schemas.microsoft.com/office/drawing/2014/main" id="{D63F4DBA-DBF8-1D3F-E3DE-6A1BB33B10F4}"/>
              </a:ext>
            </a:extLst>
          </p:cNvPr>
          <p:cNvSpPr>
            <a:spLocks noGrp="1" noChangeArrowheads="1"/>
          </p:cNvSpPr>
          <p:nvPr>
            <p:ph type="title"/>
          </p:nvPr>
        </p:nvSpPr>
        <p:spPr/>
        <p:txBody>
          <a:bodyPr/>
          <a:lstStyle/>
          <a:p>
            <a:pPr eaLnBrk="1" hangingPunct="1"/>
            <a:r>
              <a:rPr lang="it-IT" altLang="it-IT"/>
              <a:t>network </a:t>
            </a:r>
            <a:r>
              <a:rPr lang="it-IT" altLang="it-IT" err="1"/>
              <a:t>topology</a:t>
            </a:r>
            <a:r>
              <a:rPr lang="it-IT" altLang="it-IT"/>
              <a:t> – IPv6 </a:t>
            </a:r>
            <a:r>
              <a:rPr lang="it-IT" altLang="it-IT" err="1"/>
              <a:t>address</a:t>
            </a:r>
            <a:r>
              <a:rPr lang="it-IT" altLang="it-IT"/>
              <a:t> plan</a:t>
            </a:r>
          </a:p>
        </p:txBody>
      </p:sp>
      <p:sp>
        <p:nvSpPr>
          <p:cNvPr id="43" name="Segnaposto data 2">
            <a:extLst>
              <a:ext uri="{FF2B5EF4-FFF2-40B4-BE49-F238E27FC236}">
                <a16:creationId xmlns:a16="http://schemas.microsoft.com/office/drawing/2014/main" id="{AC044F4F-744A-0D5A-58EF-79D2EB6A8F67}"/>
              </a:ext>
            </a:extLst>
          </p:cNvPr>
          <p:cNvSpPr>
            <a:spLocks noGrp="1"/>
          </p:cNvSpPr>
          <p:nvPr>
            <p:ph type="dt" sz="half" idx="10"/>
          </p:nvPr>
        </p:nvSpPr>
        <p:spPr/>
        <p:txBody>
          <a:bodyPr/>
          <a:lstStyle/>
          <a:p>
            <a:pPr>
              <a:defRPr/>
            </a:pPr>
            <a:r>
              <a:rPr lang="en-US" altLang="it-IT"/>
              <a:t>last update: Sept 2024</a:t>
            </a:r>
            <a:endParaRPr lang="it-IT" altLang="it-IT"/>
          </a:p>
        </p:txBody>
      </p:sp>
      <p:sp>
        <p:nvSpPr>
          <p:cNvPr id="44" name="Segnaposto piè di pagina 3">
            <a:extLst>
              <a:ext uri="{FF2B5EF4-FFF2-40B4-BE49-F238E27FC236}">
                <a16:creationId xmlns:a16="http://schemas.microsoft.com/office/drawing/2014/main" id="{9D0E48F7-EDF7-597A-BE5C-C02776B27083}"/>
              </a:ext>
            </a:extLst>
          </p:cNvPr>
          <p:cNvSpPr>
            <a:spLocks noGrp="1"/>
          </p:cNvSpPr>
          <p:nvPr>
            <p:ph type="ftr" sz="quarter" idx="11"/>
          </p:nvPr>
        </p:nvSpPr>
        <p:spPr/>
        <p:txBody>
          <a:bodyPr/>
          <a:lstStyle/>
          <a:p>
            <a:pPr>
              <a:defRPr/>
            </a:pPr>
            <a:r>
              <a:rPr lang="it-IT" altLang="it-IT" err="1"/>
              <a:t>kathara</a:t>
            </a:r>
            <a:r>
              <a:rPr lang="it-IT" altLang="it-IT"/>
              <a:t> – [ lab: basic-ipv6 ]</a:t>
            </a:r>
          </a:p>
        </p:txBody>
      </p:sp>
      <p:sp>
        <p:nvSpPr>
          <p:cNvPr id="10245" name="Line 55">
            <a:extLst>
              <a:ext uri="{FF2B5EF4-FFF2-40B4-BE49-F238E27FC236}">
                <a16:creationId xmlns:a16="http://schemas.microsoft.com/office/drawing/2014/main" id="{DCCCE049-62B6-D793-ABC8-2176DC0A3A69}"/>
              </a:ext>
            </a:extLst>
          </p:cNvPr>
          <p:cNvSpPr>
            <a:spLocks noChangeShapeType="1"/>
          </p:cNvSpPr>
          <p:nvPr/>
        </p:nvSpPr>
        <p:spPr bwMode="auto">
          <a:xfrm>
            <a:off x="8061325" y="3927481"/>
            <a:ext cx="0" cy="9302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6" name="Line 3">
            <a:extLst>
              <a:ext uri="{FF2B5EF4-FFF2-40B4-BE49-F238E27FC236}">
                <a16:creationId xmlns:a16="http://schemas.microsoft.com/office/drawing/2014/main" id="{CEEFF8F2-A31E-A2EA-674F-63972EA16E94}"/>
              </a:ext>
            </a:extLst>
          </p:cNvPr>
          <p:cNvSpPr>
            <a:spLocks noChangeShapeType="1"/>
          </p:cNvSpPr>
          <p:nvPr/>
        </p:nvSpPr>
        <p:spPr bwMode="auto">
          <a:xfrm flipH="1">
            <a:off x="4327525" y="5391150"/>
            <a:ext cx="312578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7" name="Text Box 27">
            <a:extLst>
              <a:ext uri="{FF2B5EF4-FFF2-40B4-BE49-F238E27FC236}">
                <a16:creationId xmlns:a16="http://schemas.microsoft.com/office/drawing/2014/main" id="{F30C8D7A-36FB-CD22-AE42-F8DB613FA2EF}"/>
              </a:ext>
            </a:extLst>
          </p:cNvPr>
          <p:cNvSpPr txBox="1">
            <a:spLocks noChangeArrowheads="1"/>
          </p:cNvSpPr>
          <p:nvPr/>
        </p:nvSpPr>
        <p:spPr bwMode="auto">
          <a:xfrm>
            <a:off x="4078288" y="3576644"/>
            <a:ext cx="4651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A</a:t>
            </a:r>
            <a:endParaRPr lang="it-IT" altLang="it-IT" sz="2000">
              <a:solidFill>
                <a:schemeClr val="accent1"/>
              </a:solidFill>
            </a:endParaRPr>
          </a:p>
        </p:txBody>
      </p:sp>
      <p:sp>
        <p:nvSpPr>
          <p:cNvPr id="10248" name="Line 29">
            <a:extLst>
              <a:ext uri="{FF2B5EF4-FFF2-40B4-BE49-F238E27FC236}">
                <a16:creationId xmlns:a16="http://schemas.microsoft.com/office/drawing/2014/main" id="{7E63AF48-94BF-F736-88E6-EC32DE4151AB}"/>
              </a:ext>
            </a:extLst>
          </p:cNvPr>
          <p:cNvSpPr>
            <a:spLocks noChangeShapeType="1"/>
          </p:cNvSpPr>
          <p:nvPr/>
        </p:nvSpPr>
        <p:spPr bwMode="auto">
          <a:xfrm>
            <a:off x="3565525" y="3927482"/>
            <a:ext cx="0" cy="8540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49" name="Rectangle 35">
            <a:extLst>
              <a:ext uri="{FF2B5EF4-FFF2-40B4-BE49-F238E27FC236}">
                <a16:creationId xmlns:a16="http://schemas.microsoft.com/office/drawing/2014/main" id="{4C224C2A-7A70-6E69-19B9-6B5A1DFC833C}"/>
              </a:ext>
            </a:extLst>
          </p:cNvPr>
          <p:cNvSpPr>
            <a:spLocks noChangeArrowheads="1"/>
          </p:cNvSpPr>
          <p:nvPr/>
        </p:nvSpPr>
        <p:spPr bwMode="auto">
          <a:xfrm>
            <a:off x="3260726" y="5086350"/>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r1</a:t>
            </a:r>
            <a:endParaRPr lang="it-IT" altLang="it-IT" sz="2400"/>
          </a:p>
        </p:txBody>
      </p:sp>
      <p:sp>
        <p:nvSpPr>
          <p:cNvPr id="10250" name="Rectangle 39">
            <a:extLst>
              <a:ext uri="{FF2B5EF4-FFF2-40B4-BE49-F238E27FC236}">
                <a16:creationId xmlns:a16="http://schemas.microsoft.com/office/drawing/2014/main" id="{03E2D1DC-5845-205E-ED44-78FB9CD084B7}"/>
              </a:ext>
            </a:extLst>
          </p:cNvPr>
          <p:cNvSpPr>
            <a:spLocks noChangeArrowheads="1"/>
          </p:cNvSpPr>
          <p:nvPr/>
        </p:nvSpPr>
        <p:spPr bwMode="auto">
          <a:xfrm>
            <a:off x="7758120" y="5086350"/>
            <a:ext cx="695325"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r2</a:t>
            </a:r>
            <a:endParaRPr lang="it-IT" altLang="it-IT" sz="2400"/>
          </a:p>
        </p:txBody>
      </p:sp>
      <p:pic>
        <p:nvPicPr>
          <p:cNvPr id="10251" name="Picture 43" descr="scheda-su">
            <a:extLst>
              <a:ext uri="{FF2B5EF4-FFF2-40B4-BE49-F238E27FC236}">
                <a16:creationId xmlns:a16="http://schemas.microsoft.com/office/drawing/2014/main" id="{C7C9FDD1-B6D4-9B52-8943-DE5B2B275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25" y="46037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2" name="Picture 52" descr="scheda-su">
            <a:extLst>
              <a:ext uri="{FF2B5EF4-FFF2-40B4-BE49-F238E27FC236}">
                <a16:creationId xmlns:a16="http://schemas.microsoft.com/office/drawing/2014/main" id="{714FE557-F4D5-F402-1967-60C3BB87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925" y="4629150"/>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Line 68">
            <a:extLst>
              <a:ext uri="{FF2B5EF4-FFF2-40B4-BE49-F238E27FC236}">
                <a16:creationId xmlns:a16="http://schemas.microsoft.com/office/drawing/2014/main" id="{302374FC-93F8-8A98-C99F-7F91CE95E1C3}"/>
              </a:ext>
            </a:extLst>
          </p:cNvPr>
          <p:cNvSpPr>
            <a:spLocks noChangeShapeType="1"/>
          </p:cNvSpPr>
          <p:nvPr/>
        </p:nvSpPr>
        <p:spPr bwMode="auto">
          <a:xfrm flipH="1">
            <a:off x="2805113" y="3927475"/>
            <a:ext cx="129381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pic>
        <p:nvPicPr>
          <p:cNvPr id="10254" name="Picture 12" descr="scheda-right">
            <a:extLst>
              <a:ext uri="{FF2B5EF4-FFF2-40B4-BE49-F238E27FC236}">
                <a16:creationId xmlns:a16="http://schemas.microsoft.com/office/drawing/2014/main" id="{2CAE0423-33A3-E4B1-5643-B679DADF6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0325" y="5238751"/>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75">
            <a:extLst>
              <a:ext uri="{FF2B5EF4-FFF2-40B4-BE49-F238E27FC236}">
                <a16:creationId xmlns:a16="http://schemas.microsoft.com/office/drawing/2014/main" id="{B7117394-3E9D-8BDB-4032-73EB2E848167}"/>
              </a:ext>
            </a:extLst>
          </p:cNvPr>
          <p:cNvSpPr txBox="1">
            <a:spLocks noChangeArrowheads="1"/>
          </p:cNvSpPr>
          <p:nvPr/>
        </p:nvSpPr>
        <p:spPr bwMode="auto">
          <a:xfrm>
            <a:off x="6561138" y="3622680"/>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C</a:t>
            </a:r>
            <a:endParaRPr lang="it-IT" altLang="it-IT">
              <a:solidFill>
                <a:schemeClr val="accent1"/>
              </a:solidFill>
            </a:endParaRPr>
          </a:p>
        </p:txBody>
      </p:sp>
      <p:sp>
        <p:nvSpPr>
          <p:cNvPr id="10256" name="Line 76">
            <a:extLst>
              <a:ext uri="{FF2B5EF4-FFF2-40B4-BE49-F238E27FC236}">
                <a16:creationId xmlns:a16="http://schemas.microsoft.com/office/drawing/2014/main" id="{E4868B0C-5D57-E59E-9AF8-4D34492E6A1A}"/>
              </a:ext>
            </a:extLst>
          </p:cNvPr>
          <p:cNvSpPr>
            <a:spLocks noChangeShapeType="1"/>
          </p:cNvSpPr>
          <p:nvPr/>
        </p:nvSpPr>
        <p:spPr bwMode="auto">
          <a:xfrm flipH="1">
            <a:off x="6994526" y="3927475"/>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57" name="Text Box 77">
            <a:extLst>
              <a:ext uri="{FF2B5EF4-FFF2-40B4-BE49-F238E27FC236}">
                <a16:creationId xmlns:a16="http://schemas.microsoft.com/office/drawing/2014/main" id="{537A78F1-B217-0864-C40E-F809C4285B2C}"/>
              </a:ext>
            </a:extLst>
          </p:cNvPr>
          <p:cNvSpPr txBox="1">
            <a:spLocks noChangeArrowheads="1"/>
          </p:cNvSpPr>
          <p:nvPr/>
        </p:nvSpPr>
        <p:spPr bwMode="auto">
          <a:xfrm>
            <a:off x="5622925" y="4765680"/>
            <a:ext cx="4667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a:solidFill>
                  <a:schemeClr val="accent1"/>
                </a:solidFill>
              </a:rPr>
              <a:t>B</a:t>
            </a:r>
            <a:endParaRPr lang="it-IT" altLang="it-IT" sz="2000">
              <a:solidFill>
                <a:schemeClr val="accent1"/>
              </a:solidFill>
            </a:endParaRPr>
          </a:p>
        </p:txBody>
      </p:sp>
      <p:pic>
        <p:nvPicPr>
          <p:cNvPr id="10258" name="Picture 90" descr="scheda">
            <a:extLst>
              <a:ext uri="{FF2B5EF4-FFF2-40B4-BE49-F238E27FC236}">
                <a16:creationId xmlns:a16="http://schemas.microsoft.com/office/drawing/2014/main" id="{5A7BF3C3-B5EC-DA87-9A17-880B6D1A0B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9325" y="5254625"/>
            <a:ext cx="533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Rectangle 91">
            <a:extLst>
              <a:ext uri="{FF2B5EF4-FFF2-40B4-BE49-F238E27FC236}">
                <a16:creationId xmlns:a16="http://schemas.microsoft.com/office/drawing/2014/main" id="{FECE8D7F-2EE9-01A1-A4A4-5796FD9785E3}"/>
              </a:ext>
            </a:extLst>
          </p:cNvPr>
          <p:cNvSpPr>
            <a:spLocks noChangeArrowheads="1"/>
          </p:cNvSpPr>
          <p:nvPr/>
        </p:nvSpPr>
        <p:spPr bwMode="auto">
          <a:xfrm>
            <a:off x="2879726" y="2060577"/>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pc1</a:t>
            </a:r>
            <a:endParaRPr lang="it-IT" altLang="it-IT" sz="2400"/>
          </a:p>
        </p:txBody>
      </p:sp>
      <p:sp>
        <p:nvSpPr>
          <p:cNvPr id="10260" name="Rectangle 92">
            <a:extLst>
              <a:ext uri="{FF2B5EF4-FFF2-40B4-BE49-F238E27FC236}">
                <a16:creationId xmlns:a16="http://schemas.microsoft.com/office/drawing/2014/main" id="{0DEAD90E-A96F-86AC-E703-F432102E0824}"/>
              </a:ext>
            </a:extLst>
          </p:cNvPr>
          <p:cNvSpPr>
            <a:spLocks noChangeArrowheads="1"/>
          </p:cNvSpPr>
          <p:nvPr/>
        </p:nvSpPr>
        <p:spPr bwMode="auto">
          <a:xfrm>
            <a:off x="71469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pc2</a:t>
            </a:r>
            <a:endParaRPr lang="it-IT" altLang="it-IT" sz="2400"/>
          </a:p>
        </p:txBody>
      </p:sp>
      <p:pic>
        <p:nvPicPr>
          <p:cNvPr id="10261" name="Picture 93" descr="scheda-giu">
            <a:extLst>
              <a:ext uri="{FF2B5EF4-FFF2-40B4-BE49-F238E27FC236}">
                <a16:creationId xmlns:a16="http://schemas.microsoft.com/office/drawing/2014/main" id="{47EB1560-977D-9C00-D250-D6B51E2E22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3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2" name="Picture 94" descr="scheda-giu">
            <a:extLst>
              <a:ext uri="{FF2B5EF4-FFF2-40B4-BE49-F238E27FC236}">
                <a16:creationId xmlns:a16="http://schemas.microsoft.com/office/drawing/2014/main" id="{963F0DF7-7E6A-9984-ABFB-8D0A25369A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3" name="Line 95">
            <a:extLst>
              <a:ext uri="{FF2B5EF4-FFF2-40B4-BE49-F238E27FC236}">
                <a16:creationId xmlns:a16="http://schemas.microsoft.com/office/drawing/2014/main" id="{6C5B4E3A-C13F-24BA-FC44-3FB2FBD945F3}"/>
              </a:ext>
            </a:extLst>
          </p:cNvPr>
          <p:cNvSpPr>
            <a:spLocks noChangeShapeType="1"/>
          </p:cNvSpPr>
          <p:nvPr/>
        </p:nvSpPr>
        <p:spPr bwMode="auto">
          <a:xfrm>
            <a:off x="3184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4" name="Line 96">
            <a:extLst>
              <a:ext uri="{FF2B5EF4-FFF2-40B4-BE49-F238E27FC236}">
                <a16:creationId xmlns:a16="http://schemas.microsoft.com/office/drawing/2014/main" id="{928DC613-A327-2872-13BC-FF57C99A00D8}"/>
              </a:ext>
            </a:extLst>
          </p:cNvPr>
          <p:cNvSpPr>
            <a:spLocks noChangeShapeType="1"/>
          </p:cNvSpPr>
          <p:nvPr/>
        </p:nvSpPr>
        <p:spPr bwMode="auto">
          <a:xfrm>
            <a:off x="7453313"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65" name="Text Box 97">
            <a:extLst>
              <a:ext uri="{FF2B5EF4-FFF2-40B4-BE49-F238E27FC236}">
                <a16:creationId xmlns:a16="http://schemas.microsoft.com/office/drawing/2014/main" id="{EC4901B0-EF1D-E22A-A82E-1B2FEFE15C96}"/>
              </a:ext>
            </a:extLst>
          </p:cNvPr>
          <p:cNvSpPr txBox="1">
            <a:spLocks noChangeArrowheads="1"/>
          </p:cNvSpPr>
          <p:nvPr/>
        </p:nvSpPr>
        <p:spPr bwMode="auto">
          <a:xfrm>
            <a:off x="3416307" y="2708279"/>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6" name="Text Box 98">
            <a:extLst>
              <a:ext uri="{FF2B5EF4-FFF2-40B4-BE49-F238E27FC236}">
                <a16:creationId xmlns:a16="http://schemas.microsoft.com/office/drawing/2014/main" id="{1F39E370-6A8B-E6E0-7686-EA5A4FF6BF47}"/>
              </a:ext>
            </a:extLst>
          </p:cNvPr>
          <p:cNvSpPr txBox="1">
            <a:spLocks noChangeArrowheads="1"/>
          </p:cNvSpPr>
          <p:nvPr/>
        </p:nvSpPr>
        <p:spPr bwMode="auto">
          <a:xfrm>
            <a:off x="6584957" y="273685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7" name="Text Box 99">
            <a:extLst>
              <a:ext uri="{FF2B5EF4-FFF2-40B4-BE49-F238E27FC236}">
                <a16:creationId xmlns:a16="http://schemas.microsoft.com/office/drawing/2014/main" id="{288E4019-2360-958B-6C14-2208CAB2E135}"/>
              </a:ext>
            </a:extLst>
          </p:cNvPr>
          <p:cNvSpPr txBox="1">
            <a:spLocks noChangeArrowheads="1"/>
          </p:cNvSpPr>
          <p:nvPr/>
        </p:nvSpPr>
        <p:spPr bwMode="auto">
          <a:xfrm>
            <a:off x="2727332" y="46640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68" name="Text Box 100">
            <a:extLst>
              <a:ext uri="{FF2B5EF4-FFF2-40B4-BE49-F238E27FC236}">
                <a16:creationId xmlns:a16="http://schemas.microsoft.com/office/drawing/2014/main" id="{BBE1FFC5-E283-5B49-68CA-5DDE695A9534}"/>
              </a:ext>
            </a:extLst>
          </p:cNvPr>
          <p:cNvSpPr txBox="1">
            <a:spLocks noChangeArrowheads="1"/>
          </p:cNvSpPr>
          <p:nvPr/>
        </p:nvSpPr>
        <p:spPr bwMode="auto">
          <a:xfrm>
            <a:off x="7124707"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69" name="Text Box 101">
            <a:extLst>
              <a:ext uri="{FF2B5EF4-FFF2-40B4-BE49-F238E27FC236}">
                <a16:creationId xmlns:a16="http://schemas.microsoft.com/office/drawing/2014/main" id="{33ABE2C2-204A-CB27-DE2F-68ED3EDFD5F8}"/>
              </a:ext>
            </a:extLst>
          </p:cNvPr>
          <p:cNvSpPr txBox="1">
            <a:spLocks noChangeArrowheads="1"/>
          </p:cNvSpPr>
          <p:nvPr/>
        </p:nvSpPr>
        <p:spPr bwMode="auto">
          <a:xfrm>
            <a:off x="3946532" y="5511803"/>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eth1</a:t>
            </a:r>
          </a:p>
        </p:txBody>
      </p:sp>
      <p:sp>
        <p:nvSpPr>
          <p:cNvPr id="10270" name="Text Box 102">
            <a:extLst>
              <a:ext uri="{FF2B5EF4-FFF2-40B4-BE49-F238E27FC236}">
                <a16:creationId xmlns:a16="http://schemas.microsoft.com/office/drawing/2014/main" id="{FE5C0C6F-5752-A6B5-89A2-2B26AF82C02B}"/>
              </a:ext>
            </a:extLst>
          </p:cNvPr>
          <p:cNvSpPr txBox="1">
            <a:spLocks noChangeArrowheads="1"/>
          </p:cNvSpPr>
          <p:nvPr/>
        </p:nvSpPr>
        <p:spPr bwMode="auto">
          <a:xfrm>
            <a:off x="8240720" y="4673602"/>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71" name="Text Box 103">
            <a:extLst>
              <a:ext uri="{FF2B5EF4-FFF2-40B4-BE49-F238E27FC236}">
                <a16:creationId xmlns:a16="http://schemas.microsoft.com/office/drawing/2014/main" id="{D22681EA-95BD-BD5B-0F7C-B99A6DFEDAF6}"/>
              </a:ext>
            </a:extLst>
          </p:cNvPr>
          <p:cNvSpPr txBox="1">
            <a:spLocks noChangeArrowheads="1"/>
          </p:cNvSpPr>
          <p:nvPr/>
        </p:nvSpPr>
        <p:spPr bwMode="auto">
          <a:xfrm>
            <a:off x="1494868" y="3982947"/>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2001:0:0:1::/64</a:t>
            </a:r>
          </a:p>
        </p:txBody>
      </p:sp>
      <p:sp>
        <p:nvSpPr>
          <p:cNvPr id="10272" name="Text Box 104">
            <a:extLst>
              <a:ext uri="{FF2B5EF4-FFF2-40B4-BE49-F238E27FC236}">
                <a16:creationId xmlns:a16="http://schemas.microsoft.com/office/drawing/2014/main" id="{F80BAB7C-E839-7A24-3FA1-235976C785C4}"/>
              </a:ext>
            </a:extLst>
          </p:cNvPr>
          <p:cNvSpPr txBox="1">
            <a:spLocks noChangeArrowheads="1"/>
          </p:cNvSpPr>
          <p:nvPr/>
        </p:nvSpPr>
        <p:spPr bwMode="auto">
          <a:xfrm>
            <a:off x="8122925" y="3989071"/>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2001:0:0:3::/64</a:t>
            </a:r>
          </a:p>
        </p:txBody>
      </p:sp>
      <p:sp>
        <p:nvSpPr>
          <p:cNvPr id="10273" name="Text Box 105">
            <a:extLst>
              <a:ext uri="{FF2B5EF4-FFF2-40B4-BE49-F238E27FC236}">
                <a16:creationId xmlns:a16="http://schemas.microsoft.com/office/drawing/2014/main" id="{921E4EFE-4742-D765-AEA4-972D7610E490}"/>
              </a:ext>
            </a:extLst>
          </p:cNvPr>
          <p:cNvSpPr txBox="1">
            <a:spLocks noChangeArrowheads="1"/>
          </p:cNvSpPr>
          <p:nvPr/>
        </p:nvSpPr>
        <p:spPr bwMode="auto">
          <a:xfrm>
            <a:off x="4881527" y="5468362"/>
            <a:ext cx="1994457"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2001:0:0:2::/64</a:t>
            </a:r>
          </a:p>
        </p:txBody>
      </p:sp>
      <p:sp>
        <p:nvSpPr>
          <p:cNvPr id="10274" name="Text Box 106">
            <a:extLst>
              <a:ext uri="{FF2B5EF4-FFF2-40B4-BE49-F238E27FC236}">
                <a16:creationId xmlns:a16="http://schemas.microsoft.com/office/drawing/2014/main" id="{3A326E34-F219-77A9-C8F0-C50BF3C34624}"/>
              </a:ext>
            </a:extLst>
          </p:cNvPr>
          <p:cNvSpPr txBox="1">
            <a:spLocks noChangeArrowheads="1"/>
          </p:cNvSpPr>
          <p:nvPr/>
        </p:nvSpPr>
        <p:spPr bwMode="auto">
          <a:xfrm>
            <a:off x="4115356" y="2665414"/>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5" name="Text Box 107">
            <a:extLst>
              <a:ext uri="{FF2B5EF4-FFF2-40B4-BE49-F238E27FC236}">
                <a16:creationId xmlns:a16="http://schemas.microsoft.com/office/drawing/2014/main" id="{C1DD3443-C3CF-3954-1C52-3700DF353D80}"/>
              </a:ext>
            </a:extLst>
          </p:cNvPr>
          <p:cNvSpPr txBox="1">
            <a:spLocks noChangeArrowheads="1"/>
          </p:cNvSpPr>
          <p:nvPr/>
        </p:nvSpPr>
        <p:spPr bwMode="auto">
          <a:xfrm>
            <a:off x="6183870"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10276" name="Text Box 108">
            <a:extLst>
              <a:ext uri="{FF2B5EF4-FFF2-40B4-BE49-F238E27FC236}">
                <a16:creationId xmlns:a16="http://schemas.microsoft.com/office/drawing/2014/main" id="{79043165-0604-162A-85F7-D2C4797BD2BD}"/>
              </a:ext>
            </a:extLst>
          </p:cNvPr>
          <p:cNvSpPr txBox="1">
            <a:spLocks noChangeArrowheads="1"/>
          </p:cNvSpPr>
          <p:nvPr/>
        </p:nvSpPr>
        <p:spPr bwMode="auto">
          <a:xfrm>
            <a:off x="8922035"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7" name="Text Box 109">
            <a:extLst>
              <a:ext uri="{FF2B5EF4-FFF2-40B4-BE49-F238E27FC236}">
                <a16:creationId xmlns:a16="http://schemas.microsoft.com/office/drawing/2014/main" id="{99998D75-2480-FAAF-FB3B-C4D56489090C}"/>
              </a:ext>
            </a:extLst>
          </p:cNvPr>
          <p:cNvSpPr txBox="1">
            <a:spLocks noChangeArrowheads="1"/>
          </p:cNvSpPr>
          <p:nvPr/>
        </p:nvSpPr>
        <p:spPr bwMode="auto">
          <a:xfrm>
            <a:off x="2338674" y="4681540"/>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8" name="Text Box 110">
            <a:extLst>
              <a:ext uri="{FF2B5EF4-FFF2-40B4-BE49-F238E27FC236}">
                <a16:creationId xmlns:a16="http://schemas.microsoft.com/office/drawing/2014/main" id="{EB4B189A-A2EA-8885-88CE-13D905165B31}"/>
              </a:ext>
            </a:extLst>
          </p:cNvPr>
          <p:cNvSpPr txBox="1">
            <a:spLocks noChangeArrowheads="1"/>
          </p:cNvSpPr>
          <p:nvPr/>
        </p:nvSpPr>
        <p:spPr bwMode="auto">
          <a:xfrm>
            <a:off x="4015074" y="5908675"/>
            <a:ext cx="401072"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.1</a:t>
            </a:r>
          </a:p>
        </p:txBody>
      </p:sp>
      <p:sp>
        <p:nvSpPr>
          <p:cNvPr id="10279" name="Text Box 111">
            <a:extLst>
              <a:ext uri="{FF2B5EF4-FFF2-40B4-BE49-F238E27FC236}">
                <a16:creationId xmlns:a16="http://schemas.microsoft.com/office/drawing/2014/main" id="{FDEBF8A9-0F2C-F5AA-97E4-349B72E56102}"/>
              </a:ext>
            </a:extLst>
          </p:cNvPr>
          <p:cNvSpPr txBox="1">
            <a:spLocks noChangeArrowheads="1"/>
          </p:cNvSpPr>
          <p:nvPr/>
        </p:nvSpPr>
        <p:spPr bwMode="auto">
          <a:xfrm>
            <a:off x="7214683" y="5908675"/>
            <a:ext cx="401071"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.2</a:t>
            </a:r>
          </a:p>
        </p:txBody>
      </p:sp>
      <p:sp>
        <p:nvSpPr>
          <p:cNvPr id="10280" name="Rectangle 113">
            <a:extLst>
              <a:ext uri="{FF2B5EF4-FFF2-40B4-BE49-F238E27FC236}">
                <a16:creationId xmlns:a16="http://schemas.microsoft.com/office/drawing/2014/main" id="{0D7BCB94-870A-F915-DC49-D069C03C6482}"/>
              </a:ext>
            </a:extLst>
          </p:cNvPr>
          <p:cNvSpPr>
            <a:spLocks noChangeArrowheads="1"/>
          </p:cNvSpPr>
          <p:nvPr/>
        </p:nvSpPr>
        <p:spPr bwMode="auto">
          <a:xfrm>
            <a:off x="8975725" y="2098676"/>
            <a:ext cx="674688"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b="1"/>
              <a:t>pc3</a:t>
            </a:r>
            <a:endParaRPr lang="it-IT" altLang="it-IT" sz="2400"/>
          </a:p>
        </p:txBody>
      </p:sp>
      <p:pic>
        <p:nvPicPr>
          <p:cNvPr id="10281" name="Picture 114" descr="scheda-giu">
            <a:extLst>
              <a:ext uri="{FF2B5EF4-FFF2-40B4-BE49-F238E27FC236}">
                <a16:creationId xmlns:a16="http://schemas.microsoft.com/office/drawing/2014/main" id="{502B727A-2B60-BF31-F426-C23ACB2620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8125" y="2606675"/>
            <a:ext cx="33178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2" name="Line 115">
            <a:extLst>
              <a:ext uri="{FF2B5EF4-FFF2-40B4-BE49-F238E27FC236}">
                <a16:creationId xmlns:a16="http://schemas.microsoft.com/office/drawing/2014/main" id="{8523AE2E-3EC0-99BB-12D1-1F512A081DA5}"/>
              </a:ext>
            </a:extLst>
          </p:cNvPr>
          <p:cNvSpPr>
            <a:spLocks noChangeShapeType="1"/>
          </p:cNvSpPr>
          <p:nvPr/>
        </p:nvSpPr>
        <p:spPr bwMode="auto">
          <a:xfrm>
            <a:off x="9280525" y="3165475"/>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0283" name="Text Box 116">
            <a:extLst>
              <a:ext uri="{FF2B5EF4-FFF2-40B4-BE49-F238E27FC236}">
                <a16:creationId xmlns:a16="http://schemas.microsoft.com/office/drawing/2014/main" id="{20E6BDAC-88FC-4A7E-9C9E-4FC4E3CF72F9}"/>
              </a:ext>
            </a:extLst>
          </p:cNvPr>
          <p:cNvSpPr txBox="1">
            <a:spLocks noChangeArrowheads="1"/>
          </p:cNvSpPr>
          <p:nvPr/>
        </p:nvSpPr>
        <p:spPr bwMode="auto">
          <a:xfrm>
            <a:off x="9509132" y="2784477"/>
            <a:ext cx="688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sz="2000"/>
              <a:t>eth0</a:t>
            </a:r>
          </a:p>
        </p:txBody>
      </p:sp>
      <p:sp>
        <p:nvSpPr>
          <p:cNvPr id="10284" name="Text Box 117">
            <a:extLst>
              <a:ext uri="{FF2B5EF4-FFF2-40B4-BE49-F238E27FC236}">
                <a16:creationId xmlns:a16="http://schemas.microsoft.com/office/drawing/2014/main" id="{E6FF9A67-6869-95F7-2463-D9678D1D175A}"/>
              </a:ext>
            </a:extLst>
          </p:cNvPr>
          <p:cNvSpPr txBox="1">
            <a:spLocks noChangeArrowheads="1"/>
          </p:cNvSpPr>
          <p:nvPr/>
        </p:nvSpPr>
        <p:spPr bwMode="auto">
          <a:xfrm>
            <a:off x="10215327" y="2736852"/>
            <a:ext cx="344966" cy="40011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  </a:t>
            </a:r>
          </a:p>
        </p:txBody>
      </p:sp>
      <p:sp>
        <p:nvSpPr>
          <p:cNvPr id="2" name="Text Box 106">
            <a:extLst>
              <a:ext uri="{FF2B5EF4-FFF2-40B4-BE49-F238E27FC236}">
                <a16:creationId xmlns:a16="http://schemas.microsoft.com/office/drawing/2014/main" id="{2A8EA852-3B5A-19F0-EDAF-EFEDFB491B2E}"/>
              </a:ext>
            </a:extLst>
          </p:cNvPr>
          <p:cNvSpPr txBox="1">
            <a:spLocks noChangeArrowheads="1"/>
          </p:cNvSpPr>
          <p:nvPr/>
        </p:nvSpPr>
        <p:spPr bwMode="auto">
          <a:xfrm>
            <a:off x="2251411" y="2708275"/>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0:1</a:t>
            </a:r>
          </a:p>
        </p:txBody>
      </p:sp>
      <p:sp>
        <p:nvSpPr>
          <p:cNvPr id="3" name="Text Box 106">
            <a:extLst>
              <a:ext uri="{FF2B5EF4-FFF2-40B4-BE49-F238E27FC236}">
                <a16:creationId xmlns:a16="http://schemas.microsoft.com/office/drawing/2014/main" id="{A92F32A9-C0B5-AD19-1559-5A6BEB65E377}"/>
              </a:ext>
            </a:extLst>
          </p:cNvPr>
          <p:cNvSpPr txBox="1">
            <a:spLocks noChangeArrowheads="1"/>
          </p:cNvSpPr>
          <p:nvPr/>
        </p:nvSpPr>
        <p:spPr bwMode="auto">
          <a:xfrm>
            <a:off x="7752099" y="2736852"/>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0:2</a:t>
            </a:r>
          </a:p>
        </p:txBody>
      </p:sp>
      <p:sp>
        <p:nvSpPr>
          <p:cNvPr id="4" name="Text Box 106">
            <a:extLst>
              <a:ext uri="{FF2B5EF4-FFF2-40B4-BE49-F238E27FC236}">
                <a16:creationId xmlns:a16="http://schemas.microsoft.com/office/drawing/2014/main" id="{E1F85801-467E-3EC4-0A7F-FD35406E69AB}"/>
              </a:ext>
            </a:extLst>
          </p:cNvPr>
          <p:cNvSpPr txBox="1">
            <a:spLocks noChangeArrowheads="1"/>
          </p:cNvSpPr>
          <p:nvPr/>
        </p:nvSpPr>
        <p:spPr bwMode="auto">
          <a:xfrm>
            <a:off x="8476791" y="2746377"/>
            <a:ext cx="554960"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0:3</a:t>
            </a:r>
          </a:p>
        </p:txBody>
      </p:sp>
      <p:sp>
        <p:nvSpPr>
          <p:cNvPr id="5" name="Text Box 106">
            <a:extLst>
              <a:ext uri="{FF2B5EF4-FFF2-40B4-BE49-F238E27FC236}">
                <a16:creationId xmlns:a16="http://schemas.microsoft.com/office/drawing/2014/main" id="{31BD7C50-F29F-0E1F-A909-BA125E1DFA0F}"/>
              </a:ext>
            </a:extLst>
          </p:cNvPr>
          <p:cNvSpPr txBox="1">
            <a:spLocks noChangeArrowheads="1"/>
          </p:cNvSpPr>
          <p:nvPr/>
        </p:nvSpPr>
        <p:spPr bwMode="auto">
          <a:xfrm>
            <a:off x="1598298" y="4686302"/>
            <a:ext cx="68961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0:a1</a:t>
            </a:r>
          </a:p>
        </p:txBody>
      </p:sp>
      <p:sp>
        <p:nvSpPr>
          <p:cNvPr id="6" name="Text Box 106">
            <a:extLst>
              <a:ext uri="{FF2B5EF4-FFF2-40B4-BE49-F238E27FC236}">
                <a16:creationId xmlns:a16="http://schemas.microsoft.com/office/drawing/2014/main" id="{CDAD84BB-2D54-D704-02B3-AE1ED02E08E0}"/>
              </a:ext>
            </a:extLst>
          </p:cNvPr>
          <p:cNvSpPr txBox="1">
            <a:spLocks noChangeArrowheads="1"/>
          </p:cNvSpPr>
          <p:nvPr/>
        </p:nvSpPr>
        <p:spPr bwMode="auto">
          <a:xfrm>
            <a:off x="9443800" y="4684713"/>
            <a:ext cx="673582"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0:c1</a:t>
            </a:r>
          </a:p>
        </p:txBody>
      </p:sp>
      <p:sp>
        <p:nvSpPr>
          <p:cNvPr id="7" name="Text Box 106">
            <a:extLst>
              <a:ext uri="{FF2B5EF4-FFF2-40B4-BE49-F238E27FC236}">
                <a16:creationId xmlns:a16="http://schemas.microsoft.com/office/drawing/2014/main" id="{5647C53D-3DF1-BABA-02B8-71DE9A9CC6DB}"/>
              </a:ext>
            </a:extLst>
          </p:cNvPr>
          <p:cNvSpPr txBox="1">
            <a:spLocks noChangeArrowheads="1"/>
          </p:cNvSpPr>
          <p:nvPr/>
        </p:nvSpPr>
        <p:spPr bwMode="auto">
          <a:xfrm>
            <a:off x="320560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0:b1</a:t>
            </a:r>
          </a:p>
        </p:txBody>
      </p:sp>
      <p:sp>
        <p:nvSpPr>
          <p:cNvPr id="8" name="Text Box 106">
            <a:extLst>
              <a:ext uri="{FF2B5EF4-FFF2-40B4-BE49-F238E27FC236}">
                <a16:creationId xmlns:a16="http://schemas.microsoft.com/office/drawing/2014/main" id="{437D5A03-F29D-2450-A447-4412C65E4C31}"/>
              </a:ext>
            </a:extLst>
          </p:cNvPr>
          <p:cNvSpPr txBox="1">
            <a:spLocks noChangeArrowheads="1"/>
          </p:cNvSpPr>
          <p:nvPr/>
        </p:nvSpPr>
        <p:spPr bwMode="auto">
          <a:xfrm>
            <a:off x="7806979" y="5911852"/>
            <a:ext cx="696024" cy="400110"/>
          </a:xfrm>
          <a:prstGeom prst="rect">
            <a:avLst/>
          </a:prstGeom>
          <a:solidFill>
            <a:schemeClr val="bg1"/>
          </a:solidFill>
          <a:ln w="9525">
            <a:solidFill>
              <a:schemeClr val="tx1"/>
            </a:solidFill>
            <a:miter lim="800000"/>
            <a:headEnd/>
            <a:tailEnd/>
          </a:ln>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it-IT" altLang="it-IT" sz="2000"/>
              <a:t>0:b2</a:t>
            </a:r>
          </a:p>
        </p:txBody>
      </p:sp>
      <p:sp>
        <p:nvSpPr>
          <p:cNvPr id="9" name="AutoShape 195">
            <a:extLst>
              <a:ext uri="{FF2B5EF4-FFF2-40B4-BE49-F238E27FC236}">
                <a16:creationId xmlns:a16="http://schemas.microsoft.com/office/drawing/2014/main" id="{26AF67F4-163D-2995-7367-49A51EE7EA00}"/>
              </a:ext>
            </a:extLst>
          </p:cNvPr>
          <p:cNvSpPr>
            <a:spLocks noChangeArrowheads="1"/>
          </p:cNvSpPr>
          <p:nvPr/>
        </p:nvSpPr>
        <p:spPr bwMode="auto">
          <a:xfrm>
            <a:off x="3565525" y="1244605"/>
            <a:ext cx="4411624" cy="733213"/>
          </a:xfrm>
          <a:prstGeom prst="wedgeRoundRectCallout">
            <a:avLst>
              <a:gd name="adj1" fmla="val -32627"/>
              <a:gd name="adj2" fmla="val 133524"/>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a:latin typeface="Tahoma" panose="020B0604030504040204" pitchFamily="34" charset="0"/>
              </a:rPr>
              <a:t>Will be assigned using SLAAC</a:t>
            </a:r>
            <a:br>
              <a:rPr lang="en-US" altLang="en-IT">
                <a:latin typeface="Tahoma" panose="020B0604030504040204" pitchFamily="34" charset="0"/>
              </a:rPr>
            </a:br>
            <a:r>
              <a:rPr lang="en-US" altLang="en-IT">
                <a:latin typeface="Tahoma" panose="020B0604030504040204" pitchFamily="34" charset="0"/>
              </a:rPr>
              <a:t>(</a:t>
            </a:r>
            <a:r>
              <a:rPr lang="en-US" altLang="en-IT" err="1">
                <a:latin typeface="Tahoma" panose="020B0604030504040204" pitchFamily="34" charset="0"/>
              </a:rPr>
              <a:t>StateLess</a:t>
            </a:r>
            <a:r>
              <a:rPr lang="en-US" altLang="en-IT">
                <a:latin typeface="Tahoma" panose="020B0604030504040204" pitchFamily="34" charset="0"/>
              </a:rPr>
              <a:t> Address Auto-Configuration)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12294" name="Group 105">
            <a:extLst>
              <a:ext uri="{FF2B5EF4-FFF2-40B4-BE49-F238E27FC236}">
                <a16:creationId xmlns:a16="http://schemas.microsoft.com/office/drawing/2014/main" id="{31077BAD-D57B-20D0-FC27-58D1F00EB405}"/>
              </a:ext>
            </a:extLst>
          </p:cNvPr>
          <p:cNvGrpSpPr>
            <a:grpSpLocks/>
          </p:cNvGrpSpPr>
          <p:nvPr/>
        </p:nvGrpSpPr>
        <p:grpSpPr bwMode="auto">
          <a:xfrm>
            <a:off x="4922620" y="1046284"/>
            <a:ext cx="6659780" cy="5319711"/>
            <a:chOff x="2549" y="835"/>
            <a:chExt cx="2115" cy="3351"/>
          </a:xfrm>
        </p:grpSpPr>
        <p:sp>
          <p:nvSpPr>
            <p:cNvPr id="12295" name="AutoShape 103">
              <a:extLst>
                <a:ext uri="{FF2B5EF4-FFF2-40B4-BE49-F238E27FC236}">
                  <a16:creationId xmlns:a16="http://schemas.microsoft.com/office/drawing/2014/main" id="{BF86EBAE-7709-4E3F-B5D8-AF8A10EC966C}"/>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12296" name="AutoShape 104">
              <a:extLst>
                <a:ext uri="{FF2B5EF4-FFF2-40B4-BE49-F238E27FC236}">
                  <a16:creationId xmlns:a16="http://schemas.microsoft.com/office/drawing/2014/main" id="{BFEC9902-88C0-54AE-3627-271DC01BD519}"/>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grpSp>
        <p:nvGrpSpPr>
          <p:cNvPr id="4" name="Group 3">
            <a:extLst>
              <a:ext uri="{FF2B5EF4-FFF2-40B4-BE49-F238E27FC236}">
                <a16:creationId xmlns:a16="http://schemas.microsoft.com/office/drawing/2014/main" id="{29F97A46-4EFF-42ED-C192-4F67B25EB591}"/>
              </a:ext>
            </a:extLst>
          </p:cNvPr>
          <p:cNvGrpSpPr/>
          <p:nvPr/>
        </p:nvGrpSpPr>
        <p:grpSpPr>
          <a:xfrm>
            <a:off x="808867" y="1046283"/>
            <a:ext cx="3731855" cy="5319711"/>
            <a:chOff x="331625" y="1046284"/>
            <a:chExt cx="3731855" cy="5054982"/>
          </a:xfrm>
        </p:grpSpPr>
        <p:sp>
          <p:nvSpPr>
            <p:cNvPr id="12297" name="AutoShape 103">
              <a:extLst>
                <a:ext uri="{FF2B5EF4-FFF2-40B4-BE49-F238E27FC236}">
                  <a16:creationId xmlns:a16="http://schemas.microsoft.com/office/drawing/2014/main" id="{815BEE77-1BFA-BBE5-8115-97E19F48CD57}"/>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3" name="AutoShape 104">
              <a:extLst>
                <a:ext uri="{FF2B5EF4-FFF2-40B4-BE49-F238E27FC236}">
                  <a16:creationId xmlns:a16="http://schemas.microsoft.com/office/drawing/2014/main" id="{BB74B829-B122-B01E-DFD7-D8D159ED57EF}"/>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05">
            <a:extLst>
              <a:ext uri="{FF2B5EF4-FFF2-40B4-BE49-F238E27FC236}">
                <a16:creationId xmlns:a16="http://schemas.microsoft.com/office/drawing/2014/main" id="{C1559D9E-A15B-23F4-C380-F181C058FBA3}"/>
              </a:ext>
            </a:extLst>
          </p:cNvPr>
          <p:cNvGrpSpPr>
            <a:grpSpLocks/>
          </p:cNvGrpSpPr>
          <p:nvPr/>
        </p:nvGrpSpPr>
        <p:grpSpPr bwMode="auto">
          <a:xfrm>
            <a:off x="4922620" y="1046284"/>
            <a:ext cx="6659780" cy="5319711"/>
            <a:chOff x="2549" y="835"/>
            <a:chExt cx="2115" cy="3351"/>
          </a:xfrm>
        </p:grpSpPr>
        <p:sp>
          <p:nvSpPr>
            <p:cNvPr id="6" name="AutoShape 103">
              <a:extLst>
                <a:ext uri="{FF2B5EF4-FFF2-40B4-BE49-F238E27FC236}">
                  <a16:creationId xmlns:a16="http://schemas.microsoft.com/office/drawing/2014/main" id="{D2E8A2D6-84D3-FD91-C123-2C2351EFACBA}"/>
                </a:ext>
              </a:extLst>
            </p:cNvPr>
            <p:cNvSpPr>
              <a:spLocks noChangeArrowheads="1"/>
            </p:cNvSpPr>
            <p:nvPr/>
          </p:nvSpPr>
          <p:spPr bwMode="auto">
            <a:xfrm>
              <a:off x="2549" y="1009"/>
              <a:ext cx="2115" cy="317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br>
                <a:rPr lang="pt-BR" altLang="it-IT" sz="1600" b="1" dirty="0">
                  <a:latin typeface="Courier New" panose="02070309020205020404" pitchFamily="49" charset="0"/>
                </a:rPr>
              </a:br>
              <a:r>
                <a:rPr lang="pt-BR" altLang="it-IT" sz="1600" b="1" dirty="0">
                  <a:latin typeface="Courier New" panose="02070309020205020404" pitchFamily="49" charset="0"/>
                </a:rPr>
                <a:t>pc1[0]="A/00:00:00:00:00:01"</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pc1[ipv6]="True"</a:t>
              </a:r>
            </a:p>
            <a:p>
              <a:pPr eaLnBrk="1" hangingPunct="1">
                <a:spcBef>
                  <a:spcPct val="0"/>
                </a:spcBef>
                <a:buClrTx/>
                <a:buSzTx/>
                <a:buFontTx/>
                <a:buNone/>
              </a:pPr>
              <a:r>
                <a:rPr lang="pt-BR" altLang="it-IT" sz="1600" b="1" dirty="0">
                  <a:latin typeface="Courier New" panose="02070309020205020404" pitchFamily="49" charset="0"/>
                </a:rPr>
                <a:t>pc1[sysctl]="net.ipv6.conf.eth0.accept_ra=2"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pc2[0]="C/00:00:00:00:00:02"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pc2[ipv6]="True"</a:t>
              </a:r>
            </a:p>
            <a:p>
              <a:pPr eaLnBrk="1" hangingPunct="1">
                <a:spcBef>
                  <a:spcPct val="0"/>
                </a:spcBef>
                <a:buClrTx/>
                <a:buSzTx/>
                <a:buFontTx/>
                <a:buNone/>
              </a:pPr>
              <a:r>
                <a:rPr lang="pt-BR" altLang="it-IT" sz="1600" b="1" dirty="0">
                  <a:latin typeface="Courier New" panose="02070309020205020404" pitchFamily="49" charset="0"/>
                </a:rPr>
                <a:t>pc2[sysctl]="net.ipv6.conf.eth0.accept_ra=2"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pc3[0]="C/00:00:00:00:00:03"</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pc3[ipv6]="True"</a:t>
              </a:r>
            </a:p>
            <a:p>
              <a:pPr eaLnBrk="1" hangingPunct="1">
                <a:spcBef>
                  <a:spcPct val="0"/>
                </a:spcBef>
                <a:buClrTx/>
                <a:buSzTx/>
                <a:buFontTx/>
                <a:buNone/>
              </a:pPr>
              <a:r>
                <a:rPr lang="pt-BR" altLang="it-IT" sz="1600" b="1" dirty="0">
                  <a:latin typeface="Courier New" panose="02070309020205020404" pitchFamily="49" charset="0"/>
                </a:rPr>
                <a:t>pc3[sysctl]="net.ipv6.conf.eth0.accept_ra=2"</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wireshark[bridged]=true</a:t>
              </a:r>
            </a:p>
            <a:p>
              <a:pPr eaLnBrk="1" hangingPunct="1">
                <a:spcBef>
                  <a:spcPct val="0"/>
                </a:spcBef>
                <a:buClrTx/>
                <a:buSzTx/>
                <a:buFontTx/>
                <a:buNone/>
              </a:pPr>
              <a:r>
                <a:rPr lang="pt-BR" altLang="it-IT" sz="1600" b="1" dirty="0">
                  <a:latin typeface="Courier New" panose="02070309020205020404" pitchFamily="49" charset="0"/>
                </a:rPr>
                <a:t>wireshark[port]="3000:3000"</a:t>
              </a:r>
            </a:p>
            <a:p>
              <a:pPr eaLnBrk="1" hangingPunct="1">
                <a:spcBef>
                  <a:spcPct val="0"/>
                </a:spcBef>
                <a:buClrTx/>
                <a:buSzTx/>
                <a:buFontTx/>
                <a:buNone/>
              </a:pPr>
              <a:r>
                <a:rPr lang="pt-BR" altLang="it-IT" sz="1600" b="1" dirty="0">
                  <a:latin typeface="Courier New" panose="02070309020205020404" pitchFamily="49" charset="0"/>
                </a:rPr>
                <a:t>wireshark[image]="lscr.io/linuxserver/wireshark"</a:t>
              </a:r>
            </a:p>
            <a:p>
              <a:pPr eaLnBrk="1" hangingPunct="1">
                <a:spcBef>
                  <a:spcPct val="0"/>
                </a:spcBef>
                <a:buClrTx/>
                <a:buSzTx/>
                <a:buFontTx/>
                <a:buNone/>
              </a:pPr>
              <a:r>
                <a:rPr lang="pt-BR" altLang="it-IT" sz="1600" b="1" dirty="0">
                  <a:latin typeface="Courier New" panose="02070309020205020404" pitchFamily="49" charset="0"/>
                </a:rPr>
                <a:t>wireshark[num_terms]=0</a:t>
              </a:r>
            </a:p>
          </p:txBody>
        </p:sp>
        <p:sp>
          <p:nvSpPr>
            <p:cNvPr id="7" name="AutoShape 104">
              <a:extLst>
                <a:ext uri="{FF2B5EF4-FFF2-40B4-BE49-F238E27FC236}">
                  <a16:creationId xmlns:a16="http://schemas.microsoft.com/office/drawing/2014/main" id="{65C883F3-8B0C-B72E-47E8-EFF4C42419DD}"/>
                </a:ext>
              </a:extLst>
            </p:cNvPr>
            <p:cNvSpPr>
              <a:spLocks noChangeArrowheads="1"/>
            </p:cNvSpPr>
            <p:nvPr/>
          </p:nvSpPr>
          <p:spPr bwMode="auto">
            <a:xfrm>
              <a:off x="2607" y="835"/>
              <a:ext cx="654"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12292" name="Rectangle 95">
            <a:extLst>
              <a:ext uri="{FF2B5EF4-FFF2-40B4-BE49-F238E27FC236}">
                <a16:creationId xmlns:a16="http://schemas.microsoft.com/office/drawing/2014/main" id="{26BCD54E-C2C0-7388-A2F3-A87F67D66E6F}"/>
              </a:ext>
            </a:extLst>
          </p:cNvPr>
          <p:cNvSpPr>
            <a:spLocks noGrp="1" noChangeArrowheads="1"/>
          </p:cNvSpPr>
          <p:nvPr>
            <p:ph type="title"/>
          </p:nvPr>
        </p:nvSpPr>
        <p:spPr/>
        <p:txBody>
          <a:bodyPr/>
          <a:lstStyle/>
          <a:p>
            <a:pPr eaLnBrk="1" hangingPunct="1"/>
            <a:r>
              <a:rPr lang="it-IT" altLang="it-IT"/>
              <a:t>a </a:t>
            </a:r>
            <a:r>
              <a:rPr lang="it-IT" altLang="it-IT" err="1"/>
              <a:t>quick</a:t>
            </a:r>
            <a:r>
              <a:rPr lang="it-IT" altLang="it-IT"/>
              <a:t> look </a:t>
            </a:r>
            <a:r>
              <a:rPr lang="it-IT" altLang="it-IT" err="1"/>
              <a:t>at</a:t>
            </a:r>
            <a:r>
              <a:rPr lang="it-IT" altLang="it-IT"/>
              <a:t> the lab</a:t>
            </a:r>
            <a:endParaRPr lang="en-US" altLang="it-IT"/>
          </a:p>
        </p:txBody>
      </p:sp>
      <p:sp>
        <p:nvSpPr>
          <p:cNvPr id="15" name="Segnaposto data 2">
            <a:extLst>
              <a:ext uri="{FF2B5EF4-FFF2-40B4-BE49-F238E27FC236}">
                <a16:creationId xmlns:a16="http://schemas.microsoft.com/office/drawing/2014/main" id="{6FC23FCF-AF8F-880B-3763-26C1E17F49B8}"/>
              </a:ext>
            </a:extLst>
          </p:cNvPr>
          <p:cNvSpPr>
            <a:spLocks noGrp="1"/>
          </p:cNvSpPr>
          <p:nvPr>
            <p:ph type="dt" sz="half" idx="10"/>
          </p:nvPr>
        </p:nvSpPr>
        <p:spPr/>
        <p:txBody>
          <a:bodyPr/>
          <a:lstStyle/>
          <a:p>
            <a:pPr>
              <a:defRPr/>
            </a:pPr>
            <a:r>
              <a:rPr lang="en-US" altLang="it-IT"/>
              <a:t>last update: Sept 2024</a:t>
            </a:r>
            <a:endParaRPr lang="it-IT" altLang="it-IT"/>
          </a:p>
        </p:txBody>
      </p:sp>
      <p:sp>
        <p:nvSpPr>
          <p:cNvPr id="16" name="Segnaposto piè di pagina 3">
            <a:extLst>
              <a:ext uri="{FF2B5EF4-FFF2-40B4-BE49-F238E27FC236}">
                <a16:creationId xmlns:a16="http://schemas.microsoft.com/office/drawing/2014/main" id="{F4E4618B-7133-56BB-F8A3-1D636EC147F6}"/>
              </a:ext>
            </a:extLst>
          </p:cNvPr>
          <p:cNvSpPr>
            <a:spLocks noGrp="1"/>
          </p:cNvSpPr>
          <p:nvPr>
            <p:ph type="ftr" sz="quarter" idx="11"/>
          </p:nvPr>
        </p:nvSpPr>
        <p:spPr/>
        <p:txBody>
          <a:bodyPr/>
          <a:lstStyle/>
          <a:p>
            <a:pPr>
              <a:defRPr/>
            </a:pPr>
            <a:r>
              <a:rPr lang="it-IT" altLang="it-IT" err="1"/>
              <a:t>kathara</a:t>
            </a:r>
            <a:r>
              <a:rPr lang="it-IT" altLang="it-IT"/>
              <a:t> – [ lab: basic-ipv6 ]</a:t>
            </a:r>
          </a:p>
        </p:txBody>
      </p:sp>
      <p:grpSp>
        <p:nvGrpSpPr>
          <p:cNvPr id="8" name="Group 7">
            <a:extLst>
              <a:ext uri="{FF2B5EF4-FFF2-40B4-BE49-F238E27FC236}">
                <a16:creationId xmlns:a16="http://schemas.microsoft.com/office/drawing/2014/main" id="{A87CCD6F-7808-E862-1F50-D8333D7EAC16}"/>
              </a:ext>
            </a:extLst>
          </p:cNvPr>
          <p:cNvGrpSpPr/>
          <p:nvPr/>
        </p:nvGrpSpPr>
        <p:grpSpPr>
          <a:xfrm>
            <a:off x="808867" y="1046283"/>
            <a:ext cx="3731855" cy="5319711"/>
            <a:chOff x="331625" y="1046284"/>
            <a:chExt cx="3731855" cy="5054982"/>
          </a:xfrm>
        </p:grpSpPr>
        <p:sp>
          <p:nvSpPr>
            <p:cNvPr id="9" name="AutoShape 103">
              <a:extLst>
                <a:ext uri="{FF2B5EF4-FFF2-40B4-BE49-F238E27FC236}">
                  <a16:creationId xmlns:a16="http://schemas.microsoft.com/office/drawing/2014/main" id="{250AA04B-6EBA-6377-E785-F355FB0111FB}"/>
                </a:ext>
              </a:extLst>
            </p:cNvPr>
            <p:cNvSpPr>
              <a:spLocks noChangeArrowheads="1"/>
            </p:cNvSpPr>
            <p:nvPr/>
          </p:nvSpPr>
          <p:spPr bwMode="auto">
            <a:xfrm>
              <a:off x="331625" y="1322509"/>
              <a:ext cx="3731855" cy="4778757"/>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r1[0]="A/00:00:00:00:00:a1"</a:t>
              </a:r>
            </a:p>
            <a:p>
              <a:pPr eaLnBrk="1" hangingPunct="1">
                <a:spcBef>
                  <a:spcPct val="0"/>
                </a:spcBef>
                <a:buClrTx/>
                <a:buSzTx/>
                <a:buFontTx/>
                <a:buNone/>
              </a:pPr>
              <a:r>
                <a:rPr lang="pt-BR" altLang="it-IT" sz="1600" b="1" dirty="0">
                  <a:latin typeface="Courier New" panose="02070309020205020404" pitchFamily="49" charset="0"/>
                </a:rPr>
                <a:t>r1[1]="B/00:00:00:00:00:b1"</a:t>
              </a:r>
            </a:p>
            <a:p>
              <a:pPr eaLnBrk="1" hangingPunct="1">
                <a:spcBef>
                  <a:spcPct val="0"/>
                </a:spcBef>
                <a:buClrTx/>
                <a:buSzTx/>
                <a:buFontTx/>
                <a:buNone/>
              </a:pPr>
              <a:r>
                <a:rPr lang="pt-BR" altLang="it-IT" sz="1600" b="1" dirty="0">
                  <a:latin typeface="Courier New" panose="02070309020205020404" pitchFamily="49" charset="0"/>
                </a:rPr>
                <a:t>r1[image]="kathara/base"</a:t>
              </a:r>
            </a:p>
            <a:p>
              <a:pPr eaLnBrk="1" hangingPunct="1">
                <a:spcBef>
                  <a:spcPct val="0"/>
                </a:spcBef>
                <a:buClrTx/>
                <a:buSzTx/>
                <a:buFontTx/>
                <a:buNone/>
              </a:pPr>
              <a:r>
                <a:rPr lang="pt-BR" altLang="it-IT" sz="1600" b="1" dirty="0">
                  <a:latin typeface="Courier New" panose="02070309020205020404" pitchFamily="49" charset="0"/>
                </a:rPr>
                <a:t>r1[ipv6]=“True"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r2[0]="C/00:00:00:00:00:c1"</a:t>
              </a:r>
            </a:p>
            <a:p>
              <a:pPr eaLnBrk="1" hangingPunct="1">
                <a:spcBef>
                  <a:spcPct val="0"/>
                </a:spcBef>
                <a:buClrTx/>
                <a:buSzTx/>
                <a:buFontTx/>
                <a:buNone/>
              </a:pPr>
              <a:r>
                <a:rPr lang="pt-BR" altLang="it-IT" sz="1600" b="1" dirty="0">
                  <a:latin typeface="Courier New" panose="02070309020205020404" pitchFamily="49" charset="0"/>
                </a:rPr>
                <a:t>r2[1]="B/00:00:00:00:00:b2"</a:t>
              </a:r>
            </a:p>
            <a:p>
              <a:pPr eaLnBrk="1" hangingPunct="1">
                <a:spcBef>
                  <a:spcPct val="0"/>
                </a:spcBef>
                <a:buClrTx/>
                <a:buSzTx/>
                <a:buFontTx/>
                <a:buNone/>
              </a:pPr>
              <a:r>
                <a:rPr lang="pt-BR" altLang="it-IT" sz="1600" b="1" dirty="0">
                  <a:latin typeface="Courier New" panose="02070309020205020404" pitchFamily="49" charset="0"/>
                </a:rPr>
                <a:t>r2[image]="kathara/base"</a:t>
              </a:r>
            </a:p>
            <a:p>
              <a:pPr eaLnBrk="1" hangingPunct="1">
                <a:spcBef>
                  <a:spcPct val="0"/>
                </a:spcBef>
                <a:buClrTx/>
                <a:buSzTx/>
                <a:buFontTx/>
                <a:buNone/>
              </a:pPr>
              <a:r>
                <a:rPr lang="pt-BR" altLang="it-IT" sz="1600" b="1" dirty="0">
                  <a:latin typeface="Courier New" panose="02070309020205020404" pitchFamily="49" charset="0"/>
                </a:rPr>
                <a:t>r2[ipv6]=“True"</a:t>
              </a:r>
            </a:p>
            <a:p>
              <a:pPr eaLnBrk="1" hangingPunct="1">
                <a:spcBef>
                  <a:spcPct val="0"/>
                </a:spcBef>
                <a:buClrTx/>
                <a:buSzTx/>
                <a:buFontTx/>
                <a:buNone/>
              </a:pPr>
              <a:endParaRPr lang="pt-BR" altLang="it-IT" sz="1600" b="1" dirty="0">
                <a:latin typeface="Courier New" panose="02070309020205020404" pitchFamily="49" charset="0"/>
              </a:endParaRPr>
            </a:p>
          </p:txBody>
        </p:sp>
        <p:sp>
          <p:nvSpPr>
            <p:cNvPr id="10" name="AutoShape 104">
              <a:extLst>
                <a:ext uri="{FF2B5EF4-FFF2-40B4-BE49-F238E27FC236}">
                  <a16:creationId xmlns:a16="http://schemas.microsoft.com/office/drawing/2014/main" id="{76AE059B-DF2B-0E07-601D-69BEA02FD9F5}"/>
                </a:ext>
              </a:extLst>
            </p:cNvPr>
            <p:cNvSpPr>
              <a:spLocks noChangeArrowheads="1"/>
            </p:cNvSpPr>
            <p:nvPr/>
          </p:nvSpPr>
          <p:spPr bwMode="auto">
            <a:xfrm>
              <a:off x="504808" y="1046284"/>
              <a:ext cx="2059336" cy="360362"/>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a:latin typeface="Courier New" panose="02070309020205020404" pitchFamily="49" charset="0"/>
                </a:rPr>
                <a:t>lab.conf</a:t>
              </a:r>
            </a:p>
          </p:txBody>
        </p:sp>
      </p:grpSp>
      <p:sp>
        <p:nvSpPr>
          <p:cNvPr id="2" name="AutoShape 195">
            <a:extLst>
              <a:ext uri="{FF2B5EF4-FFF2-40B4-BE49-F238E27FC236}">
                <a16:creationId xmlns:a16="http://schemas.microsoft.com/office/drawing/2014/main" id="{F96AB974-4791-58C2-E792-8A50A6478C01}"/>
              </a:ext>
            </a:extLst>
          </p:cNvPr>
          <p:cNvSpPr>
            <a:spLocks noChangeArrowheads="1"/>
          </p:cNvSpPr>
          <p:nvPr/>
        </p:nvSpPr>
        <p:spPr bwMode="auto">
          <a:xfrm>
            <a:off x="1913804" y="2009102"/>
            <a:ext cx="4411624" cy="360362"/>
          </a:xfrm>
          <a:prstGeom prst="wedgeRoundRectCallout">
            <a:avLst>
              <a:gd name="adj1" fmla="val -33445"/>
              <a:gd name="adj2" fmla="val -103909"/>
              <a:gd name="adj3" fmla="val 16667"/>
            </a:avLst>
          </a:prstGeom>
          <a:solidFill>
            <a:schemeClr val="accent2"/>
          </a:solidFill>
          <a:ln w="9525">
            <a:solidFill>
              <a:schemeClr val="tx1"/>
            </a:solidFill>
            <a:miter lim="800000"/>
            <a:headEnd/>
            <a:tailEnd/>
          </a:ln>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IT" dirty="0">
                <a:latin typeface="Tahoma" panose="020B0604030504040204" pitchFamily="34" charset="0"/>
              </a:rPr>
              <a:t>Set the MAC address on the interface</a:t>
            </a:r>
          </a:p>
        </p:txBody>
      </p:sp>
    </p:spTree>
    <p:extLst>
      <p:ext uri="{BB962C8B-B14F-4D97-AF65-F5344CB8AC3E}">
        <p14:creationId xmlns:p14="http://schemas.microsoft.com/office/powerpoint/2010/main" val="1943135233"/>
      </p:ext>
    </p:extLst>
  </p:cSld>
  <p:clrMapOvr>
    <a:masterClrMapping/>
  </p:clrMapOvr>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EB2CA632F902743835D1E561AFB238F" ma:contentTypeVersion="16" ma:contentTypeDescription="Creare un nuovo documento." ma:contentTypeScope="" ma:versionID="3212e702edaf026d34f3f463c2b197f1">
  <xsd:schema xmlns:xsd="http://www.w3.org/2001/XMLSchema" xmlns:xs="http://www.w3.org/2001/XMLSchema" xmlns:p="http://schemas.microsoft.com/office/2006/metadata/properties" xmlns:ns3="81e8b71c-ed62-4b5a-8a6a-dfc35b998427" xmlns:ns4="37c45f14-d49a-44b2-a48a-3f25cba2ab6d" targetNamespace="http://schemas.microsoft.com/office/2006/metadata/properties" ma:root="true" ma:fieldsID="c7890791843b95e4852a59e66f9e0c3a" ns3:_="" ns4:_="">
    <xsd:import namespace="81e8b71c-ed62-4b5a-8a6a-dfc35b998427"/>
    <xsd:import namespace="37c45f14-d49a-44b2-a48a-3f25cba2ab6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e8b71c-ed62-4b5a-8a6a-dfc35b998427" elementFormDefault="qualified">
    <xsd:import namespace="http://schemas.microsoft.com/office/2006/documentManagement/types"/>
    <xsd:import namespace="http://schemas.microsoft.com/office/infopath/2007/PartnerControls"/>
    <xsd:element name="SharedWithUsers" ma:index="8" nillable="true" ma:displayName="Condiviso con"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description="" ma:internalName="SharedWithDetails" ma:readOnly="true">
      <xsd:simpleType>
        <xsd:restriction base="dms:Note">
          <xsd:maxLength value="255"/>
        </xsd:restriction>
      </xsd:simpleType>
    </xsd:element>
    <xsd:element name="SharingHintHash" ma:index="10" nillable="true" ma:displayName="Hash suggerimento condivisione"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45f14-d49a-44b2-a48a-3f25cba2ab6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7c45f14-d49a-44b2-a48a-3f25cba2ab6d" xsi:nil="true"/>
  </documentManagement>
</p:properties>
</file>

<file path=customXml/itemProps1.xml><?xml version="1.0" encoding="utf-8"?>
<ds:datastoreItem xmlns:ds="http://schemas.openxmlformats.org/officeDocument/2006/customXml" ds:itemID="{D71EC864-2156-4B21-A067-1D25A4DE593D}">
  <ds:schemaRefs>
    <ds:schemaRef ds:uri="37c45f14-d49a-44b2-a48a-3f25cba2ab6d"/>
    <ds:schemaRef ds:uri="81e8b71c-ed62-4b5a-8a6a-dfc35b9984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F04DE2C-E681-4AC7-A274-897442D1E104}">
  <ds:schemaRefs>
    <ds:schemaRef ds:uri="http://schemas.microsoft.com/sharepoint/v3/contenttype/forms"/>
  </ds:schemaRefs>
</ds:datastoreItem>
</file>

<file path=customXml/itemProps3.xml><?xml version="1.0" encoding="utf-8"?>
<ds:datastoreItem xmlns:ds="http://schemas.openxmlformats.org/officeDocument/2006/customXml" ds:itemID="{D33CB6BD-420D-45A7-A697-6C9DAB4721DA}">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purl.org/dc/elements/1.1/"/>
    <ds:schemaRef ds:uri="81e8b71c-ed62-4b5a-8a6a-dfc35b998427"/>
    <ds:schemaRef ds:uri="37c45f14-d49a-44b2-a48a-3f25cba2ab6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Kathara Template new Logo</Template>
  <TotalTime>32</TotalTime>
  <Words>4574</Words>
  <Application>Microsoft Office PowerPoint</Application>
  <PresentationFormat>Widescreen</PresentationFormat>
  <Paragraphs>758</Paragraphs>
  <Slides>57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content of the lab</vt:lpstr>
      <vt:lpstr>lab configuration</vt:lpstr>
      <vt:lpstr>network topology – high level view</vt:lpstr>
      <vt:lpstr>network topology – MAC addresses</vt:lpstr>
      <vt:lpstr>network topology – IPv6 address plan</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a quick look at the lab</vt:lpstr>
      <vt:lpstr>router advertisement</vt:lpstr>
      <vt:lpstr>a quick look at the lab</vt:lpstr>
      <vt:lpstr>a quick look at the lab</vt:lpstr>
      <vt:lpstr>a quick look at the lab</vt:lpstr>
      <vt:lpstr>a quick look at the lab</vt:lpstr>
      <vt:lpstr>start the lab</vt:lpstr>
      <vt:lpstr>useful commands</vt:lpstr>
      <vt:lpstr>check the IPv6 addresses</vt:lpstr>
      <vt:lpstr>check the IPv6 addresses</vt:lpstr>
      <vt:lpstr>check the router routing table</vt:lpstr>
      <vt:lpstr>check the router routing table</vt:lpstr>
      <vt:lpstr>check auto-configured IPv6 addresses</vt:lpstr>
      <vt:lpstr>check auto-configured IPv6 addresses</vt:lpstr>
      <vt:lpstr>check the default route</vt:lpstr>
      <vt:lpstr>check the default route</vt:lpstr>
      <vt:lpstr>sniff the traffic</vt:lpstr>
      <vt:lpstr>ping from pc3 to pc2 and related ICMPv6 behaviour</vt:lpstr>
      <vt:lpstr>on pc3</vt:lpstr>
      <vt:lpstr>inspecting the neighbor cache</vt:lpstr>
      <vt:lpstr>ping and inspect the neighbor cache</vt:lpstr>
      <vt:lpstr>inspecting the neighbor cache</vt:lpstr>
      <vt:lpstr>inspecting the neighbor cache</vt:lpstr>
      <vt:lpstr>wireshark</vt:lpstr>
      <vt:lpstr>wireshark</vt:lpstr>
      <vt:lpstr>wireshark</vt:lpstr>
      <vt:lpstr>wireshark</vt:lpstr>
      <vt:lpstr>ping from pc2 to pc1 and related ICMPv6 behavior</vt:lpstr>
      <vt:lpstr>sniff the traffic</vt:lpstr>
      <vt:lpstr>on pc2</vt:lpstr>
      <vt:lpstr>inspecting the neighbor cache</vt:lpstr>
      <vt:lpstr>inspecting the neighbor cache</vt:lpstr>
      <vt:lpstr>inspecting the neighbor cache</vt:lpstr>
      <vt:lpstr>wireshark</vt:lpstr>
      <vt:lpstr>understanding the whole picture</vt:lpstr>
      <vt:lpstr>traceroute from pc2 to pc1 and related ICMPv6 behaviour</vt:lpstr>
      <vt:lpstr>sniff the traffic</vt:lpstr>
      <vt:lpstr>on pc2</vt:lpstr>
      <vt:lpstr>wireshark</vt:lpstr>
      <vt:lpstr>proposed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6</cp:revision>
  <cp:lastPrinted>2001-12-19T21:14:42Z</cp:lastPrinted>
  <dcterms:created xsi:type="dcterms:W3CDTF">2000-11-11T21:58:48Z</dcterms:created>
  <dcterms:modified xsi:type="dcterms:W3CDTF">2024-09-23T17:32:26Z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y fmtid="{D5CDD505-2E9C-101B-9397-08002B2CF9AE}" pid="22" name="ContentTypeId">
    <vt:lpwstr>0x0101007EB2CA632F902743835D1E561AFB238F</vt:lpwstr>
  </property>
</Properties>
</file>