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3" r:id="rId4"/>
  </p:sldMasterIdLst>
  <p:notesMasterIdLst>
    <p:notesMasterId r:id="rId61"/>
  </p:notesMasterIdLst>
  <p:handoutMasterIdLst>
    <p:handoutMasterId r:id="rId62"/>
  </p:handoutMasterIdLst>
  <p:sldIdLst>
    <p:sldId id="353" r:id="rId5"/>
    <p:sldId id="392" r:id="rId6"/>
    <p:sldId id="394" r:id="rId7"/>
    <p:sldId id="421" r:id="rId8"/>
    <p:sldId id="343" r:id="rId9"/>
    <p:sldId id="436" r:id="rId10"/>
    <p:sldId id="341" r:id="rId11"/>
    <p:sldId id="345" r:id="rId12"/>
    <p:sldId id="438" r:id="rId13"/>
    <p:sldId id="466" r:id="rId14"/>
    <p:sldId id="407" r:id="rId15"/>
    <p:sldId id="467" r:id="rId16"/>
    <p:sldId id="378" r:id="rId17"/>
    <p:sldId id="445" r:id="rId18"/>
    <p:sldId id="468" r:id="rId19"/>
    <p:sldId id="469" r:id="rId20"/>
    <p:sldId id="454" r:id="rId21"/>
    <p:sldId id="465" r:id="rId22"/>
    <p:sldId id="455" r:id="rId23"/>
    <p:sldId id="456" r:id="rId24"/>
    <p:sldId id="457" r:id="rId25"/>
    <p:sldId id="449" r:id="rId26"/>
    <p:sldId id="395" r:id="rId27"/>
    <p:sldId id="422" r:id="rId28"/>
    <p:sldId id="404" r:id="rId29"/>
    <p:sldId id="444" r:id="rId30"/>
    <p:sldId id="441" r:id="rId31"/>
    <p:sldId id="451" r:id="rId32"/>
    <p:sldId id="452" r:id="rId33"/>
    <p:sldId id="453" r:id="rId34"/>
    <p:sldId id="458" r:id="rId35"/>
    <p:sldId id="413" r:id="rId36"/>
    <p:sldId id="400" r:id="rId37"/>
    <p:sldId id="423" r:id="rId38"/>
    <p:sldId id="398" r:id="rId39"/>
    <p:sldId id="380" r:id="rId40"/>
    <p:sldId id="459" r:id="rId41"/>
    <p:sldId id="371" r:id="rId42"/>
    <p:sldId id="460" r:id="rId43"/>
    <p:sldId id="402" r:id="rId44"/>
    <p:sldId id="461" r:id="rId45"/>
    <p:sldId id="463" r:id="rId46"/>
    <p:sldId id="464" r:id="rId47"/>
    <p:sldId id="424" r:id="rId48"/>
    <p:sldId id="426" r:id="rId49"/>
    <p:sldId id="425" r:id="rId50"/>
    <p:sldId id="448" r:id="rId51"/>
    <p:sldId id="416" r:id="rId52"/>
    <p:sldId id="417" r:id="rId53"/>
    <p:sldId id="427" r:id="rId54"/>
    <p:sldId id="377" r:id="rId55"/>
    <p:sldId id="428" r:id="rId56"/>
    <p:sldId id="430" r:id="rId57"/>
    <p:sldId id="429" r:id="rId58"/>
    <p:sldId id="431" r:id="rId59"/>
    <p:sldId id="391" r:id="rId6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654"/>
    <a:srgbClr val="72829E"/>
    <a:srgbClr val="5B7BB5"/>
    <a:srgbClr val="486AC8"/>
    <a:srgbClr val="339933"/>
    <a:srgbClr val="FF572F"/>
    <a:srgbClr val="FF6600"/>
    <a:srgbClr val="FEF8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B4AA89-F648-4B32-B4A6-26333A1A293B}" v="6" dt="2023-11-24T16:36:56.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Di Battista" userId="58bebec1-7401-494e-9e51-e1347bbf0818" providerId="ADAL" clId="{DC3E17B2-5227-4341-80AA-DB38D651784C}"/>
    <pc:docChg chg="undo custSel delSld modSld modMainMaster">
      <pc:chgData name="Giuseppe Di Battista" userId="58bebec1-7401-494e-9e51-e1347bbf0818" providerId="ADAL" clId="{DC3E17B2-5227-4341-80AA-DB38D651784C}" dt="2023-11-15T09:52:55.012" v="421" actId="729"/>
      <pc:docMkLst>
        <pc:docMk/>
      </pc:docMkLst>
      <pc:sldChg chg="modSp">
        <pc:chgData name="Giuseppe Di Battista" userId="58bebec1-7401-494e-9e51-e1347bbf0818" providerId="ADAL" clId="{DC3E17B2-5227-4341-80AA-DB38D651784C}" dt="2023-11-14T09:31:55.560" v="67"/>
        <pc:sldMkLst>
          <pc:docMk/>
          <pc:sldMk cId="0" sldId="341"/>
        </pc:sldMkLst>
        <pc:spChg chg="mod">
          <ac:chgData name="Giuseppe Di Battista" userId="58bebec1-7401-494e-9e51-e1347bbf0818" providerId="ADAL" clId="{DC3E17B2-5227-4341-80AA-DB38D651784C}" dt="2023-11-14T09:23:28.078" v="14"/>
          <ac:spMkLst>
            <pc:docMk/>
            <pc:sldMk cId="0" sldId="341"/>
            <ac:spMk id="43" creationId="{AC044F4F-744A-0D5A-58EF-79D2EB6A8F67}"/>
          </ac:spMkLst>
        </pc:spChg>
        <pc:spChg chg="mod">
          <ac:chgData name="Giuseppe Di Battista" userId="58bebec1-7401-494e-9e51-e1347bbf0818" providerId="ADAL" clId="{DC3E17B2-5227-4341-80AA-DB38D651784C}" dt="2023-11-14T09:31:55.560" v="67"/>
          <ac:spMkLst>
            <pc:docMk/>
            <pc:sldMk cId="0" sldId="341"/>
            <ac:spMk id="44" creationId="{9D0E48F7-EDF7-597A-BE5C-C02776B27083}"/>
          </ac:spMkLst>
        </pc:spChg>
      </pc:sldChg>
      <pc:sldChg chg="modSp">
        <pc:chgData name="Giuseppe Di Battista" userId="58bebec1-7401-494e-9e51-e1347bbf0818" providerId="ADAL" clId="{DC3E17B2-5227-4341-80AA-DB38D651784C}" dt="2023-11-14T09:31:55.560" v="67"/>
        <pc:sldMkLst>
          <pc:docMk/>
          <pc:sldMk cId="0" sldId="343"/>
        </pc:sldMkLst>
        <pc:spChg chg="mod">
          <ac:chgData name="Giuseppe Di Battista" userId="58bebec1-7401-494e-9e51-e1347bbf0818" providerId="ADAL" clId="{DC3E17B2-5227-4341-80AA-DB38D651784C}" dt="2023-11-14T09:23:28.078" v="14"/>
          <ac:spMkLst>
            <pc:docMk/>
            <pc:sldMk cId="0" sldId="343"/>
            <ac:spMk id="20" creationId="{DC6A64BB-0175-E707-376E-08B1179DB402}"/>
          </ac:spMkLst>
        </pc:spChg>
        <pc:spChg chg="mod">
          <ac:chgData name="Giuseppe Di Battista" userId="58bebec1-7401-494e-9e51-e1347bbf0818" providerId="ADAL" clId="{DC3E17B2-5227-4341-80AA-DB38D651784C}" dt="2023-11-14T09:31:55.560" v="67"/>
          <ac:spMkLst>
            <pc:docMk/>
            <pc:sldMk cId="0" sldId="343"/>
            <ac:spMk id="21" creationId="{D772AB49-19F4-FF71-BE18-EA691226895A}"/>
          </ac:spMkLst>
        </pc:spChg>
      </pc:sldChg>
      <pc:sldChg chg="modSp mod">
        <pc:chgData name="Giuseppe Di Battista" userId="58bebec1-7401-494e-9e51-e1347bbf0818" providerId="ADAL" clId="{DC3E17B2-5227-4341-80AA-DB38D651784C}" dt="2023-11-14T09:31:55.560" v="67"/>
        <pc:sldMkLst>
          <pc:docMk/>
          <pc:sldMk cId="0" sldId="345"/>
        </pc:sldMkLst>
        <pc:spChg chg="mod">
          <ac:chgData name="Giuseppe Di Battista" userId="58bebec1-7401-494e-9e51-e1347bbf0818" providerId="ADAL" clId="{DC3E17B2-5227-4341-80AA-DB38D651784C}" dt="2023-11-14T09:23:28.078" v="14"/>
          <ac:spMkLst>
            <pc:docMk/>
            <pc:sldMk cId="0" sldId="345"/>
            <ac:spMk id="15" creationId="{6FC23FCF-AF8F-880B-3763-26C1E17F49B8}"/>
          </ac:spMkLst>
        </pc:spChg>
        <pc:spChg chg="mod">
          <ac:chgData name="Giuseppe Di Battista" userId="58bebec1-7401-494e-9e51-e1347bbf0818" providerId="ADAL" clId="{DC3E17B2-5227-4341-80AA-DB38D651784C}" dt="2023-11-14T09:31:55.560" v="67"/>
          <ac:spMkLst>
            <pc:docMk/>
            <pc:sldMk cId="0" sldId="345"/>
            <ac:spMk id="16" creationId="{F4E4618B-7133-56BB-F8A3-1D636EC147F6}"/>
          </ac:spMkLst>
        </pc:spChg>
        <pc:spChg chg="mod">
          <ac:chgData name="Giuseppe Di Battista" userId="58bebec1-7401-494e-9e51-e1347bbf0818" providerId="ADAL" clId="{DC3E17B2-5227-4341-80AA-DB38D651784C}" dt="2023-11-14T09:23:49.877" v="15" actId="20577"/>
          <ac:spMkLst>
            <pc:docMk/>
            <pc:sldMk cId="0" sldId="345"/>
            <ac:spMk id="12297" creationId="{815BEE77-1BFA-BBE5-8115-97E19F48CD57}"/>
          </ac:spMkLst>
        </pc:spChg>
      </pc:sldChg>
      <pc:sldChg chg="modSp del">
        <pc:chgData name="Giuseppe Di Battista" userId="58bebec1-7401-494e-9e51-e1347bbf0818" providerId="ADAL" clId="{DC3E17B2-5227-4341-80AA-DB38D651784C}" dt="2023-11-15T09:52:28.949" v="419" actId="47"/>
        <pc:sldMkLst>
          <pc:docMk/>
          <pc:sldMk cId="0" sldId="363"/>
        </pc:sldMkLst>
        <pc:spChg chg="mod">
          <ac:chgData name="Giuseppe Di Battista" userId="58bebec1-7401-494e-9e51-e1347bbf0818" providerId="ADAL" clId="{DC3E17B2-5227-4341-80AA-DB38D651784C}" dt="2023-11-14T09:23:28.078" v="14"/>
          <ac:spMkLst>
            <pc:docMk/>
            <pc:sldMk cId="0" sldId="363"/>
            <ac:spMk id="4" creationId="{2697564C-E683-593F-0CB7-11BE42290F00}"/>
          </ac:spMkLst>
        </pc:spChg>
        <pc:spChg chg="mod">
          <ac:chgData name="Giuseppe Di Battista" userId="58bebec1-7401-494e-9e51-e1347bbf0818" providerId="ADAL" clId="{DC3E17B2-5227-4341-80AA-DB38D651784C}" dt="2023-11-14T09:31:55.560" v="67"/>
          <ac:spMkLst>
            <pc:docMk/>
            <pc:sldMk cId="0" sldId="363"/>
            <ac:spMk id="5" creationId="{5991A0AA-3DE6-1C93-A9CB-708799B1B26C}"/>
          </ac:spMkLst>
        </pc:spChg>
      </pc:sldChg>
      <pc:sldChg chg="modSp">
        <pc:chgData name="Giuseppe Di Battista" userId="58bebec1-7401-494e-9e51-e1347bbf0818" providerId="ADAL" clId="{DC3E17B2-5227-4341-80AA-DB38D651784C}" dt="2023-11-14T09:31:55.560" v="67"/>
        <pc:sldMkLst>
          <pc:docMk/>
          <pc:sldMk cId="0" sldId="364"/>
        </pc:sldMkLst>
        <pc:spChg chg="mod">
          <ac:chgData name="Giuseppe Di Battista" userId="58bebec1-7401-494e-9e51-e1347bbf0818" providerId="ADAL" clId="{DC3E17B2-5227-4341-80AA-DB38D651784C}" dt="2023-11-14T09:23:28.078" v="14"/>
          <ac:spMkLst>
            <pc:docMk/>
            <pc:sldMk cId="0" sldId="364"/>
            <ac:spMk id="4" creationId="{25270CD2-117D-DCCF-3AF0-7EE8CE085F0C}"/>
          </ac:spMkLst>
        </pc:spChg>
        <pc:spChg chg="mod">
          <ac:chgData name="Giuseppe Di Battista" userId="58bebec1-7401-494e-9e51-e1347bbf0818" providerId="ADAL" clId="{DC3E17B2-5227-4341-80AA-DB38D651784C}" dt="2023-11-14T09:31:55.560" v="67"/>
          <ac:spMkLst>
            <pc:docMk/>
            <pc:sldMk cId="0" sldId="364"/>
            <ac:spMk id="5" creationId="{1C627CA0-9393-6B35-3604-1E36CF4A2828}"/>
          </ac:spMkLst>
        </pc:spChg>
      </pc:sldChg>
      <pc:sldChg chg="modSp mod">
        <pc:chgData name="Giuseppe Di Battista" userId="58bebec1-7401-494e-9e51-e1347bbf0818" providerId="ADAL" clId="{DC3E17B2-5227-4341-80AA-DB38D651784C}" dt="2023-11-14T09:48:20.792" v="300" actId="20577"/>
        <pc:sldMkLst>
          <pc:docMk/>
          <pc:sldMk cId="0" sldId="371"/>
        </pc:sldMkLst>
        <pc:spChg chg="mod">
          <ac:chgData name="Giuseppe Di Battista" userId="58bebec1-7401-494e-9e51-e1347bbf0818" providerId="ADAL" clId="{DC3E17B2-5227-4341-80AA-DB38D651784C}" dt="2023-11-14T09:23:28.078" v="14"/>
          <ac:spMkLst>
            <pc:docMk/>
            <pc:sldMk cId="0" sldId="371"/>
            <ac:spMk id="33" creationId="{0AE5D2D7-6F4C-9E8A-BAB6-3B8E4A12718D}"/>
          </ac:spMkLst>
        </pc:spChg>
        <pc:spChg chg="mod">
          <ac:chgData name="Giuseppe Di Battista" userId="58bebec1-7401-494e-9e51-e1347bbf0818" providerId="ADAL" clId="{DC3E17B2-5227-4341-80AA-DB38D651784C}" dt="2023-11-14T09:31:55.560" v="67"/>
          <ac:spMkLst>
            <pc:docMk/>
            <pc:sldMk cId="0" sldId="371"/>
            <ac:spMk id="34" creationId="{EC899090-595E-4A53-EC58-F66ED0F18FC8}"/>
          </ac:spMkLst>
        </pc:spChg>
        <pc:spChg chg="mod">
          <ac:chgData name="Giuseppe Di Battista" userId="58bebec1-7401-494e-9e51-e1347bbf0818" providerId="ADAL" clId="{DC3E17B2-5227-4341-80AA-DB38D651784C}" dt="2023-11-14T09:48:20.792" v="300" actId="20577"/>
          <ac:spMkLst>
            <pc:docMk/>
            <pc:sldMk cId="0" sldId="371"/>
            <ac:spMk id="22532" creationId="{08668AA1-B6A7-0814-0315-E5B0A758199B}"/>
          </ac:spMkLst>
        </pc:spChg>
      </pc:sldChg>
      <pc:sldChg chg="modSp">
        <pc:chgData name="Giuseppe Di Battista" userId="58bebec1-7401-494e-9e51-e1347bbf0818" providerId="ADAL" clId="{DC3E17B2-5227-4341-80AA-DB38D651784C}" dt="2023-11-14T09:31:55.560" v="67"/>
        <pc:sldMkLst>
          <pc:docMk/>
          <pc:sldMk cId="0" sldId="377"/>
        </pc:sldMkLst>
        <pc:spChg chg="mod">
          <ac:chgData name="Giuseppe Di Battista" userId="58bebec1-7401-494e-9e51-e1347bbf0818" providerId="ADAL" clId="{DC3E17B2-5227-4341-80AA-DB38D651784C}" dt="2023-11-14T09:23:28.078" v="14"/>
          <ac:spMkLst>
            <pc:docMk/>
            <pc:sldMk cId="0" sldId="377"/>
            <ac:spMk id="43" creationId="{88EE1305-189C-F8DB-430C-3B88D2532410}"/>
          </ac:spMkLst>
        </pc:spChg>
        <pc:spChg chg="mod">
          <ac:chgData name="Giuseppe Di Battista" userId="58bebec1-7401-494e-9e51-e1347bbf0818" providerId="ADAL" clId="{DC3E17B2-5227-4341-80AA-DB38D651784C}" dt="2023-11-14T09:31:55.560" v="67"/>
          <ac:spMkLst>
            <pc:docMk/>
            <pc:sldMk cId="0" sldId="377"/>
            <ac:spMk id="44" creationId="{15ED51FC-604E-7D81-4A2B-F1D33F4B1BF2}"/>
          </ac:spMkLst>
        </pc:spChg>
      </pc:sldChg>
      <pc:sldChg chg="modSp">
        <pc:chgData name="Giuseppe Di Battista" userId="58bebec1-7401-494e-9e51-e1347bbf0818" providerId="ADAL" clId="{DC3E17B2-5227-4341-80AA-DB38D651784C}" dt="2023-11-14T09:31:55.560" v="67"/>
        <pc:sldMkLst>
          <pc:docMk/>
          <pc:sldMk cId="0" sldId="378"/>
        </pc:sldMkLst>
        <pc:spChg chg="mod">
          <ac:chgData name="Giuseppe Di Battista" userId="58bebec1-7401-494e-9e51-e1347bbf0818" providerId="ADAL" clId="{DC3E17B2-5227-4341-80AA-DB38D651784C}" dt="2023-11-14T09:23:28.078" v="14"/>
          <ac:spMkLst>
            <pc:docMk/>
            <pc:sldMk cId="0" sldId="378"/>
            <ac:spMk id="35" creationId="{F125EA90-53E9-14B7-B4B6-4D19F3B7EEB2}"/>
          </ac:spMkLst>
        </pc:spChg>
        <pc:spChg chg="mod">
          <ac:chgData name="Giuseppe Di Battista" userId="58bebec1-7401-494e-9e51-e1347bbf0818" providerId="ADAL" clId="{DC3E17B2-5227-4341-80AA-DB38D651784C}" dt="2023-11-14T09:31:55.560" v="67"/>
          <ac:spMkLst>
            <pc:docMk/>
            <pc:sldMk cId="0" sldId="378"/>
            <ac:spMk id="36" creationId="{0F6BD11E-0452-434B-0388-398331CC0456}"/>
          </ac:spMkLst>
        </pc:spChg>
      </pc:sldChg>
      <pc:sldChg chg="modSp mod">
        <pc:chgData name="Giuseppe Di Battista" userId="58bebec1-7401-494e-9e51-e1347bbf0818" providerId="ADAL" clId="{DC3E17B2-5227-4341-80AA-DB38D651784C}" dt="2023-11-14T09:48:35.064" v="316" actId="20577"/>
        <pc:sldMkLst>
          <pc:docMk/>
          <pc:sldMk cId="0" sldId="380"/>
        </pc:sldMkLst>
        <pc:spChg chg="mod">
          <ac:chgData name="Giuseppe Di Battista" userId="58bebec1-7401-494e-9e51-e1347bbf0818" providerId="ADAL" clId="{DC3E17B2-5227-4341-80AA-DB38D651784C}" dt="2023-11-14T09:23:28.078" v="14"/>
          <ac:spMkLst>
            <pc:docMk/>
            <pc:sldMk cId="0" sldId="380"/>
            <ac:spMk id="29" creationId="{889A55D1-698B-52AC-4814-45F2A5DDB023}"/>
          </ac:spMkLst>
        </pc:spChg>
        <pc:spChg chg="mod">
          <ac:chgData name="Giuseppe Di Battista" userId="58bebec1-7401-494e-9e51-e1347bbf0818" providerId="ADAL" clId="{DC3E17B2-5227-4341-80AA-DB38D651784C}" dt="2023-11-14T09:31:55.560" v="67"/>
          <ac:spMkLst>
            <pc:docMk/>
            <pc:sldMk cId="0" sldId="380"/>
            <ac:spMk id="30" creationId="{5DBF62B5-CBB3-DE03-E31B-3661A721CBFC}"/>
          </ac:spMkLst>
        </pc:spChg>
        <pc:spChg chg="mod">
          <ac:chgData name="Giuseppe Di Battista" userId="58bebec1-7401-494e-9e51-e1347bbf0818" providerId="ADAL" clId="{DC3E17B2-5227-4341-80AA-DB38D651784C}" dt="2023-11-14T09:48:35.064" v="316" actId="20577"/>
          <ac:spMkLst>
            <pc:docMk/>
            <pc:sldMk cId="0" sldId="380"/>
            <ac:spMk id="23556" creationId="{86F13087-4F7B-133E-BC6B-E335A9B42223}"/>
          </ac:spMkLst>
        </pc:spChg>
      </pc:sldChg>
      <pc:sldChg chg="modSp">
        <pc:chgData name="Giuseppe Di Battista" userId="58bebec1-7401-494e-9e51-e1347bbf0818" providerId="ADAL" clId="{DC3E17B2-5227-4341-80AA-DB38D651784C}" dt="2023-11-14T09:31:55.560" v="67"/>
        <pc:sldMkLst>
          <pc:docMk/>
          <pc:sldMk cId="0" sldId="382"/>
        </pc:sldMkLst>
        <pc:spChg chg="mod">
          <ac:chgData name="Giuseppe Di Battista" userId="58bebec1-7401-494e-9e51-e1347bbf0818" providerId="ADAL" clId="{DC3E17B2-5227-4341-80AA-DB38D651784C}" dt="2023-11-14T09:23:28.078" v="14"/>
          <ac:spMkLst>
            <pc:docMk/>
            <pc:sldMk cId="0" sldId="382"/>
            <ac:spMk id="44" creationId="{8320D44D-E52C-34EA-792E-2A903DDDB99B}"/>
          </ac:spMkLst>
        </pc:spChg>
        <pc:spChg chg="mod">
          <ac:chgData name="Giuseppe Di Battista" userId="58bebec1-7401-494e-9e51-e1347bbf0818" providerId="ADAL" clId="{DC3E17B2-5227-4341-80AA-DB38D651784C}" dt="2023-11-14T09:31:55.560" v="67"/>
          <ac:spMkLst>
            <pc:docMk/>
            <pc:sldMk cId="0" sldId="382"/>
            <ac:spMk id="45" creationId="{F89ED0C8-6CD8-45BB-522C-AFCF2C649FEB}"/>
          </ac:spMkLst>
        </pc:spChg>
      </pc:sldChg>
      <pc:sldChg chg="modSp mod modShow">
        <pc:chgData name="Giuseppe Di Battista" userId="58bebec1-7401-494e-9e51-e1347bbf0818" providerId="ADAL" clId="{DC3E17B2-5227-4341-80AA-DB38D651784C}" dt="2023-11-15T09:52:55.012" v="421" actId="729"/>
        <pc:sldMkLst>
          <pc:docMk/>
          <pc:sldMk cId="0" sldId="391"/>
        </pc:sldMkLst>
        <pc:spChg chg="mod">
          <ac:chgData name="Giuseppe Di Battista" userId="58bebec1-7401-494e-9e51-e1347bbf0818" providerId="ADAL" clId="{DC3E17B2-5227-4341-80AA-DB38D651784C}" dt="2023-11-14T09:23:28.078" v="14"/>
          <ac:spMkLst>
            <pc:docMk/>
            <pc:sldMk cId="0" sldId="391"/>
            <ac:spMk id="4" creationId="{EB005F48-E96F-DBD5-8F8F-5C4E2871EDAA}"/>
          </ac:spMkLst>
        </pc:spChg>
        <pc:spChg chg="mod">
          <ac:chgData name="Giuseppe Di Battista" userId="58bebec1-7401-494e-9e51-e1347bbf0818" providerId="ADAL" clId="{DC3E17B2-5227-4341-80AA-DB38D651784C}" dt="2023-11-14T09:31:55.560" v="67"/>
          <ac:spMkLst>
            <pc:docMk/>
            <pc:sldMk cId="0" sldId="391"/>
            <ac:spMk id="5" creationId="{4318774F-0AD0-D98A-1201-CED6BE2144DB}"/>
          </ac:spMkLst>
        </pc:spChg>
        <pc:spChg chg="mod">
          <ac:chgData name="Giuseppe Di Battista" userId="58bebec1-7401-494e-9e51-e1347bbf0818" providerId="ADAL" clId="{DC3E17B2-5227-4341-80AA-DB38D651784C}" dt="2023-11-15T09:52:41.222" v="420" actId="20577"/>
          <ac:spMkLst>
            <pc:docMk/>
            <pc:sldMk cId="0" sldId="391"/>
            <ac:spMk id="39941" creationId="{DA0A7D07-3AD1-A618-0621-254286E2DAB6}"/>
          </ac:spMkLst>
        </pc:spChg>
      </pc:sldChg>
      <pc:sldChg chg="modSp">
        <pc:chgData name="Giuseppe Di Battista" userId="58bebec1-7401-494e-9e51-e1347bbf0818" providerId="ADAL" clId="{DC3E17B2-5227-4341-80AA-DB38D651784C}" dt="2023-11-14T09:31:55.560" v="67"/>
        <pc:sldMkLst>
          <pc:docMk/>
          <pc:sldMk cId="0" sldId="392"/>
        </pc:sldMkLst>
        <pc:spChg chg="mod">
          <ac:chgData name="Giuseppe Di Battista" userId="58bebec1-7401-494e-9e51-e1347bbf0818" providerId="ADAL" clId="{DC3E17B2-5227-4341-80AA-DB38D651784C}" dt="2023-11-14T09:23:28.078" v="14"/>
          <ac:spMkLst>
            <pc:docMk/>
            <pc:sldMk cId="0" sldId="392"/>
            <ac:spMk id="4" creationId="{22EB0DE9-B9FF-F794-0C57-CD532E92170F}"/>
          </ac:spMkLst>
        </pc:spChg>
        <pc:spChg chg="mod">
          <ac:chgData name="Giuseppe Di Battista" userId="58bebec1-7401-494e-9e51-e1347bbf0818" providerId="ADAL" clId="{DC3E17B2-5227-4341-80AA-DB38D651784C}" dt="2023-11-14T09:31:55.560" v="67"/>
          <ac:spMkLst>
            <pc:docMk/>
            <pc:sldMk cId="0" sldId="392"/>
            <ac:spMk id="5" creationId="{317BB90C-4606-D484-6FB1-00FD5806DE9D}"/>
          </ac:spMkLst>
        </pc:spChg>
      </pc:sldChg>
      <pc:sldChg chg="modSp mod">
        <pc:chgData name="Giuseppe Di Battista" userId="58bebec1-7401-494e-9e51-e1347bbf0818" providerId="ADAL" clId="{DC3E17B2-5227-4341-80AA-DB38D651784C}" dt="2023-11-14T09:31:55.560" v="67"/>
        <pc:sldMkLst>
          <pc:docMk/>
          <pc:sldMk cId="0" sldId="394"/>
        </pc:sldMkLst>
        <pc:spChg chg="mod">
          <ac:chgData name="Giuseppe Di Battista" userId="58bebec1-7401-494e-9e51-e1347bbf0818" providerId="ADAL" clId="{DC3E17B2-5227-4341-80AA-DB38D651784C}" dt="2023-11-14T09:23:28.078" v="14"/>
          <ac:spMkLst>
            <pc:docMk/>
            <pc:sldMk cId="0" sldId="394"/>
            <ac:spMk id="32" creationId="{2E5D5B4C-22D0-0B2C-A0A5-2C20457B7E43}"/>
          </ac:spMkLst>
        </pc:spChg>
        <pc:spChg chg="mod">
          <ac:chgData name="Giuseppe Di Battista" userId="58bebec1-7401-494e-9e51-e1347bbf0818" providerId="ADAL" clId="{DC3E17B2-5227-4341-80AA-DB38D651784C}" dt="2023-11-14T09:31:55.560" v="67"/>
          <ac:spMkLst>
            <pc:docMk/>
            <pc:sldMk cId="0" sldId="394"/>
            <ac:spMk id="33" creationId="{50E58F9C-BA66-9FD2-348D-D8125AD8D638}"/>
          </ac:spMkLst>
        </pc:spChg>
        <pc:spChg chg="mod">
          <ac:chgData name="Giuseppe Di Battista" userId="58bebec1-7401-494e-9e51-e1347bbf0818" providerId="ADAL" clId="{DC3E17B2-5227-4341-80AA-DB38D651784C}" dt="2023-11-14T09:22:01.385" v="12" actId="313"/>
          <ac:spMkLst>
            <pc:docMk/>
            <pc:sldMk cId="0" sldId="394"/>
            <ac:spMk id="8198" creationId="{DE7CF4D6-80FD-46D2-8790-7B9D18C6C768}"/>
          </ac:spMkLst>
        </pc:spChg>
      </pc:sldChg>
      <pc:sldChg chg="modSp">
        <pc:chgData name="Giuseppe Di Battista" userId="58bebec1-7401-494e-9e51-e1347bbf0818" providerId="ADAL" clId="{DC3E17B2-5227-4341-80AA-DB38D651784C}" dt="2023-11-14T09:31:55.560" v="67"/>
        <pc:sldMkLst>
          <pc:docMk/>
          <pc:sldMk cId="0" sldId="395"/>
        </pc:sldMkLst>
        <pc:spChg chg="mod">
          <ac:chgData name="Giuseppe Di Battista" userId="58bebec1-7401-494e-9e51-e1347bbf0818" providerId="ADAL" clId="{DC3E17B2-5227-4341-80AA-DB38D651784C}" dt="2023-11-14T09:31:10.921" v="66"/>
          <ac:spMkLst>
            <pc:docMk/>
            <pc:sldMk cId="0" sldId="395"/>
            <ac:spMk id="32" creationId="{B4BB8A35-1BC1-75A2-F7EE-281BFCF3A124}"/>
          </ac:spMkLst>
        </pc:spChg>
        <pc:spChg chg="mod">
          <ac:chgData name="Giuseppe Di Battista" userId="58bebec1-7401-494e-9e51-e1347bbf0818" providerId="ADAL" clId="{DC3E17B2-5227-4341-80AA-DB38D651784C}" dt="2023-11-14T09:23:28.078" v="14"/>
          <ac:spMkLst>
            <pc:docMk/>
            <pc:sldMk cId="0" sldId="395"/>
            <ac:spMk id="35" creationId="{A12683A1-01FE-1FB6-B438-C5DDF5D2FE4A}"/>
          </ac:spMkLst>
        </pc:spChg>
        <pc:spChg chg="mod">
          <ac:chgData name="Giuseppe Di Battista" userId="58bebec1-7401-494e-9e51-e1347bbf0818" providerId="ADAL" clId="{DC3E17B2-5227-4341-80AA-DB38D651784C}" dt="2023-11-14T09:31:55.560" v="67"/>
          <ac:spMkLst>
            <pc:docMk/>
            <pc:sldMk cId="0" sldId="395"/>
            <ac:spMk id="36" creationId="{B223D273-6EF3-25BA-0823-38023E3593F3}"/>
          </ac:spMkLst>
        </pc:spChg>
      </pc:sldChg>
      <pc:sldChg chg="modSp">
        <pc:chgData name="Giuseppe Di Battista" userId="58bebec1-7401-494e-9e51-e1347bbf0818" providerId="ADAL" clId="{DC3E17B2-5227-4341-80AA-DB38D651784C}" dt="2023-11-14T09:31:55.560" v="67"/>
        <pc:sldMkLst>
          <pc:docMk/>
          <pc:sldMk cId="0" sldId="397"/>
        </pc:sldMkLst>
        <pc:spChg chg="mod">
          <ac:chgData name="Giuseppe Di Battista" userId="58bebec1-7401-494e-9e51-e1347bbf0818" providerId="ADAL" clId="{DC3E17B2-5227-4341-80AA-DB38D651784C}" dt="2023-11-14T09:23:28.078" v="14"/>
          <ac:spMkLst>
            <pc:docMk/>
            <pc:sldMk cId="0" sldId="397"/>
            <ac:spMk id="43" creationId="{2D7AB25C-9229-6B51-6581-B2FA6A4C1811}"/>
          </ac:spMkLst>
        </pc:spChg>
        <pc:spChg chg="mod">
          <ac:chgData name="Giuseppe Di Battista" userId="58bebec1-7401-494e-9e51-e1347bbf0818" providerId="ADAL" clId="{DC3E17B2-5227-4341-80AA-DB38D651784C}" dt="2023-11-14T09:31:55.560" v="67"/>
          <ac:spMkLst>
            <pc:docMk/>
            <pc:sldMk cId="0" sldId="397"/>
            <ac:spMk id="44" creationId="{C29382C5-7445-68FE-8674-D971FD490312}"/>
          </ac:spMkLst>
        </pc:spChg>
      </pc:sldChg>
      <pc:sldChg chg="modSp mod">
        <pc:chgData name="Giuseppe Di Battista" userId="58bebec1-7401-494e-9e51-e1347bbf0818" providerId="ADAL" clId="{DC3E17B2-5227-4341-80AA-DB38D651784C}" dt="2023-11-14T09:47:05.384" v="293" actId="20577"/>
        <pc:sldMkLst>
          <pc:docMk/>
          <pc:sldMk cId="0" sldId="398"/>
        </pc:sldMkLst>
        <pc:spChg chg="mod">
          <ac:chgData name="Giuseppe Di Battista" userId="58bebec1-7401-494e-9e51-e1347bbf0818" providerId="ADAL" clId="{DC3E17B2-5227-4341-80AA-DB38D651784C}" dt="2023-11-14T09:23:28.078" v="14"/>
          <ac:spMkLst>
            <pc:docMk/>
            <pc:sldMk cId="0" sldId="398"/>
            <ac:spMk id="35" creationId="{50243E87-F5F9-BC56-3D79-C2E6BD9613FB}"/>
          </ac:spMkLst>
        </pc:spChg>
        <pc:spChg chg="mod">
          <ac:chgData name="Giuseppe Di Battista" userId="58bebec1-7401-494e-9e51-e1347bbf0818" providerId="ADAL" clId="{DC3E17B2-5227-4341-80AA-DB38D651784C}" dt="2023-11-14T09:31:55.560" v="67"/>
          <ac:spMkLst>
            <pc:docMk/>
            <pc:sldMk cId="0" sldId="398"/>
            <ac:spMk id="36" creationId="{3240F179-5E01-9CD9-55F1-BEEEE812E4F0}"/>
          </ac:spMkLst>
        </pc:spChg>
        <pc:spChg chg="mod">
          <ac:chgData name="Giuseppe Di Battista" userId="58bebec1-7401-494e-9e51-e1347bbf0818" providerId="ADAL" clId="{DC3E17B2-5227-4341-80AA-DB38D651784C}" dt="2023-11-14T09:47:05.384" v="293" actId="20577"/>
          <ac:spMkLst>
            <pc:docMk/>
            <pc:sldMk cId="0" sldId="398"/>
            <ac:spMk id="19461" creationId="{171C444E-9B64-4993-9CDC-53DDFF3E7064}"/>
          </ac:spMkLst>
        </pc:spChg>
      </pc:sldChg>
      <pc:sldChg chg="modSp mod">
        <pc:chgData name="Giuseppe Di Battista" userId="58bebec1-7401-494e-9e51-e1347bbf0818" providerId="ADAL" clId="{DC3E17B2-5227-4341-80AA-DB38D651784C}" dt="2023-11-14T09:45:18.487" v="227" actId="1076"/>
        <pc:sldMkLst>
          <pc:docMk/>
          <pc:sldMk cId="0" sldId="400"/>
        </pc:sldMkLst>
        <pc:spChg chg="mod">
          <ac:chgData name="Giuseppe Di Battista" userId="58bebec1-7401-494e-9e51-e1347bbf0818" providerId="ADAL" clId="{DC3E17B2-5227-4341-80AA-DB38D651784C}" dt="2023-11-14T09:44:45.839" v="222" actId="14100"/>
          <ac:spMkLst>
            <pc:docMk/>
            <pc:sldMk cId="0" sldId="400"/>
            <ac:spMk id="32" creationId="{EC13EA54-B75A-3AAE-2DC5-04F2EE76EA14}"/>
          </ac:spMkLst>
        </pc:spChg>
        <pc:spChg chg="mod">
          <ac:chgData name="Giuseppe Di Battista" userId="58bebec1-7401-494e-9e51-e1347bbf0818" providerId="ADAL" clId="{DC3E17B2-5227-4341-80AA-DB38D651784C}" dt="2023-11-14T09:44:51.422" v="223" actId="14100"/>
          <ac:spMkLst>
            <pc:docMk/>
            <pc:sldMk cId="0" sldId="400"/>
            <ac:spMk id="33" creationId="{059A51EC-24EC-09A8-A931-0C514F033872}"/>
          </ac:spMkLst>
        </pc:spChg>
        <pc:spChg chg="mod">
          <ac:chgData name="Giuseppe Di Battista" userId="58bebec1-7401-494e-9e51-e1347bbf0818" providerId="ADAL" clId="{DC3E17B2-5227-4341-80AA-DB38D651784C}" dt="2023-11-14T09:23:28.078" v="14"/>
          <ac:spMkLst>
            <pc:docMk/>
            <pc:sldMk cId="0" sldId="400"/>
            <ac:spMk id="35" creationId="{7B1F9DF1-1F0D-8325-DDE9-67D58F707DBA}"/>
          </ac:spMkLst>
        </pc:spChg>
        <pc:spChg chg="mod">
          <ac:chgData name="Giuseppe Di Battista" userId="58bebec1-7401-494e-9e51-e1347bbf0818" providerId="ADAL" clId="{DC3E17B2-5227-4341-80AA-DB38D651784C}" dt="2023-11-14T09:31:55.560" v="67"/>
          <ac:spMkLst>
            <pc:docMk/>
            <pc:sldMk cId="0" sldId="400"/>
            <ac:spMk id="36" creationId="{AE3C7413-D9D4-2179-C5E9-5224B2E2C498}"/>
          </ac:spMkLst>
        </pc:spChg>
        <pc:spChg chg="mod">
          <ac:chgData name="Giuseppe Di Battista" userId="58bebec1-7401-494e-9e51-e1347bbf0818" providerId="ADAL" clId="{DC3E17B2-5227-4341-80AA-DB38D651784C}" dt="2023-11-14T09:45:00.282" v="225" actId="1076"/>
          <ac:spMkLst>
            <pc:docMk/>
            <pc:sldMk cId="0" sldId="400"/>
            <ac:spMk id="18437" creationId="{AFF8E2DB-E1FE-B10A-80D1-645659F9A094}"/>
          </ac:spMkLst>
        </pc:spChg>
        <pc:grpChg chg="mod">
          <ac:chgData name="Giuseppe Di Battista" userId="58bebec1-7401-494e-9e51-e1347bbf0818" providerId="ADAL" clId="{DC3E17B2-5227-4341-80AA-DB38D651784C}" dt="2023-11-14T09:45:18.487" v="227" actId="1076"/>
          <ac:grpSpMkLst>
            <pc:docMk/>
            <pc:sldMk cId="0" sldId="400"/>
            <ac:grpSpMk id="31" creationId="{67286795-F9BA-935F-0E5F-3744B5411972}"/>
          </ac:grpSpMkLst>
        </pc:grpChg>
      </pc:sldChg>
      <pc:sldChg chg="modSp">
        <pc:chgData name="Giuseppe Di Battista" userId="58bebec1-7401-494e-9e51-e1347bbf0818" providerId="ADAL" clId="{DC3E17B2-5227-4341-80AA-DB38D651784C}" dt="2023-11-14T09:31:55.560" v="67"/>
        <pc:sldMkLst>
          <pc:docMk/>
          <pc:sldMk cId="0" sldId="402"/>
        </pc:sldMkLst>
        <pc:spChg chg="mod">
          <ac:chgData name="Giuseppe Di Battista" userId="58bebec1-7401-494e-9e51-e1347bbf0818" providerId="ADAL" clId="{DC3E17B2-5227-4341-80AA-DB38D651784C}" dt="2023-11-14T09:23:28.078" v="14"/>
          <ac:spMkLst>
            <pc:docMk/>
            <pc:sldMk cId="0" sldId="402"/>
            <ac:spMk id="4" creationId="{786B326D-D341-DF7E-A46A-768E09E0CAAA}"/>
          </ac:spMkLst>
        </pc:spChg>
        <pc:spChg chg="mod">
          <ac:chgData name="Giuseppe Di Battista" userId="58bebec1-7401-494e-9e51-e1347bbf0818" providerId="ADAL" clId="{DC3E17B2-5227-4341-80AA-DB38D651784C}" dt="2023-11-14T09:31:55.560" v="67"/>
          <ac:spMkLst>
            <pc:docMk/>
            <pc:sldMk cId="0" sldId="402"/>
            <ac:spMk id="5" creationId="{DF948083-2C84-0256-2221-A7936D2DE2E3}"/>
          </ac:spMkLst>
        </pc:spChg>
      </pc:sldChg>
      <pc:sldChg chg="modSp mod">
        <pc:chgData name="Giuseppe Di Battista" userId="58bebec1-7401-494e-9e51-e1347bbf0818" providerId="ADAL" clId="{DC3E17B2-5227-4341-80AA-DB38D651784C}" dt="2023-11-14T09:32:44.168" v="77" actId="20577"/>
        <pc:sldMkLst>
          <pc:docMk/>
          <pc:sldMk cId="469852203" sldId="404"/>
        </pc:sldMkLst>
        <pc:spChg chg="mod">
          <ac:chgData name="Giuseppe Di Battista" userId="58bebec1-7401-494e-9e51-e1347bbf0818" providerId="ADAL" clId="{DC3E17B2-5227-4341-80AA-DB38D651784C}" dt="2023-11-14T09:23:28.078" v="14"/>
          <ac:spMkLst>
            <pc:docMk/>
            <pc:sldMk cId="469852203" sldId="404"/>
            <ac:spMk id="4" creationId="{8B5151A3-786F-879B-2E77-686FD1857F40}"/>
          </ac:spMkLst>
        </pc:spChg>
        <pc:spChg chg="mod">
          <ac:chgData name="Giuseppe Di Battista" userId="58bebec1-7401-494e-9e51-e1347bbf0818" providerId="ADAL" clId="{DC3E17B2-5227-4341-80AA-DB38D651784C}" dt="2023-11-14T09:31:55.560" v="67"/>
          <ac:spMkLst>
            <pc:docMk/>
            <pc:sldMk cId="469852203" sldId="404"/>
            <ac:spMk id="5" creationId="{B230EF6A-E371-9131-42E1-4EA313E8BFF4}"/>
          </ac:spMkLst>
        </pc:spChg>
        <pc:spChg chg="mod">
          <ac:chgData name="Giuseppe Di Battista" userId="58bebec1-7401-494e-9e51-e1347bbf0818" providerId="ADAL" clId="{DC3E17B2-5227-4341-80AA-DB38D651784C}" dt="2023-11-14T09:32:44.168" v="77" actId="20577"/>
          <ac:spMkLst>
            <pc:docMk/>
            <pc:sldMk cId="469852203" sldId="404"/>
            <ac:spMk id="16387" creationId="{73037276-E4A1-104B-93D3-4087E25E85BE}"/>
          </ac:spMkLst>
        </pc:spChg>
      </pc:sldChg>
      <pc:sldChg chg="modSp">
        <pc:chgData name="Giuseppe Di Battista" userId="58bebec1-7401-494e-9e51-e1347bbf0818" providerId="ADAL" clId="{DC3E17B2-5227-4341-80AA-DB38D651784C}" dt="2023-11-14T09:31:55.560" v="67"/>
        <pc:sldMkLst>
          <pc:docMk/>
          <pc:sldMk cId="2970948716" sldId="407"/>
        </pc:sldMkLst>
        <pc:spChg chg="mod">
          <ac:chgData name="Giuseppe Di Battista" userId="58bebec1-7401-494e-9e51-e1347bbf0818" providerId="ADAL" clId="{DC3E17B2-5227-4341-80AA-DB38D651784C}" dt="2023-11-14T09:23:28.078" v="14"/>
          <ac:spMkLst>
            <pc:docMk/>
            <pc:sldMk cId="2970948716" sldId="407"/>
            <ac:spMk id="15" creationId="{306E9D84-E7BF-7956-8863-0BA5BAF66F6D}"/>
          </ac:spMkLst>
        </pc:spChg>
        <pc:spChg chg="mod">
          <ac:chgData name="Giuseppe Di Battista" userId="58bebec1-7401-494e-9e51-e1347bbf0818" providerId="ADAL" clId="{DC3E17B2-5227-4341-80AA-DB38D651784C}" dt="2023-11-14T09:31:55.560" v="67"/>
          <ac:spMkLst>
            <pc:docMk/>
            <pc:sldMk cId="2970948716" sldId="407"/>
            <ac:spMk id="16" creationId="{A4217804-61D6-5DDB-B187-42CDA49EE0A6}"/>
          </ac:spMkLst>
        </pc:spChg>
      </pc:sldChg>
      <pc:sldChg chg="modSp mod">
        <pc:chgData name="Giuseppe Di Battista" userId="58bebec1-7401-494e-9e51-e1347bbf0818" providerId="ADAL" clId="{DC3E17B2-5227-4341-80AA-DB38D651784C}" dt="2023-11-14T09:31:55.560" v="67"/>
        <pc:sldMkLst>
          <pc:docMk/>
          <pc:sldMk cId="1073333735" sldId="408"/>
        </pc:sldMkLst>
        <pc:spChg chg="mod">
          <ac:chgData name="Giuseppe Di Battista" userId="58bebec1-7401-494e-9e51-e1347bbf0818" providerId="ADAL" clId="{DC3E17B2-5227-4341-80AA-DB38D651784C}" dt="2023-11-14T09:23:28.078" v="14"/>
          <ac:spMkLst>
            <pc:docMk/>
            <pc:sldMk cId="1073333735" sldId="408"/>
            <ac:spMk id="15" creationId="{306E9D84-E7BF-7956-8863-0BA5BAF66F6D}"/>
          </ac:spMkLst>
        </pc:spChg>
        <pc:spChg chg="mod">
          <ac:chgData name="Giuseppe Di Battista" userId="58bebec1-7401-494e-9e51-e1347bbf0818" providerId="ADAL" clId="{DC3E17B2-5227-4341-80AA-DB38D651784C}" dt="2023-11-14T09:31:55.560" v="67"/>
          <ac:spMkLst>
            <pc:docMk/>
            <pc:sldMk cId="1073333735" sldId="408"/>
            <ac:spMk id="16" creationId="{A4217804-61D6-5DDB-B187-42CDA49EE0A6}"/>
          </ac:spMkLst>
        </pc:spChg>
        <pc:spChg chg="mod">
          <ac:chgData name="Giuseppe Di Battista" userId="58bebec1-7401-494e-9e51-e1347bbf0818" providerId="ADAL" clId="{DC3E17B2-5227-4341-80AA-DB38D651784C}" dt="2023-11-14T09:25:05.479" v="23" actId="20577"/>
          <ac:spMkLst>
            <pc:docMk/>
            <pc:sldMk cId="1073333735" sldId="408"/>
            <ac:spMk id="19" creationId="{42AF03CC-DD9B-EB6F-276B-13AE7A77CF1A}"/>
          </ac:spMkLst>
        </pc:spChg>
      </pc:sldChg>
      <pc:sldChg chg="modSp">
        <pc:chgData name="Giuseppe Di Battista" userId="58bebec1-7401-494e-9e51-e1347bbf0818" providerId="ADAL" clId="{DC3E17B2-5227-4341-80AA-DB38D651784C}" dt="2023-11-14T09:31:55.560" v="67"/>
        <pc:sldMkLst>
          <pc:docMk/>
          <pc:sldMk cId="1723113990" sldId="409"/>
        </pc:sldMkLst>
        <pc:spChg chg="mod">
          <ac:chgData name="Giuseppe Di Battista" userId="58bebec1-7401-494e-9e51-e1347bbf0818" providerId="ADAL" clId="{DC3E17B2-5227-4341-80AA-DB38D651784C}" dt="2023-11-14T09:23:28.078" v="14"/>
          <ac:spMkLst>
            <pc:docMk/>
            <pc:sldMk cId="1723113990" sldId="409"/>
            <ac:spMk id="15" creationId="{306E9D84-E7BF-7956-8863-0BA5BAF66F6D}"/>
          </ac:spMkLst>
        </pc:spChg>
        <pc:spChg chg="mod">
          <ac:chgData name="Giuseppe Di Battista" userId="58bebec1-7401-494e-9e51-e1347bbf0818" providerId="ADAL" clId="{DC3E17B2-5227-4341-80AA-DB38D651784C}" dt="2023-11-14T09:31:55.560" v="67"/>
          <ac:spMkLst>
            <pc:docMk/>
            <pc:sldMk cId="1723113990" sldId="409"/>
            <ac:spMk id="16" creationId="{A4217804-61D6-5DDB-B187-42CDA49EE0A6}"/>
          </ac:spMkLst>
        </pc:spChg>
      </pc:sldChg>
      <pc:sldChg chg="modSp mod">
        <pc:chgData name="Giuseppe Di Battista" userId="58bebec1-7401-494e-9e51-e1347bbf0818" providerId="ADAL" clId="{DC3E17B2-5227-4341-80AA-DB38D651784C}" dt="2023-11-14T09:31:55.560" v="67"/>
        <pc:sldMkLst>
          <pc:docMk/>
          <pc:sldMk cId="3838482108" sldId="410"/>
        </pc:sldMkLst>
        <pc:spChg chg="mod">
          <ac:chgData name="Giuseppe Di Battista" userId="58bebec1-7401-494e-9e51-e1347bbf0818" providerId="ADAL" clId="{DC3E17B2-5227-4341-80AA-DB38D651784C}" dt="2023-11-14T09:25:44.978" v="31" actId="20577"/>
          <ac:spMkLst>
            <pc:docMk/>
            <pc:sldMk cId="3838482108" sldId="410"/>
            <ac:spMk id="9" creationId="{518EF3B7-DB86-8A52-8DF7-6E6164B4BADD}"/>
          </ac:spMkLst>
        </pc:spChg>
        <pc:spChg chg="mod">
          <ac:chgData name="Giuseppe Di Battista" userId="58bebec1-7401-494e-9e51-e1347bbf0818" providerId="ADAL" clId="{DC3E17B2-5227-4341-80AA-DB38D651784C}" dt="2023-11-14T09:26:41.418" v="34" actId="114"/>
          <ac:spMkLst>
            <pc:docMk/>
            <pc:sldMk cId="3838482108" sldId="410"/>
            <ac:spMk id="11" creationId="{05F0C0A0-A17E-B78E-29F3-F251DA010380}"/>
          </ac:spMkLst>
        </pc:spChg>
        <pc:spChg chg="mod">
          <ac:chgData name="Giuseppe Di Battista" userId="58bebec1-7401-494e-9e51-e1347bbf0818" providerId="ADAL" clId="{DC3E17B2-5227-4341-80AA-DB38D651784C}" dt="2023-11-14T09:23:28.078" v="14"/>
          <ac:spMkLst>
            <pc:docMk/>
            <pc:sldMk cId="3838482108" sldId="410"/>
            <ac:spMk id="35" creationId="{F125EA90-53E9-14B7-B4B6-4D19F3B7EEB2}"/>
          </ac:spMkLst>
        </pc:spChg>
        <pc:spChg chg="mod">
          <ac:chgData name="Giuseppe Di Battista" userId="58bebec1-7401-494e-9e51-e1347bbf0818" providerId="ADAL" clId="{DC3E17B2-5227-4341-80AA-DB38D651784C}" dt="2023-11-14T09:31:55.560" v="67"/>
          <ac:spMkLst>
            <pc:docMk/>
            <pc:sldMk cId="3838482108" sldId="410"/>
            <ac:spMk id="36" creationId="{0F6BD11E-0452-434B-0388-398331CC0456}"/>
          </ac:spMkLst>
        </pc:spChg>
      </pc:sldChg>
      <pc:sldChg chg="modSp mod">
        <pc:chgData name="Giuseppe Di Battista" userId="58bebec1-7401-494e-9e51-e1347bbf0818" providerId="ADAL" clId="{DC3E17B2-5227-4341-80AA-DB38D651784C}" dt="2023-11-14T09:31:55.560" v="67"/>
        <pc:sldMkLst>
          <pc:docMk/>
          <pc:sldMk cId="1732749930" sldId="411"/>
        </pc:sldMkLst>
        <pc:spChg chg="mod">
          <ac:chgData name="Giuseppe Di Battista" userId="58bebec1-7401-494e-9e51-e1347bbf0818" providerId="ADAL" clId="{DC3E17B2-5227-4341-80AA-DB38D651784C}" dt="2023-11-14T09:27:13.704" v="50" actId="114"/>
          <ac:spMkLst>
            <pc:docMk/>
            <pc:sldMk cId="1732749930" sldId="411"/>
            <ac:spMk id="11" creationId="{05F0C0A0-A17E-B78E-29F3-F251DA010380}"/>
          </ac:spMkLst>
        </pc:spChg>
        <pc:spChg chg="mod">
          <ac:chgData name="Giuseppe Di Battista" userId="58bebec1-7401-494e-9e51-e1347bbf0818" providerId="ADAL" clId="{DC3E17B2-5227-4341-80AA-DB38D651784C}" dt="2023-11-14T09:23:28.078" v="14"/>
          <ac:spMkLst>
            <pc:docMk/>
            <pc:sldMk cId="1732749930" sldId="411"/>
            <ac:spMk id="35" creationId="{F125EA90-53E9-14B7-B4B6-4D19F3B7EEB2}"/>
          </ac:spMkLst>
        </pc:spChg>
        <pc:spChg chg="mod">
          <ac:chgData name="Giuseppe Di Battista" userId="58bebec1-7401-494e-9e51-e1347bbf0818" providerId="ADAL" clId="{DC3E17B2-5227-4341-80AA-DB38D651784C}" dt="2023-11-14T09:31:55.560" v="67"/>
          <ac:spMkLst>
            <pc:docMk/>
            <pc:sldMk cId="1732749930" sldId="411"/>
            <ac:spMk id="36" creationId="{0F6BD11E-0452-434B-0388-398331CC0456}"/>
          </ac:spMkLst>
        </pc:spChg>
      </pc:sldChg>
      <pc:sldChg chg="modSp mod">
        <pc:chgData name="Giuseppe Di Battista" userId="58bebec1-7401-494e-9e51-e1347bbf0818" providerId="ADAL" clId="{DC3E17B2-5227-4341-80AA-DB38D651784C}" dt="2023-11-14T09:31:55.560" v="67"/>
        <pc:sldMkLst>
          <pc:docMk/>
          <pc:sldMk cId="138078686" sldId="412"/>
        </pc:sldMkLst>
        <pc:spChg chg="mod">
          <ac:chgData name="Giuseppe Di Battista" userId="58bebec1-7401-494e-9e51-e1347bbf0818" providerId="ADAL" clId="{DC3E17B2-5227-4341-80AA-DB38D651784C}" dt="2023-11-14T09:27:39.670" v="65" actId="114"/>
          <ac:spMkLst>
            <pc:docMk/>
            <pc:sldMk cId="138078686" sldId="412"/>
            <ac:spMk id="11" creationId="{05F0C0A0-A17E-B78E-29F3-F251DA010380}"/>
          </ac:spMkLst>
        </pc:spChg>
        <pc:spChg chg="mod">
          <ac:chgData name="Giuseppe Di Battista" userId="58bebec1-7401-494e-9e51-e1347bbf0818" providerId="ADAL" clId="{DC3E17B2-5227-4341-80AA-DB38D651784C}" dt="2023-11-14T09:23:28.078" v="14"/>
          <ac:spMkLst>
            <pc:docMk/>
            <pc:sldMk cId="138078686" sldId="412"/>
            <ac:spMk id="35" creationId="{F125EA90-53E9-14B7-B4B6-4D19F3B7EEB2}"/>
          </ac:spMkLst>
        </pc:spChg>
        <pc:spChg chg="mod">
          <ac:chgData name="Giuseppe Di Battista" userId="58bebec1-7401-494e-9e51-e1347bbf0818" providerId="ADAL" clId="{DC3E17B2-5227-4341-80AA-DB38D651784C}" dt="2023-11-14T09:31:55.560" v="67"/>
          <ac:spMkLst>
            <pc:docMk/>
            <pc:sldMk cId="138078686" sldId="412"/>
            <ac:spMk id="36" creationId="{0F6BD11E-0452-434B-0388-398331CC0456}"/>
          </ac:spMkLst>
        </pc:spChg>
      </pc:sldChg>
      <pc:sldChg chg="addSp modSp mod">
        <pc:chgData name="Giuseppe Di Battista" userId="58bebec1-7401-494e-9e51-e1347bbf0818" providerId="ADAL" clId="{DC3E17B2-5227-4341-80AA-DB38D651784C}" dt="2023-11-14T09:41:36.150" v="188" actId="14100"/>
        <pc:sldMkLst>
          <pc:docMk/>
          <pc:sldMk cId="1715701577" sldId="413"/>
        </pc:sldMkLst>
        <pc:spChg chg="add mod">
          <ac:chgData name="Giuseppe Di Battista" userId="58bebec1-7401-494e-9e51-e1347bbf0818" providerId="ADAL" clId="{DC3E17B2-5227-4341-80AA-DB38D651784C}" dt="2023-11-14T09:34:38.215" v="95" actId="20577"/>
          <ac:spMkLst>
            <pc:docMk/>
            <pc:sldMk cId="1715701577" sldId="413"/>
            <ac:spMk id="2" creationId="{A89D0C12-F6FD-8030-4ACF-C3BBF0FD54BE}"/>
          </ac:spMkLst>
        </pc:spChg>
        <pc:spChg chg="add mod">
          <ac:chgData name="Giuseppe Di Battista" userId="58bebec1-7401-494e-9e51-e1347bbf0818" providerId="ADAL" clId="{DC3E17B2-5227-4341-80AA-DB38D651784C}" dt="2023-11-14T09:41:36.150" v="188" actId="14100"/>
          <ac:spMkLst>
            <pc:docMk/>
            <pc:sldMk cId="1715701577" sldId="413"/>
            <ac:spMk id="3" creationId="{C7D3F92E-8CF2-EC56-3B89-E93AEFC03038}"/>
          </ac:spMkLst>
        </pc:spChg>
        <pc:spChg chg="mod">
          <ac:chgData name="Giuseppe Di Battista" userId="58bebec1-7401-494e-9e51-e1347bbf0818" providerId="ADAL" clId="{DC3E17B2-5227-4341-80AA-DB38D651784C}" dt="2023-11-14T09:23:28.078" v="14"/>
          <ac:spMkLst>
            <pc:docMk/>
            <pc:sldMk cId="1715701577" sldId="413"/>
            <ac:spMk id="4" creationId="{8B5151A3-786F-879B-2E77-686FD1857F40}"/>
          </ac:spMkLst>
        </pc:spChg>
        <pc:spChg chg="mod">
          <ac:chgData name="Giuseppe Di Battista" userId="58bebec1-7401-494e-9e51-e1347bbf0818" providerId="ADAL" clId="{DC3E17B2-5227-4341-80AA-DB38D651784C}" dt="2023-11-14T09:31:55.560" v="67"/>
          <ac:spMkLst>
            <pc:docMk/>
            <pc:sldMk cId="1715701577" sldId="413"/>
            <ac:spMk id="5" creationId="{B230EF6A-E371-9131-42E1-4EA313E8BFF4}"/>
          </ac:spMkLst>
        </pc:spChg>
        <pc:spChg chg="add mod">
          <ac:chgData name="Giuseppe Di Battista" userId="58bebec1-7401-494e-9e51-e1347bbf0818" providerId="ADAL" clId="{DC3E17B2-5227-4341-80AA-DB38D651784C}" dt="2023-11-14T09:41:28.678" v="187" actId="14100"/>
          <ac:spMkLst>
            <pc:docMk/>
            <pc:sldMk cId="1715701577" sldId="413"/>
            <ac:spMk id="6" creationId="{4792F883-3D31-59B2-B056-EA77DCA20CAE}"/>
          </ac:spMkLst>
        </pc:spChg>
      </pc:sldChg>
      <pc:sldChg chg="addSp modSp mod">
        <pc:chgData name="Giuseppe Di Battista" userId="58bebec1-7401-494e-9e51-e1347bbf0818" providerId="ADAL" clId="{DC3E17B2-5227-4341-80AA-DB38D651784C}" dt="2023-11-14T09:43:59.881" v="215" actId="14100"/>
        <pc:sldMkLst>
          <pc:docMk/>
          <pc:sldMk cId="2900773227" sldId="414"/>
        </pc:sldMkLst>
        <pc:spChg chg="add mod">
          <ac:chgData name="Giuseppe Di Battista" userId="58bebec1-7401-494e-9e51-e1347bbf0818" providerId="ADAL" clId="{DC3E17B2-5227-4341-80AA-DB38D651784C}" dt="2023-11-14T09:43:59.881" v="215" actId="14100"/>
          <ac:spMkLst>
            <pc:docMk/>
            <pc:sldMk cId="2900773227" sldId="414"/>
            <ac:spMk id="2" creationId="{F048F320-28FA-7C96-DC42-A9C35EE4E39C}"/>
          </ac:spMkLst>
        </pc:spChg>
        <pc:spChg chg="add mod">
          <ac:chgData name="Giuseppe Di Battista" userId="58bebec1-7401-494e-9e51-e1347bbf0818" providerId="ADAL" clId="{DC3E17B2-5227-4341-80AA-DB38D651784C}" dt="2023-11-14T09:43:06.667" v="212" actId="14100"/>
          <ac:spMkLst>
            <pc:docMk/>
            <pc:sldMk cId="2900773227" sldId="414"/>
            <ac:spMk id="3" creationId="{12316CB7-B97B-03E0-18F1-94FBDF580263}"/>
          </ac:spMkLst>
        </pc:spChg>
        <pc:spChg chg="mod">
          <ac:chgData name="Giuseppe Di Battista" userId="58bebec1-7401-494e-9e51-e1347bbf0818" providerId="ADAL" clId="{DC3E17B2-5227-4341-80AA-DB38D651784C}" dt="2023-11-14T09:23:28.078" v="14"/>
          <ac:spMkLst>
            <pc:docMk/>
            <pc:sldMk cId="2900773227" sldId="414"/>
            <ac:spMk id="4" creationId="{8B5151A3-786F-879B-2E77-686FD1857F40}"/>
          </ac:spMkLst>
        </pc:spChg>
        <pc:spChg chg="mod">
          <ac:chgData name="Giuseppe Di Battista" userId="58bebec1-7401-494e-9e51-e1347bbf0818" providerId="ADAL" clId="{DC3E17B2-5227-4341-80AA-DB38D651784C}" dt="2023-11-14T09:31:55.560" v="67"/>
          <ac:spMkLst>
            <pc:docMk/>
            <pc:sldMk cId="2900773227" sldId="414"/>
            <ac:spMk id="5" creationId="{B230EF6A-E371-9131-42E1-4EA313E8BFF4}"/>
          </ac:spMkLst>
        </pc:spChg>
        <pc:spChg chg="mod">
          <ac:chgData name="Giuseppe Di Battista" userId="58bebec1-7401-494e-9e51-e1347bbf0818" providerId="ADAL" clId="{DC3E17B2-5227-4341-80AA-DB38D651784C}" dt="2023-11-14T09:42:44.435" v="210" actId="14100"/>
          <ac:spMkLst>
            <pc:docMk/>
            <pc:sldMk cId="2900773227" sldId="414"/>
            <ac:spMk id="14" creationId="{C10F6F2F-7580-9492-4EB5-90A2F400CFC8}"/>
          </ac:spMkLst>
        </pc:spChg>
        <pc:spChg chg="mod">
          <ac:chgData name="Giuseppe Di Battista" userId="58bebec1-7401-494e-9e51-e1347bbf0818" providerId="ADAL" clId="{DC3E17B2-5227-4341-80AA-DB38D651784C}" dt="2023-11-14T09:42:31.445" v="196" actId="14100"/>
          <ac:spMkLst>
            <pc:docMk/>
            <pc:sldMk cId="2900773227" sldId="414"/>
            <ac:spMk id="22" creationId="{6D1B382E-605E-0FE2-5439-63A6B31B6E3B}"/>
          </ac:spMkLst>
        </pc:spChg>
        <pc:spChg chg="mod">
          <ac:chgData name="Giuseppe Di Battista" userId="58bebec1-7401-494e-9e51-e1347bbf0818" providerId="ADAL" clId="{DC3E17B2-5227-4341-80AA-DB38D651784C}" dt="2023-11-14T09:42:21.532" v="194" actId="14100"/>
          <ac:spMkLst>
            <pc:docMk/>
            <pc:sldMk cId="2900773227" sldId="414"/>
            <ac:spMk id="23" creationId="{A21BC03A-18D7-044E-5F44-ECFB887A2F39}"/>
          </ac:spMkLst>
        </pc:spChg>
      </pc:sldChg>
      <pc:sldChg chg="modSp mod">
        <pc:chgData name="Giuseppe Di Battista" userId="58bebec1-7401-494e-9e51-e1347bbf0818" providerId="ADAL" clId="{DC3E17B2-5227-4341-80AA-DB38D651784C}" dt="2023-11-14T09:47:55.936" v="298" actId="14100"/>
        <pc:sldMkLst>
          <pc:docMk/>
          <pc:sldMk cId="2778224444" sldId="415"/>
        </pc:sldMkLst>
        <pc:spChg chg="mod">
          <ac:chgData name="Giuseppe Di Battista" userId="58bebec1-7401-494e-9e51-e1347bbf0818" providerId="ADAL" clId="{DC3E17B2-5227-4341-80AA-DB38D651784C}" dt="2023-11-14T09:23:28.078" v="14"/>
          <ac:spMkLst>
            <pc:docMk/>
            <pc:sldMk cId="2778224444" sldId="415"/>
            <ac:spMk id="32" creationId="{2568F9D9-C26C-036B-8B59-4EA3B0ED712D}"/>
          </ac:spMkLst>
        </pc:spChg>
        <pc:spChg chg="mod">
          <ac:chgData name="Giuseppe Di Battista" userId="58bebec1-7401-494e-9e51-e1347bbf0818" providerId="ADAL" clId="{DC3E17B2-5227-4341-80AA-DB38D651784C}" dt="2023-11-14T09:31:55.560" v="67"/>
          <ac:spMkLst>
            <pc:docMk/>
            <pc:sldMk cId="2778224444" sldId="415"/>
            <ac:spMk id="33" creationId="{19950810-BFF4-5D47-49E7-8BF3F3389BE1}"/>
          </ac:spMkLst>
        </pc:spChg>
        <pc:spChg chg="mod">
          <ac:chgData name="Giuseppe Di Battista" userId="58bebec1-7401-494e-9e51-e1347bbf0818" providerId="ADAL" clId="{DC3E17B2-5227-4341-80AA-DB38D651784C}" dt="2023-11-14T09:47:31.608" v="296" actId="20577"/>
          <ac:spMkLst>
            <pc:docMk/>
            <pc:sldMk cId="2778224444" sldId="415"/>
            <ac:spMk id="21509" creationId="{4046B8FA-0E52-D5AF-3829-CB9D3C3F441B}"/>
          </ac:spMkLst>
        </pc:spChg>
        <pc:spChg chg="mod">
          <ac:chgData name="Giuseppe Di Battista" userId="58bebec1-7401-494e-9e51-e1347bbf0818" providerId="ADAL" clId="{DC3E17B2-5227-4341-80AA-DB38D651784C}" dt="2023-11-14T09:47:55.936" v="298" actId="14100"/>
          <ac:spMkLst>
            <pc:docMk/>
            <pc:sldMk cId="2778224444" sldId="415"/>
            <ac:spMk id="21511" creationId="{3917D189-C5A3-1612-F28D-AA4F0747ABB6}"/>
          </ac:spMkLst>
        </pc:spChg>
      </pc:sldChg>
      <pc:sldChg chg="modSp">
        <pc:chgData name="Giuseppe Di Battista" userId="58bebec1-7401-494e-9e51-e1347bbf0818" providerId="ADAL" clId="{DC3E17B2-5227-4341-80AA-DB38D651784C}" dt="2023-11-14T09:31:55.560" v="67"/>
        <pc:sldMkLst>
          <pc:docMk/>
          <pc:sldMk cId="2023477470" sldId="416"/>
        </pc:sldMkLst>
        <pc:spChg chg="mod">
          <ac:chgData name="Giuseppe Di Battista" userId="58bebec1-7401-494e-9e51-e1347bbf0818" providerId="ADAL" clId="{DC3E17B2-5227-4341-80AA-DB38D651784C}" dt="2023-11-14T09:23:28.078" v="14"/>
          <ac:spMkLst>
            <pc:docMk/>
            <pc:sldMk cId="2023477470" sldId="416"/>
            <ac:spMk id="32" creationId="{8F1DB8D9-492D-0808-3316-B4C6E3400E8E}"/>
          </ac:spMkLst>
        </pc:spChg>
        <pc:spChg chg="mod">
          <ac:chgData name="Giuseppe Di Battista" userId="58bebec1-7401-494e-9e51-e1347bbf0818" providerId="ADAL" clId="{DC3E17B2-5227-4341-80AA-DB38D651784C}" dt="2023-11-14T09:31:55.560" v="67"/>
          <ac:spMkLst>
            <pc:docMk/>
            <pc:sldMk cId="2023477470" sldId="416"/>
            <ac:spMk id="33" creationId="{6B096DCF-F593-3357-7DF5-D6F97188B9CE}"/>
          </ac:spMkLst>
        </pc:spChg>
      </pc:sldChg>
      <pc:sldChg chg="modSp">
        <pc:chgData name="Giuseppe Di Battista" userId="58bebec1-7401-494e-9e51-e1347bbf0818" providerId="ADAL" clId="{DC3E17B2-5227-4341-80AA-DB38D651784C}" dt="2023-11-14T09:31:55.560" v="67"/>
        <pc:sldMkLst>
          <pc:docMk/>
          <pc:sldMk cId="714015552" sldId="417"/>
        </pc:sldMkLst>
        <pc:spChg chg="mod">
          <ac:chgData name="Giuseppe Di Battista" userId="58bebec1-7401-494e-9e51-e1347bbf0818" providerId="ADAL" clId="{DC3E17B2-5227-4341-80AA-DB38D651784C}" dt="2023-11-14T09:23:28.078" v="14"/>
          <ac:spMkLst>
            <pc:docMk/>
            <pc:sldMk cId="714015552" sldId="417"/>
            <ac:spMk id="60" creationId="{320875C6-0D5C-6F07-5FA7-88E028470790}"/>
          </ac:spMkLst>
        </pc:spChg>
        <pc:spChg chg="mod">
          <ac:chgData name="Giuseppe Di Battista" userId="58bebec1-7401-494e-9e51-e1347bbf0818" providerId="ADAL" clId="{DC3E17B2-5227-4341-80AA-DB38D651784C}" dt="2023-11-14T09:31:55.560" v="67"/>
          <ac:spMkLst>
            <pc:docMk/>
            <pc:sldMk cId="714015552" sldId="417"/>
            <ac:spMk id="61" creationId="{96D5B185-E82B-863E-2304-1E2533E4F0D1}"/>
          </ac:spMkLst>
        </pc:spChg>
      </pc:sldChg>
      <pc:sldChg chg="modSp">
        <pc:chgData name="Giuseppe Di Battista" userId="58bebec1-7401-494e-9e51-e1347bbf0818" providerId="ADAL" clId="{DC3E17B2-5227-4341-80AA-DB38D651784C}" dt="2023-11-14T09:31:55.560" v="67"/>
        <pc:sldMkLst>
          <pc:docMk/>
          <pc:sldMk cId="2724736757" sldId="418"/>
        </pc:sldMkLst>
        <pc:spChg chg="mod">
          <ac:chgData name="Giuseppe Di Battista" userId="58bebec1-7401-494e-9e51-e1347bbf0818" providerId="ADAL" clId="{DC3E17B2-5227-4341-80AA-DB38D651784C}" dt="2023-11-14T09:23:28.078" v="14"/>
          <ac:spMkLst>
            <pc:docMk/>
            <pc:sldMk cId="2724736757" sldId="418"/>
            <ac:spMk id="4" creationId="{786B326D-D341-DF7E-A46A-768E09E0CAAA}"/>
          </ac:spMkLst>
        </pc:spChg>
        <pc:spChg chg="mod">
          <ac:chgData name="Giuseppe Di Battista" userId="58bebec1-7401-494e-9e51-e1347bbf0818" providerId="ADAL" clId="{DC3E17B2-5227-4341-80AA-DB38D651784C}" dt="2023-11-14T09:31:55.560" v="67"/>
          <ac:spMkLst>
            <pc:docMk/>
            <pc:sldMk cId="2724736757" sldId="418"/>
            <ac:spMk id="5" creationId="{DF948083-2C84-0256-2221-A7936D2DE2E3}"/>
          </ac:spMkLst>
        </pc:spChg>
      </pc:sldChg>
      <pc:sldChg chg="modSp">
        <pc:chgData name="Giuseppe Di Battista" userId="58bebec1-7401-494e-9e51-e1347bbf0818" providerId="ADAL" clId="{DC3E17B2-5227-4341-80AA-DB38D651784C}" dt="2023-11-14T09:31:55.560" v="67"/>
        <pc:sldMkLst>
          <pc:docMk/>
          <pc:sldMk cId="4143783887" sldId="419"/>
        </pc:sldMkLst>
        <pc:spChg chg="mod">
          <ac:chgData name="Giuseppe Di Battista" userId="58bebec1-7401-494e-9e51-e1347bbf0818" providerId="ADAL" clId="{DC3E17B2-5227-4341-80AA-DB38D651784C}" dt="2023-11-14T09:23:28.078" v="14"/>
          <ac:spMkLst>
            <pc:docMk/>
            <pc:sldMk cId="4143783887" sldId="419"/>
            <ac:spMk id="4" creationId="{786B326D-D341-DF7E-A46A-768E09E0CAAA}"/>
          </ac:spMkLst>
        </pc:spChg>
        <pc:spChg chg="mod">
          <ac:chgData name="Giuseppe Di Battista" userId="58bebec1-7401-494e-9e51-e1347bbf0818" providerId="ADAL" clId="{DC3E17B2-5227-4341-80AA-DB38D651784C}" dt="2023-11-14T09:31:55.560" v="67"/>
          <ac:spMkLst>
            <pc:docMk/>
            <pc:sldMk cId="4143783887" sldId="419"/>
            <ac:spMk id="5" creationId="{DF948083-2C84-0256-2221-A7936D2DE2E3}"/>
          </ac:spMkLst>
        </pc:spChg>
      </pc:sldChg>
      <pc:sldChg chg="modSp mod">
        <pc:chgData name="Giuseppe Di Battista" userId="58bebec1-7401-494e-9e51-e1347bbf0818" providerId="ADAL" clId="{DC3E17B2-5227-4341-80AA-DB38D651784C}" dt="2023-11-14T09:50:25.686" v="325" actId="20577"/>
        <pc:sldMkLst>
          <pc:docMk/>
          <pc:sldMk cId="1826683344" sldId="420"/>
        </pc:sldMkLst>
        <pc:spChg chg="mod">
          <ac:chgData name="Giuseppe Di Battista" userId="58bebec1-7401-494e-9e51-e1347bbf0818" providerId="ADAL" clId="{DC3E17B2-5227-4341-80AA-DB38D651784C}" dt="2023-11-14T09:23:28.078" v="14"/>
          <ac:spMkLst>
            <pc:docMk/>
            <pc:sldMk cId="1826683344" sldId="420"/>
            <ac:spMk id="4" creationId="{786B326D-D341-DF7E-A46A-768E09E0CAAA}"/>
          </ac:spMkLst>
        </pc:spChg>
        <pc:spChg chg="mod">
          <ac:chgData name="Giuseppe Di Battista" userId="58bebec1-7401-494e-9e51-e1347bbf0818" providerId="ADAL" clId="{DC3E17B2-5227-4341-80AA-DB38D651784C}" dt="2023-11-14T09:31:55.560" v="67"/>
          <ac:spMkLst>
            <pc:docMk/>
            <pc:sldMk cId="1826683344" sldId="420"/>
            <ac:spMk id="5" creationId="{DF948083-2C84-0256-2221-A7936D2DE2E3}"/>
          </ac:spMkLst>
        </pc:spChg>
        <pc:spChg chg="mod">
          <ac:chgData name="Giuseppe Di Battista" userId="58bebec1-7401-494e-9e51-e1347bbf0818" providerId="ADAL" clId="{DC3E17B2-5227-4341-80AA-DB38D651784C}" dt="2023-11-14T09:50:25.686" v="325" actId="20577"/>
          <ac:spMkLst>
            <pc:docMk/>
            <pc:sldMk cId="1826683344" sldId="420"/>
            <ac:spMk id="14" creationId="{7CDE518F-CF31-B35A-B48C-C56C7537269C}"/>
          </ac:spMkLst>
        </pc:spChg>
      </pc:sldChg>
      <pc:sldChg chg="modSp">
        <pc:chgData name="Giuseppe Di Battista" userId="58bebec1-7401-494e-9e51-e1347bbf0818" providerId="ADAL" clId="{DC3E17B2-5227-4341-80AA-DB38D651784C}" dt="2023-11-14T09:31:55.560" v="67"/>
        <pc:sldMkLst>
          <pc:docMk/>
          <pc:sldMk cId="1453318088" sldId="425"/>
        </pc:sldMkLst>
        <pc:spChg chg="mod">
          <ac:chgData name="Giuseppe Di Battista" userId="58bebec1-7401-494e-9e51-e1347bbf0818" providerId="ADAL" clId="{DC3E17B2-5227-4341-80AA-DB38D651784C}" dt="2023-11-14T09:23:28.078" v="14"/>
          <ac:spMkLst>
            <pc:docMk/>
            <pc:sldMk cId="1453318088" sldId="425"/>
            <ac:spMk id="4" creationId="{6EB04D9C-67BA-2AE5-C0D6-6C13AF5F4A80}"/>
          </ac:spMkLst>
        </pc:spChg>
        <pc:spChg chg="mod">
          <ac:chgData name="Giuseppe Di Battista" userId="58bebec1-7401-494e-9e51-e1347bbf0818" providerId="ADAL" clId="{DC3E17B2-5227-4341-80AA-DB38D651784C}" dt="2023-11-14T09:31:55.560" v="67"/>
          <ac:spMkLst>
            <pc:docMk/>
            <pc:sldMk cId="1453318088" sldId="425"/>
            <ac:spMk id="5" creationId="{18C913AA-4B55-596E-FB50-3272ED259215}"/>
          </ac:spMkLst>
        </pc:spChg>
      </pc:sldChg>
      <pc:sldChg chg="modSp">
        <pc:chgData name="Giuseppe Di Battista" userId="58bebec1-7401-494e-9e51-e1347bbf0818" providerId="ADAL" clId="{DC3E17B2-5227-4341-80AA-DB38D651784C}" dt="2023-11-14T09:31:55.560" v="67"/>
        <pc:sldMkLst>
          <pc:docMk/>
          <pc:sldMk cId="2200561635" sldId="426"/>
        </pc:sldMkLst>
        <pc:spChg chg="mod">
          <ac:chgData name="Giuseppe Di Battista" userId="58bebec1-7401-494e-9e51-e1347bbf0818" providerId="ADAL" clId="{DC3E17B2-5227-4341-80AA-DB38D651784C}" dt="2023-11-14T09:31:10.921" v="66"/>
          <ac:spMkLst>
            <pc:docMk/>
            <pc:sldMk cId="2200561635" sldId="426"/>
            <ac:spMk id="32" creationId="{EC13EA54-B75A-3AAE-2DC5-04F2EE76EA14}"/>
          </ac:spMkLst>
        </pc:spChg>
        <pc:spChg chg="mod">
          <ac:chgData name="Giuseppe Di Battista" userId="58bebec1-7401-494e-9e51-e1347bbf0818" providerId="ADAL" clId="{DC3E17B2-5227-4341-80AA-DB38D651784C}" dt="2023-11-14T09:23:28.078" v="14"/>
          <ac:spMkLst>
            <pc:docMk/>
            <pc:sldMk cId="2200561635" sldId="426"/>
            <ac:spMk id="35" creationId="{7B1F9DF1-1F0D-8325-DDE9-67D58F707DBA}"/>
          </ac:spMkLst>
        </pc:spChg>
        <pc:spChg chg="mod">
          <ac:chgData name="Giuseppe Di Battista" userId="58bebec1-7401-494e-9e51-e1347bbf0818" providerId="ADAL" clId="{DC3E17B2-5227-4341-80AA-DB38D651784C}" dt="2023-11-14T09:31:55.560" v="67"/>
          <ac:spMkLst>
            <pc:docMk/>
            <pc:sldMk cId="2200561635" sldId="426"/>
            <ac:spMk id="36" creationId="{AE3C7413-D9D4-2179-C5E9-5224B2E2C498}"/>
          </ac:spMkLst>
        </pc:spChg>
      </pc:sldChg>
      <pc:sldChg chg="modSp">
        <pc:chgData name="Giuseppe Di Battista" userId="58bebec1-7401-494e-9e51-e1347bbf0818" providerId="ADAL" clId="{DC3E17B2-5227-4341-80AA-DB38D651784C}" dt="2023-11-14T09:31:55.560" v="67"/>
        <pc:sldMkLst>
          <pc:docMk/>
          <pc:sldMk cId="2558970753" sldId="427"/>
        </pc:sldMkLst>
        <pc:spChg chg="mod">
          <ac:chgData name="Giuseppe Di Battista" userId="58bebec1-7401-494e-9e51-e1347bbf0818" providerId="ADAL" clId="{DC3E17B2-5227-4341-80AA-DB38D651784C}" dt="2023-11-14T09:23:28.078" v="14"/>
          <ac:spMkLst>
            <pc:docMk/>
            <pc:sldMk cId="2558970753" sldId="427"/>
            <ac:spMk id="4" creationId="{786B326D-D341-DF7E-A46A-768E09E0CAAA}"/>
          </ac:spMkLst>
        </pc:spChg>
        <pc:spChg chg="mod">
          <ac:chgData name="Giuseppe Di Battista" userId="58bebec1-7401-494e-9e51-e1347bbf0818" providerId="ADAL" clId="{DC3E17B2-5227-4341-80AA-DB38D651784C}" dt="2023-11-14T09:31:55.560" v="67"/>
          <ac:spMkLst>
            <pc:docMk/>
            <pc:sldMk cId="2558970753" sldId="427"/>
            <ac:spMk id="5" creationId="{DF948083-2C84-0256-2221-A7936D2DE2E3}"/>
          </ac:spMkLst>
        </pc:spChg>
      </pc:sldChg>
      <pc:sldChg chg="modSp mod">
        <pc:chgData name="Giuseppe Di Battista" userId="58bebec1-7401-494e-9e51-e1347bbf0818" providerId="ADAL" clId="{DC3E17B2-5227-4341-80AA-DB38D651784C}" dt="2023-11-15T09:48:10.693" v="357" actId="20577"/>
        <pc:sldMkLst>
          <pc:docMk/>
          <pc:sldMk cId="1894322204" sldId="429"/>
        </pc:sldMkLst>
        <pc:spChg chg="mod">
          <ac:chgData name="Giuseppe Di Battista" userId="58bebec1-7401-494e-9e51-e1347bbf0818" providerId="ADAL" clId="{DC3E17B2-5227-4341-80AA-DB38D651784C}" dt="2023-11-15T09:48:10.693" v="357" actId="20577"/>
          <ac:spMkLst>
            <pc:docMk/>
            <pc:sldMk cId="1894322204" sldId="429"/>
            <ac:spMk id="15" creationId="{D1FD8314-7175-A0E2-DB77-1204892D1C3C}"/>
          </ac:spMkLst>
        </pc:spChg>
      </pc:sldChg>
      <pc:sldChg chg="modSp mod">
        <pc:chgData name="Giuseppe Di Battista" userId="58bebec1-7401-494e-9e51-e1347bbf0818" providerId="ADAL" clId="{DC3E17B2-5227-4341-80AA-DB38D651784C}" dt="2023-11-15T09:49:43.417" v="371" actId="14100"/>
        <pc:sldMkLst>
          <pc:docMk/>
          <pc:sldMk cId="1541065102" sldId="431"/>
        </pc:sldMkLst>
        <pc:spChg chg="mod">
          <ac:chgData name="Giuseppe Di Battista" userId="58bebec1-7401-494e-9e51-e1347bbf0818" providerId="ADAL" clId="{DC3E17B2-5227-4341-80AA-DB38D651784C}" dt="2023-11-15T09:49:43.417" v="371" actId="14100"/>
          <ac:spMkLst>
            <pc:docMk/>
            <pc:sldMk cId="1541065102" sldId="431"/>
            <ac:spMk id="8" creationId="{F517F7FD-68AB-9390-0FC0-85B05D162097}"/>
          </ac:spMkLst>
        </pc:spChg>
      </pc:sldChg>
      <pc:sldChg chg="addSp delSp modSp mod">
        <pc:chgData name="Giuseppe Di Battista" userId="58bebec1-7401-494e-9e51-e1347bbf0818" providerId="ADAL" clId="{DC3E17B2-5227-4341-80AA-DB38D651784C}" dt="2023-11-15T09:50:09.018" v="374" actId="1076"/>
        <pc:sldMkLst>
          <pc:docMk/>
          <pc:sldMk cId="3600540262" sldId="432"/>
        </pc:sldMkLst>
        <pc:spChg chg="add mod">
          <ac:chgData name="Giuseppe Di Battista" userId="58bebec1-7401-494e-9e51-e1347bbf0818" providerId="ADAL" clId="{DC3E17B2-5227-4341-80AA-DB38D651784C}" dt="2023-11-15T09:50:09.018" v="374" actId="1076"/>
          <ac:spMkLst>
            <pc:docMk/>
            <pc:sldMk cId="3600540262" sldId="432"/>
            <ac:spMk id="2" creationId="{E149C99A-1E18-A46D-5EDF-4C4C3CE145E9}"/>
          </ac:spMkLst>
        </pc:spChg>
        <pc:spChg chg="del">
          <ac:chgData name="Giuseppe Di Battista" userId="58bebec1-7401-494e-9e51-e1347bbf0818" providerId="ADAL" clId="{DC3E17B2-5227-4341-80AA-DB38D651784C}" dt="2023-11-15T09:50:01.061" v="372" actId="478"/>
          <ac:spMkLst>
            <pc:docMk/>
            <pc:sldMk cId="3600540262" sldId="432"/>
            <ac:spMk id="8" creationId="{F517F7FD-68AB-9390-0FC0-85B05D162097}"/>
          </ac:spMkLst>
        </pc:spChg>
      </pc:sldChg>
      <pc:sldChg chg="addSp delSp modSp mod">
        <pc:chgData name="Giuseppe Di Battista" userId="58bebec1-7401-494e-9e51-e1347bbf0818" providerId="ADAL" clId="{DC3E17B2-5227-4341-80AA-DB38D651784C}" dt="2023-11-15T09:50:26.800" v="377" actId="1076"/>
        <pc:sldMkLst>
          <pc:docMk/>
          <pc:sldMk cId="1890092552" sldId="433"/>
        </pc:sldMkLst>
        <pc:spChg chg="add mod">
          <ac:chgData name="Giuseppe Di Battista" userId="58bebec1-7401-494e-9e51-e1347bbf0818" providerId="ADAL" clId="{DC3E17B2-5227-4341-80AA-DB38D651784C}" dt="2023-11-15T09:50:26.800" v="377" actId="1076"/>
          <ac:spMkLst>
            <pc:docMk/>
            <pc:sldMk cId="1890092552" sldId="433"/>
            <ac:spMk id="2" creationId="{3E4950EA-7FB3-8AA2-3BAF-FAA79AB4B32C}"/>
          </ac:spMkLst>
        </pc:spChg>
        <pc:spChg chg="del">
          <ac:chgData name="Giuseppe Di Battista" userId="58bebec1-7401-494e-9e51-e1347bbf0818" providerId="ADAL" clId="{DC3E17B2-5227-4341-80AA-DB38D651784C}" dt="2023-11-15T09:50:20.134" v="375" actId="478"/>
          <ac:spMkLst>
            <pc:docMk/>
            <pc:sldMk cId="1890092552" sldId="433"/>
            <ac:spMk id="8" creationId="{F517F7FD-68AB-9390-0FC0-85B05D162097}"/>
          </ac:spMkLst>
        </pc:spChg>
      </pc:sldChg>
      <pc:sldChg chg="modSp mod">
        <pc:chgData name="Giuseppe Di Battista" userId="58bebec1-7401-494e-9e51-e1347bbf0818" providerId="ADAL" clId="{DC3E17B2-5227-4341-80AA-DB38D651784C}" dt="2023-11-15T09:52:02.114" v="418" actId="6549"/>
        <pc:sldMkLst>
          <pc:docMk/>
          <pc:sldMk cId="1493998727" sldId="435"/>
        </pc:sldMkLst>
        <pc:spChg chg="mod">
          <ac:chgData name="Giuseppe Di Battista" userId="58bebec1-7401-494e-9e51-e1347bbf0818" providerId="ADAL" clId="{DC3E17B2-5227-4341-80AA-DB38D651784C}" dt="2023-11-15T09:52:02.114" v="418" actId="6549"/>
          <ac:spMkLst>
            <pc:docMk/>
            <pc:sldMk cId="1493998727" sldId="435"/>
            <ac:spMk id="2" creationId="{161FF6DE-2EF0-2146-2083-AB19E22C45A7}"/>
          </ac:spMkLst>
        </pc:spChg>
      </pc:sldChg>
      <pc:sldMasterChg chg="modSp modSldLayout">
        <pc:chgData name="Giuseppe Di Battista" userId="58bebec1-7401-494e-9e51-e1347bbf0818" providerId="ADAL" clId="{DC3E17B2-5227-4341-80AA-DB38D651784C}" dt="2023-11-14T09:31:55.560" v="67"/>
        <pc:sldMasterMkLst>
          <pc:docMk/>
          <pc:sldMasterMk cId="495309783" sldId="2147483773"/>
        </pc:sldMasterMkLst>
        <pc:spChg chg="mod">
          <ac:chgData name="Giuseppe Di Battista" userId="58bebec1-7401-494e-9e51-e1347bbf0818" providerId="ADAL" clId="{DC3E17B2-5227-4341-80AA-DB38D651784C}" dt="2023-11-14T09:23:28.078" v="14"/>
          <ac:spMkLst>
            <pc:docMk/>
            <pc:sldMasterMk cId="495309783" sldId="2147483773"/>
            <ac:spMk id="303108" creationId="{9F6A8ACC-B973-483A-9EBB-30DD75AA7EB2}"/>
          </ac:spMkLst>
        </pc:spChg>
        <pc:spChg chg="mod">
          <ac:chgData name="Giuseppe Di Battista" userId="58bebec1-7401-494e-9e51-e1347bbf0818" providerId="ADAL" clId="{DC3E17B2-5227-4341-80AA-DB38D651784C}" dt="2023-11-14T09:31:55.560" v="67"/>
          <ac:spMkLst>
            <pc:docMk/>
            <pc:sldMasterMk cId="495309783" sldId="2147483773"/>
            <ac:spMk id="303109" creationId="{6276769E-8AF7-4AB3-B25A-CA8C5C6A001F}"/>
          </ac:spMkLst>
        </pc:spChg>
        <pc:sldLayoutChg chg="modSp">
          <pc:chgData name="Giuseppe Di Battista" userId="58bebec1-7401-494e-9e51-e1347bbf0818" providerId="ADAL" clId="{DC3E17B2-5227-4341-80AA-DB38D651784C}" dt="2023-11-14T09:31:55.560" v="67"/>
          <pc:sldLayoutMkLst>
            <pc:docMk/>
            <pc:sldMasterMk cId="495309783" sldId="2147483773"/>
            <pc:sldLayoutMk cId="3812258414" sldId="2147483775"/>
          </pc:sldLayoutMkLst>
          <pc:spChg chg="mod">
            <ac:chgData name="Giuseppe Di Battista" userId="58bebec1-7401-494e-9e51-e1347bbf0818" providerId="ADAL" clId="{DC3E17B2-5227-4341-80AA-DB38D651784C}" dt="2023-11-14T09:23:28.078" v="14"/>
            <ac:spMkLst>
              <pc:docMk/>
              <pc:sldMasterMk cId="495309783" sldId="2147483773"/>
              <pc:sldLayoutMk cId="3812258414" sldId="2147483775"/>
              <ac:spMk id="3" creationId="{AC95E1F6-EE88-4027-874C-C2A60CB4012A}"/>
            </ac:spMkLst>
          </pc:spChg>
          <pc:spChg chg="mod">
            <ac:chgData name="Giuseppe Di Battista" userId="58bebec1-7401-494e-9e51-e1347bbf0818" providerId="ADAL" clId="{DC3E17B2-5227-4341-80AA-DB38D651784C}" dt="2023-11-14T09:31:55.560" v="67"/>
            <ac:spMkLst>
              <pc:docMk/>
              <pc:sldMasterMk cId="495309783" sldId="2147483773"/>
              <pc:sldLayoutMk cId="3812258414" sldId="2147483775"/>
              <ac:spMk id="4" creationId="{684B42B5-5FDC-4B42-887A-B68A97D000BE}"/>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614262061" sldId="2147483776"/>
          </pc:sldLayoutMkLst>
          <pc:spChg chg="mod">
            <ac:chgData name="Giuseppe Di Battista" userId="58bebec1-7401-494e-9e51-e1347bbf0818" providerId="ADAL" clId="{DC3E17B2-5227-4341-80AA-DB38D651784C}" dt="2023-11-14T09:23:28.078" v="14"/>
            <ac:spMkLst>
              <pc:docMk/>
              <pc:sldMasterMk cId="495309783" sldId="2147483773"/>
              <pc:sldLayoutMk cId="614262061" sldId="2147483776"/>
              <ac:spMk id="3" creationId="{662A33B8-9C12-4DD4-B7A2-462DBDF9FD58}"/>
            </ac:spMkLst>
          </pc:spChg>
          <pc:spChg chg="mod">
            <ac:chgData name="Giuseppe Di Battista" userId="58bebec1-7401-494e-9e51-e1347bbf0818" providerId="ADAL" clId="{DC3E17B2-5227-4341-80AA-DB38D651784C}" dt="2023-11-14T09:31:55.560" v="67"/>
            <ac:spMkLst>
              <pc:docMk/>
              <pc:sldMasterMk cId="495309783" sldId="2147483773"/>
              <pc:sldLayoutMk cId="614262061" sldId="2147483776"/>
              <ac:spMk id="4" creationId="{5D054AC4-794D-4989-9E00-3CA5380BB33B}"/>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1837307387" sldId="2147483777"/>
          </pc:sldLayoutMkLst>
          <pc:spChg chg="mod">
            <ac:chgData name="Giuseppe Di Battista" userId="58bebec1-7401-494e-9e51-e1347bbf0818" providerId="ADAL" clId="{DC3E17B2-5227-4341-80AA-DB38D651784C}" dt="2023-11-14T09:23:28.078" v="14"/>
            <ac:spMkLst>
              <pc:docMk/>
              <pc:sldMasterMk cId="495309783" sldId="2147483773"/>
              <pc:sldLayoutMk cId="1837307387" sldId="2147483777"/>
              <ac:spMk id="4" creationId="{01B5F34A-3762-4DC4-8521-3CCFBDBBB557}"/>
            </ac:spMkLst>
          </pc:spChg>
          <pc:spChg chg="mod">
            <ac:chgData name="Giuseppe Di Battista" userId="58bebec1-7401-494e-9e51-e1347bbf0818" providerId="ADAL" clId="{DC3E17B2-5227-4341-80AA-DB38D651784C}" dt="2023-11-14T09:31:55.560" v="67"/>
            <ac:spMkLst>
              <pc:docMk/>
              <pc:sldMasterMk cId="495309783" sldId="2147483773"/>
              <pc:sldLayoutMk cId="1837307387" sldId="2147483777"/>
              <ac:spMk id="5" creationId="{5AD2D072-E423-4081-B786-4B5AABE6E907}"/>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3050260577" sldId="2147483778"/>
          </pc:sldLayoutMkLst>
          <pc:spChg chg="mod">
            <ac:chgData name="Giuseppe Di Battista" userId="58bebec1-7401-494e-9e51-e1347bbf0818" providerId="ADAL" clId="{DC3E17B2-5227-4341-80AA-DB38D651784C}" dt="2023-11-14T09:23:28.078" v="14"/>
            <ac:spMkLst>
              <pc:docMk/>
              <pc:sldMasterMk cId="495309783" sldId="2147483773"/>
              <pc:sldLayoutMk cId="3050260577" sldId="2147483778"/>
              <ac:spMk id="5" creationId="{F0D3FD9D-035D-4317-87B9-2E07DC513C53}"/>
            </ac:spMkLst>
          </pc:spChg>
          <pc:spChg chg="mod">
            <ac:chgData name="Giuseppe Di Battista" userId="58bebec1-7401-494e-9e51-e1347bbf0818" providerId="ADAL" clId="{DC3E17B2-5227-4341-80AA-DB38D651784C}" dt="2023-11-14T09:31:55.560" v="67"/>
            <ac:spMkLst>
              <pc:docMk/>
              <pc:sldMasterMk cId="495309783" sldId="2147483773"/>
              <pc:sldLayoutMk cId="3050260577" sldId="2147483778"/>
              <ac:spMk id="6" creationId="{0056CC62-4927-46CE-8071-12D4280A824B}"/>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2212121233" sldId="2147483779"/>
          </pc:sldLayoutMkLst>
          <pc:spChg chg="mod">
            <ac:chgData name="Giuseppe Di Battista" userId="58bebec1-7401-494e-9e51-e1347bbf0818" providerId="ADAL" clId="{DC3E17B2-5227-4341-80AA-DB38D651784C}" dt="2023-11-14T09:23:28.078" v="14"/>
            <ac:spMkLst>
              <pc:docMk/>
              <pc:sldMasterMk cId="495309783" sldId="2147483773"/>
              <pc:sldLayoutMk cId="2212121233" sldId="2147483779"/>
              <ac:spMk id="3" creationId="{09E61840-3800-42E1-8104-908EC2290A80}"/>
            </ac:spMkLst>
          </pc:spChg>
          <pc:spChg chg="mod">
            <ac:chgData name="Giuseppe Di Battista" userId="58bebec1-7401-494e-9e51-e1347bbf0818" providerId="ADAL" clId="{DC3E17B2-5227-4341-80AA-DB38D651784C}" dt="2023-11-14T09:31:55.560" v="67"/>
            <ac:spMkLst>
              <pc:docMk/>
              <pc:sldMasterMk cId="495309783" sldId="2147483773"/>
              <pc:sldLayoutMk cId="2212121233" sldId="2147483779"/>
              <ac:spMk id="4" creationId="{BBDBC235-FCC8-44F7-AF2D-D19BB003DF74}"/>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485164843" sldId="2147483780"/>
          </pc:sldLayoutMkLst>
          <pc:spChg chg="mod">
            <ac:chgData name="Giuseppe Di Battista" userId="58bebec1-7401-494e-9e51-e1347bbf0818" providerId="ADAL" clId="{DC3E17B2-5227-4341-80AA-DB38D651784C}" dt="2023-11-14T09:23:28.078" v="14"/>
            <ac:spMkLst>
              <pc:docMk/>
              <pc:sldMasterMk cId="495309783" sldId="2147483773"/>
              <pc:sldLayoutMk cId="485164843" sldId="2147483780"/>
              <ac:spMk id="2" creationId="{8210B621-DDDB-4969-8052-9E481273EFD3}"/>
            </ac:spMkLst>
          </pc:spChg>
          <pc:spChg chg="mod">
            <ac:chgData name="Giuseppe Di Battista" userId="58bebec1-7401-494e-9e51-e1347bbf0818" providerId="ADAL" clId="{DC3E17B2-5227-4341-80AA-DB38D651784C}" dt="2023-11-14T09:31:55.560" v="67"/>
            <ac:spMkLst>
              <pc:docMk/>
              <pc:sldMasterMk cId="495309783" sldId="2147483773"/>
              <pc:sldLayoutMk cId="485164843" sldId="2147483780"/>
              <ac:spMk id="3" creationId="{DF427022-EF7C-4DDD-9245-E8A971AB8D5C}"/>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3017667047" sldId="2147483781"/>
          </pc:sldLayoutMkLst>
          <pc:spChg chg="mod">
            <ac:chgData name="Giuseppe Di Battista" userId="58bebec1-7401-494e-9e51-e1347bbf0818" providerId="ADAL" clId="{DC3E17B2-5227-4341-80AA-DB38D651784C}" dt="2023-11-14T09:23:28.078" v="14"/>
            <ac:spMkLst>
              <pc:docMk/>
              <pc:sldMasterMk cId="495309783" sldId="2147483773"/>
              <pc:sldLayoutMk cId="3017667047" sldId="2147483781"/>
              <ac:spMk id="5" creationId="{B6B7462A-E94B-4E5C-AF83-8E8FA72FC515}"/>
            </ac:spMkLst>
          </pc:spChg>
          <pc:spChg chg="mod">
            <ac:chgData name="Giuseppe Di Battista" userId="58bebec1-7401-494e-9e51-e1347bbf0818" providerId="ADAL" clId="{DC3E17B2-5227-4341-80AA-DB38D651784C}" dt="2023-11-14T09:31:55.560" v="67"/>
            <ac:spMkLst>
              <pc:docMk/>
              <pc:sldMasterMk cId="495309783" sldId="2147483773"/>
              <pc:sldLayoutMk cId="3017667047" sldId="2147483781"/>
              <ac:spMk id="6" creationId="{1ECA9AC3-825F-4AAC-8B76-9EC322D8ACC1}"/>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1946613622" sldId="2147483782"/>
          </pc:sldLayoutMkLst>
          <pc:spChg chg="mod">
            <ac:chgData name="Giuseppe Di Battista" userId="58bebec1-7401-494e-9e51-e1347bbf0818" providerId="ADAL" clId="{DC3E17B2-5227-4341-80AA-DB38D651784C}" dt="2023-11-14T09:23:28.078" v="14"/>
            <ac:spMkLst>
              <pc:docMk/>
              <pc:sldMasterMk cId="495309783" sldId="2147483773"/>
              <pc:sldLayoutMk cId="1946613622" sldId="2147483782"/>
              <ac:spMk id="5" creationId="{1A58AB6D-2A9D-4F16-A910-0B79968AB2D1}"/>
            </ac:spMkLst>
          </pc:spChg>
          <pc:spChg chg="mod">
            <ac:chgData name="Giuseppe Di Battista" userId="58bebec1-7401-494e-9e51-e1347bbf0818" providerId="ADAL" clId="{DC3E17B2-5227-4341-80AA-DB38D651784C}" dt="2023-11-14T09:31:55.560" v="67"/>
            <ac:spMkLst>
              <pc:docMk/>
              <pc:sldMasterMk cId="495309783" sldId="2147483773"/>
              <pc:sldLayoutMk cId="1946613622" sldId="2147483782"/>
              <ac:spMk id="6" creationId="{86A098BE-69C9-4538-89C8-C00B289910E6}"/>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4234752072" sldId="2147483783"/>
          </pc:sldLayoutMkLst>
          <pc:spChg chg="mod">
            <ac:chgData name="Giuseppe Di Battista" userId="58bebec1-7401-494e-9e51-e1347bbf0818" providerId="ADAL" clId="{DC3E17B2-5227-4341-80AA-DB38D651784C}" dt="2023-11-14T09:23:28.078" v="14"/>
            <ac:spMkLst>
              <pc:docMk/>
              <pc:sldMasterMk cId="495309783" sldId="2147483773"/>
              <pc:sldLayoutMk cId="4234752072" sldId="2147483783"/>
              <ac:spMk id="4" creationId="{5486F16B-0B58-45B6-9061-CA60B6CB76B3}"/>
            </ac:spMkLst>
          </pc:spChg>
          <pc:spChg chg="mod">
            <ac:chgData name="Giuseppe Di Battista" userId="58bebec1-7401-494e-9e51-e1347bbf0818" providerId="ADAL" clId="{DC3E17B2-5227-4341-80AA-DB38D651784C}" dt="2023-11-14T09:31:55.560" v="67"/>
            <ac:spMkLst>
              <pc:docMk/>
              <pc:sldMasterMk cId="495309783" sldId="2147483773"/>
              <pc:sldLayoutMk cId="4234752072" sldId="2147483783"/>
              <ac:spMk id="5" creationId="{2D754CCF-D619-4891-8E0C-E8A44AB624BA}"/>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3091692701" sldId="2147483784"/>
          </pc:sldLayoutMkLst>
          <pc:spChg chg="mod">
            <ac:chgData name="Giuseppe Di Battista" userId="58bebec1-7401-494e-9e51-e1347bbf0818" providerId="ADAL" clId="{DC3E17B2-5227-4341-80AA-DB38D651784C}" dt="2023-11-14T09:23:28.078" v="14"/>
            <ac:spMkLst>
              <pc:docMk/>
              <pc:sldMasterMk cId="495309783" sldId="2147483773"/>
              <pc:sldLayoutMk cId="3091692701" sldId="2147483784"/>
              <ac:spMk id="4" creationId="{06ABEC1F-57AF-4AF1-B41E-3F8C58106046}"/>
            </ac:spMkLst>
          </pc:spChg>
          <pc:spChg chg="mod">
            <ac:chgData name="Giuseppe Di Battista" userId="58bebec1-7401-494e-9e51-e1347bbf0818" providerId="ADAL" clId="{DC3E17B2-5227-4341-80AA-DB38D651784C}" dt="2023-11-14T09:31:55.560" v="67"/>
            <ac:spMkLst>
              <pc:docMk/>
              <pc:sldMasterMk cId="495309783" sldId="2147483773"/>
              <pc:sldLayoutMk cId="3091692701" sldId="2147483784"/>
              <ac:spMk id="5" creationId="{CAC44205-C96E-4D3D-B0E4-CEBDE5B2D649}"/>
            </ac:spMkLst>
          </pc:spChg>
        </pc:sldLayoutChg>
      </pc:sldMasterChg>
    </pc:docChg>
  </pc:docChgLst>
  <pc:docChgLst>
    <pc:chgData name="TOMMASO CAIAZZI" userId="4467b6bb-f22e-43e1-9cfc-2b9dfdaab12b" providerId="ADAL" clId="{AC95B4A7-EE02-4459-8C3D-53D0FCA89037}"/>
    <pc:docChg chg="undo custSel addSld delSld modSld">
      <pc:chgData name="TOMMASO CAIAZZI" userId="4467b6bb-f22e-43e1-9cfc-2b9dfdaab12b" providerId="ADAL" clId="{AC95B4A7-EE02-4459-8C3D-53D0FCA89037}" dt="2023-11-13T17:50:53.499" v="2218" actId="47"/>
      <pc:docMkLst>
        <pc:docMk/>
      </pc:docMkLst>
      <pc:sldChg chg="modSp mod">
        <pc:chgData name="TOMMASO CAIAZZI" userId="4467b6bb-f22e-43e1-9cfc-2b9dfdaab12b" providerId="ADAL" clId="{AC95B4A7-EE02-4459-8C3D-53D0FCA89037}" dt="2023-11-13T17:35:54.212" v="2155" actId="20577"/>
        <pc:sldMkLst>
          <pc:docMk/>
          <pc:sldMk cId="0" sldId="353"/>
        </pc:sldMkLst>
        <pc:spChg chg="mod">
          <ac:chgData name="TOMMASO CAIAZZI" userId="4467b6bb-f22e-43e1-9cfc-2b9dfdaab12b" providerId="ADAL" clId="{AC95B4A7-EE02-4459-8C3D-53D0FCA89037}" dt="2023-11-13T17:33:38.080" v="1970" actId="20577"/>
          <ac:spMkLst>
            <pc:docMk/>
            <pc:sldMk cId="0" sldId="353"/>
            <ac:spMk id="5123" creationId="{7269C1AF-3115-5BC8-A826-7DD11551941F}"/>
          </ac:spMkLst>
        </pc:spChg>
        <pc:graphicFrameChg chg="modGraphic">
          <ac:chgData name="TOMMASO CAIAZZI" userId="4467b6bb-f22e-43e1-9cfc-2b9dfdaab12b" providerId="ADAL" clId="{AC95B4A7-EE02-4459-8C3D-53D0FCA89037}" dt="2023-11-13T17:35:54.212" v="2155" actId="20577"/>
          <ac:graphicFrameMkLst>
            <pc:docMk/>
            <pc:sldMk cId="0" sldId="353"/>
            <ac:graphicFrameMk id="124990" creationId="{B29E1B27-9968-C664-167E-267F5CE28173}"/>
          </ac:graphicFrameMkLst>
        </pc:graphicFrameChg>
      </pc:sldChg>
      <pc:sldChg chg="modSp mod">
        <pc:chgData name="TOMMASO CAIAZZI" userId="4467b6bb-f22e-43e1-9cfc-2b9dfdaab12b" providerId="ADAL" clId="{AC95B4A7-EE02-4459-8C3D-53D0FCA89037}" dt="2023-11-13T16:39:50.660" v="1080" actId="6549"/>
        <pc:sldMkLst>
          <pc:docMk/>
          <pc:sldMk cId="0" sldId="364"/>
        </pc:sldMkLst>
        <pc:spChg chg="mod">
          <ac:chgData name="TOMMASO CAIAZZI" userId="4467b6bb-f22e-43e1-9cfc-2b9dfdaab12b" providerId="ADAL" clId="{AC95B4A7-EE02-4459-8C3D-53D0FCA89037}" dt="2023-11-13T16:39:50.660" v="1080" actId="6549"/>
          <ac:spMkLst>
            <pc:docMk/>
            <pc:sldMk cId="0" sldId="364"/>
            <ac:spMk id="20485" creationId="{6BFDB5CB-A795-C0C0-DC82-80CBFD3ECB70}"/>
          </ac:spMkLst>
        </pc:spChg>
      </pc:sldChg>
      <pc:sldChg chg="modSp">
        <pc:chgData name="TOMMASO CAIAZZI" userId="4467b6bb-f22e-43e1-9cfc-2b9dfdaab12b" providerId="ADAL" clId="{AC95B4A7-EE02-4459-8C3D-53D0FCA89037}" dt="2023-11-13T17:16:36.616" v="1499" actId="1076"/>
        <pc:sldMkLst>
          <pc:docMk/>
          <pc:sldMk cId="0" sldId="371"/>
        </pc:sldMkLst>
        <pc:spChg chg="mod">
          <ac:chgData name="TOMMASO CAIAZZI" userId="4467b6bb-f22e-43e1-9cfc-2b9dfdaab12b" providerId="ADAL" clId="{AC95B4A7-EE02-4459-8C3D-53D0FCA89037}" dt="2023-11-13T17:16:36.616" v="1499" actId="1076"/>
          <ac:spMkLst>
            <pc:docMk/>
            <pc:sldMk cId="0" sldId="371"/>
            <ac:spMk id="22562" creationId="{65E2AA28-8F3B-719E-C4D6-39C5C8B9DF4B}"/>
          </ac:spMkLst>
        </pc:spChg>
      </pc:sldChg>
      <pc:sldChg chg="del">
        <pc:chgData name="TOMMASO CAIAZZI" userId="4467b6bb-f22e-43e1-9cfc-2b9dfdaab12b" providerId="ADAL" clId="{AC95B4A7-EE02-4459-8C3D-53D0FCA89037}" dt="2023-11-13T17:37:45.239" v="2158" actId="47"/>
        <pc:sldMkLst>
          <pc:docMk/>
          <pc:sldMk cId="0" sldId="372"/>
        </pc:sldMkLst>
      </pc:sldChg>
      <pc:sldChg chg="del">
        <pc:chgData name="TOMMASO CAIAZZI" userId="4467b6bb-f22e-43e1-9cfc-2b9dfdaab12b" providerId="ADAL" clId="{AC95B4A7-EE02-4459-8C3D-53D0FCA89037}" dt="2023-11-13T17:37:45.239" v="2158" actId="47"/>
        <pc:sldMkLst>
          <pc:docMk/>
          <pc:sldMk cId="0" sldId="373"/>
        </pc:sldMkLst>
      </pc:sldChg>
      <pc:sldChg chg="addSp delSp modSp mod">
        <pc:chgData name="TOMMASO CAIAZZI" userId="4467b6bb-f22e-43e1-9cfc-2b9dfdaab12b" providerId="ADAL" clId="{AC95B4A7-EE02-4459-8C3D-53D0FCA89037}" dt="2023-11-13T16:19:00.744" v="123" actId="478"/>
        <pc:sldMkLst>
          <pc:docMk/>
          <pc:sldMk cId="0" sldId="378"/>
        </pc:sldMkLst>
        <pc:spChg chg="add del mod">
          <ac:chgData name="TOMMASO CAIAZZI" userId="4467b6bb-f22e-43e1-9cfc-2b9dfdaab12b" providerId="ADAL" clId="{AC95B4A7-EE02-4459-8C3D-53D0FCA89037}" dt="2023-11-13T16:19:00.744" v="123" actId="478"/>
          <ac:spMkLst>
            <pc:docMk/>
            <pc:sldMk cId="0" sldId="378"/>
            <ac:spMk id="9" creationId="{518EF3B7-DB86-8A52-8DF7-6E6164B4BADD}"/>
          </ac:spMkLst>
        </pc:spChg>
        <pc:spChg chg="add del mod">
          <ac:chgData name="TOMMASO CAIAZZI" userId="4467b6bb-f22e-43e1-9cfc-2b9dfdaab12b" providerId="ADAL" clId="{AC95B4A7-EE02-4459-8C3D-53D0FCA89037}" dt="2023-11-13T16:16:04.399" v="88" actId="478"/>
          <ac:spMkLst>
            <pc:docMk/>
            <pc:sldMk cId="0" sldId="378"/>
            <ac:spMk id="10" creationId="{63F46395-7492-07CC-8DC8-270A1F1ACB82}"/>
          </ac:spMkLst>
        </pc:spChg>
        <pc:spChg chg="add del mod">
          <ac:chgData name="TOMMASO CAIAZZI" userId="4467b6bb-f22e-43e1-9cfc-2b9dfdaab12b" providerId="ADAL" clId="{AC95B4A7-EE02-4459-8C3D-53D0FCA89037}" dt="2023-11-13T16:19:00.744" v="123" actId="478"/>
          <ac:spMkLst>
            <pc:docMk/>
            <pc:sldMk cId="0" sldId="378"/>
            <ac:spMk id="11" creationId="{05F0C0A0-A17E-B78E-29F3-F251DA010380}"/>
          </ac:spMkLst>
        </pc:spChg>
        <pc:spChg chg="add del mod">
          <ac:chgData name="TOMMASO CAIAZZI" userId="4467b6bb-f22e-43e1-9cfc-2b9dfdaab12b" providerId="ADAL" clId="{AC95B4A7-EE02-4459-8C3D-53D0FCA89037}" dt="2023-11-13T16:19:00.744" v="123" actId="478"/>
          <ac:spMkLst>
            <pc:docMk/>
            <pc:sldMk cId="0" sldId="378"/>
            <ac:spMk id="12" creationId="{60005E44-8826-AD51-EB6A-AF2C541A2A9B}"/>
          </ac:spMkLst>
        </pc:spChg>
        <pc:spChg chg="add del mod">
          <ac:chgData name="TOMMASO CAIAZZI" userId="4467b6bb-f22e-43e1-9cfc-2b9dfdaab12b" providerId="ADAL" clId="{AC95B4A7-EE02-4459-8C3D-53D0FCA89037}" dt="2023-11-13T16:19:00.744" v="123" actId="478"/>
          <ac:spMkLst>
            <pc:docMk/>
            <pc:sldMk cId="0" sldId="378"/>
            <ac:spMk id="13" creationId="{264FF145-C3F1-3236-BFB6-D94B7263AD5E}"/>
          </ac:spMkLst>
        </pc:spChg>
        <pc:spChg chg="del mod">
          <ac:chgData name="TOMMASO CAIAZZI" userId="4467b6bb-f22e-43e1-9cfc-2b9dfdaab12b" providerId="ADAL" clId="{AC95B4A7-EE02-4459-8C3D-53D0FCA89037}" dt="2023-11-13T16:18:27.796" v="118" actId="478"/>
          <ac:spMkLst>
            <pc:docMk/>
            <pc:sldMk cId="0" sldId="378"/>
            <ac:spMk id="13318" creationId="{7B8A37CE-69F2-1535-50DE-11B460831463}"/>
          </ac:spMkLst>
        </pc:spChg>
        <pc:grpChg chg="mod">
          <ac:chgData name="TOMMASO CAIAZZI" userId="4467b6bb-f22e-43e1-9cfc-2b9dfdaab12b" providerId="ADAL" clId="{AC95B4A7-EE02-4459-8C3D-53D0FCA89037}" dt="2023-11-13T16:15:32.853" v="83" actId="1076"/>
          <ac:grpSpMkLst>
            <pc:docMk/>
            <pc:sldMk cId="0" sldId="378"/>
            <ac:grpSpMk id="14341" creationId="{36F12175-B359-B752-7C5D-BF0917A4B4C0}"/>
          </ac:grpSpMkLst>
        </pc:grpChg>
      </pc:sldChg>
      <pc:sldChg chg="del mod modShow">
        <pc:chgData name="TOMMASO CAIAZZI" userId="4467b6bb-f22e-43e1-9cfc-2b9dfdaab12b" providerId="ADAL" clId="{AC95B4A7-EE02-4459-8C3D-53D0FCA89037}" dt="2023-11-13T17:15:37.107" v="1490" actId="47"/>
        <pc:sldMkLst>
          <pc:docMk/>
          <pc:sldMk cId="0" sldId="379"/>
        </pc:sldMkLst>
      </pc:sldChg>
      <pc:sldChg chg="addSp delSp modSp mod modClrScheme chgLayout">
        <pc:chgData name="TOMMASO CAIAZZI" userId="4467b6bb-f22e-43e1-9cfc-2b9dfdaab12b" providerId="ADAL" clId="{AC95B4A7-EE02-4459-8C3D-53D0FCA89037}" dt="2023-11-13T16:45:49.797" v="1198" actId="1076"/>
        <pc:sldMkLst>
          <pc:docMk/>
          <pc:sldMk cId="0" sldId="380"/>
        </pc:sldMkLst>
        <pc:spChg chg="mod ord">
          <ac:chgData name="TOMMASO CAIAZZI" userId="4467b6bb-f22e-43e1-9cfc-2b9dfdaab12b" providerId="ADAL" clId="{AC95B4A7-EE02-4459-8C3D-53D0FCA89037}" dt="2023-11-13T16:44:17.074" v="1139" actId="700"/>
          <ac:spMkLst>
            <pc:docMk/>
            <pc:sldMk cId="0" sldId="380"/>
            <ac:spMk id="29" creationId="{889A55D1-698B-52AC-4814-45F2A5DDB023}"/>
          </ac:spMkLst>
        </pc:spChg>
        <pc:spChg chg="mod ord">
          <ac:chgData name="TOMMASO CAIAZZI" userId="4467b6bb-f22e-43e1-9cfc-2b9dfdaab12b" providerId="ADAL" clId="{AC95B4A7-EE02-4459-8C3D-53D0FCA89037}" dt="2023-11-13T16:44:17.074" v="1139" actId="700"/>
          <ac:spMkLst>
            <pc:docMk/>
            <pc:sldMk cId="0" sldId="380"/>
            <ac:spMk id="30" creationId="{5DBF62B5-CBB3-DE03-E31B-3661A721CBFC}"/>
          </ac:spMkLst>
        </pc:spChg>
        <pc:spChg chg="mod">
          <ac:chgData name="TOMMASO CAIAZZI" userId="4467b6bb-f22e-43e1-9cfc-2b9dfdaab12b" providerId="ADAL" clId="{AC95B4A7-EE02-4459-8C3D-53D0FCA89037}" dt="2023-11-13T16:45:30.877" v="1190" actId="14100"/>
          <ac:spMkLst>
            <pc:docMk/>
            <pc:sldMk cId="0" sldId="380"/>
            <ac:spMk id="32" creationId="{E3F8E6C3-058E-6C57-FEEA-2DE3E7608BA0}"/>
          </ac:spMkLst>
        </pc:spChg>
        <pc:spChg chg="mod">
          <ac:chgData name="TOMMASO CAIAZZI" userId="4467b6bb-f22e-43e1-9cfc-2b9dfdaab12b" providerId="ADAL" clId="{AC95B4A7-EE02-4459-8C3D-53D0FCA89037}" dt="2023-11-13T16:45:37.309" v="1194" actId="20577"/>
          <ac:spMkLst>
            <pc:docMk/>
            <pc:sldMk cId="0" sldId="380"/>
            <ac:spMk id="33" creationId="{FF9658A1-A710-2AFE-28D0-83BB8D15CDED}"/>
          </ac:spMkLst>
        </pc:spChg>
        <pc:spChg chg="mod">
          <ac:chgData name="TOMMASO CAIAZZI" userId="4467b6bb-f22e-43e1-9cfc-2b9dfdaab12b" providerId="ADAL" clId="{AC95B4A7-EE02-4459-8C3D-53D0FCA89037}" dt="2023-11-13T16:44:27.482" v="1141"/>
          <ac:spMkLst>
            <pc:docMk/>
            <pc:sldMk cId="0" sldId="380"/>
            <ac:spMk id="35" creationId="{BA8392C4-85A0-5D29-F7F3-FC1015A3DD43}"/>
          </ac:spMkLst>
        </pc:spChg>
        <pc:spChg chg="mod">
          <ac:chgData name="TOMMASO CAIAZZI" userId="4467b6bb-f22e-43e1-9cfc-2b9dfdaab12b" providerId="ADAL" clId="{AC95B4A7-EE02-4459-8C3D-53D0FCA89037}" dt="2023-11-13T16:44:27.482" v="1141"/>
          <ac:spMkLst>
            <pc:docMk/>
            <pc:sldMk cId="0" sldId="380"/>
            <ac:spMk id="36" creationId="{F0D77891-A5E5-D828-BBDF-A72B71030984}"/>
          </ac:spMkLst>
        </pc:spChg>
        <pc:spChg chg="mod">
          <ac:chgData name="TOMMASO CAIAZZI" userId="4467b6bb-f22e-43e1-9cfc-2b9dfdaab12b" providerId="ADAL" clId="{AC95B4A7-EE02-4459-8C3D-53D0FCA89037}" dt="2023-11-13T16:44:27.482" v="1141"/>
          <ac:spMkLst>
            <pc:docMk/>
            <pc:sldMk cId="0" sldId="380"/>
            <ac:spMk id="37" creationId="{7BFB5869-3BA6-8A10-ECBC-2059DFC61C71}"/>
          </ac:spMkLst>
        </pc:spChg>
        <pc:spChg chg="mod ord">
          <ac:chgData name="TOMMASO CAIAZZI" userId="4467b6bb-f22e-43e1-9cfc-2b9dfdaab12b" providerId="ADAL" clId="{AC95B4A7-EE02-4459-8C3D-53D0FCA89037}" dt="2023-11-13T16:44:17.074" v="1139" actId="700"/>
          <ac:spMkLst>
            <pc:docMk/>
            <pc:sldMk cId="0" sldId="380"/>
            <ac:spMk id="23556" creationId="{86F13087-4F7B-133E-BC6B-E335A9B42223}"/>
          </ac:spMkLst>
        </pc:spChg>
        <pc:spChg chg="mod ord">
          <ac:chgData name="TOMMASO CAIAZZI" userId="4467b6bb-f22e-43e1-9cfc-2b9dfdaab12b" providerId="ADAL" clId="{AC95B4A7-EE02-4459-8C3D-53D0FCA89037}" dt="2023-11-13T16:44:17.074" v="1139" actId="700"/>
          <ac:spMkLst>
            <pc:docMk/>
            <pc:sldMk cId="0" sldId="380"/>
            <ac:spMk id="23557" creationId="{21F7DE04-AA8C-6DB7-6E16-3B475970A0D8}"/>
          </ac:spMkLst>
        </pc:spChg>
        <pc:spChg chg="mod">
          <ac:chgData name="TOMMASO CAIAZZI" userId="4467b6bb-f22e-43e1-9cfc-2b9dfdaab12b" providerId="ADAL" clId="{AC95B4A7-EE02-4459-8C3D-53D0FCA89037}" dt="2023-11-13T16:45:41.417" v="1196" actId="1076"/>
          <ac:spMkLst>
            <pc:docMk/>
            <pc:sldMk cId="0" sldId="380"/>
            <ac:spMk id="23559" creationId="{DC6D8F4F-9C4E-9FED-6707-B6444514FADD}"/>
          </ac:spMkLst>
        </pc:spChg>
        <pc:spChg chg="mod">
          <ac:chgData name="TOMMASO CAIAZZI" userId="4467b6bb-f22e-43e1-9cfc-2b9dfdaab12b" providerId="ADAL" clId="{AC95B4A7-EE02-4459-8C3D-53D0FCA89037}" dt="2023-11-13T16:45:41.417" v="1196" actId="1076"/>
          <ac:spMkLst>
            <pc:docMk/>
            <pc:sldMk cId="0" sldId="380"/>
            <ac:spMk id="23560" creationId="{4CD12140-F337-31D6-8E23-D97865E2381C}"/>
          </ac:spMkLst>
        </pc:spChg>
        <pc:spChg chg="mod">
          <ac:chgData name="TOMMASO CAIAZZI" userId="4467b6bb-f22e-43e1-9cfc-2b9dfdaab12b" providerId="ADAL" clId="{AC95B4A7-EE02-4459-8C3D-53D0FCA89037}" dt="2023-11-13T16:45:41.417" v="1196" actId="1076"/>
          <ac:spMkLst>
            <pc:docMk/>
            <pc:sldMk cId="0" sldId="380"/>
            <ac:spMk id="23561" creationId="{B430DA58-03A2-EBC3-8148-F7C313A3C670}"/>
          </ac:spMkLst>
        </pc:spChg>
        <pc:spChg chg="mod">
          <ac:chgData name="TOMMASO CAIAZZI" userId="4467b6bb-f22e-43e1-9cfc-2b9dfdaab12b" providerId="ADAL" clId="{AC95B4A7-EE02-4459-8C3D-53D0FCA89037}" dt="2023-11-13T16:45:41.417" v="1196" actId="1076"/>
          <ac:spMkLst>
            <pc:docMk/>
            <pc:sldMk cId="0" sldId="380"/>
            <ac:spMk id="23566" creationId="{0389C3C8-9A97-B765-245A-C423F5D7B3BD}"/>
          </ac:spMkLst>
        </pc:spChg>
        <pc:spChg chg="mod">
          <ac:chgData name="TOMMASO CAIAZZI" userId="4467b6bb-f22e-43e1-9cfc-2b9dfdaab12b" providerId="ADAL" clId="{AC95B4A7-EE02-4459-8C3D-53D0FCA89037}" dt="2023-11-13T16:45:41.417" v="1196" actId="1076"/>
          <ac:spMkLst>
            <pc:docMk/>
            <pc:sldMk cId="0" sldId="380"/>
            <ac:spMk id="23567" creationId="{FAABFC51-69BF-4E40-F1DA-ED9A0A115B92}"/>
          </ac:spMkLst>
        </pc:spChg>
        <pc:spChg chg="mod">
          <ac:chgData name="TOMMASO CAIAZZI" userId="4467b6bb-f22e-43e1-9cfc-2b9dfdaab12b" providerId="ADAL" clId="{AC95B4A7-EE02-4459-8C3D-53D0FCA89037}" dt="2023-11-13T16:45:41.417" v="1196" actId="1076"/>
          <ac:spMkLst>
            <pc:docMk/>
            <pc:sldMk cId="0" sldId="380"/>
            <ac:spMk id="23568" creationId="{573917DB-301F-C6CF-CD06-F91C4FDE34EC}"/>
          </ac:spMkLst>
        </pc:spChg>
        <pc:spChg chg="mod">
          <ac:chgData name="TOMMASO CAIAZZI" userId="4467b6bb-f22e-43e1-9cfc-2b9dfdaab12b" providerId="ADAL" clId="{AC95B4A7-EE02-4459-8C3D-53D0FCA89037}" dt="2023-11-13T16:45:41.417" v="1196" actId="1076"/>
          <ac:spMkLst>
            <pc:docMk/>
            <pc:sldMk cId="0" sldId="380"/>
            <ac:spMk id="23570" creationId="{965CEE8D-E6F9-A516-D286-13E8055E54DE}"/>
          </ac:spMkLst>
        </pc:spChg>
        <pc:spChg chg="mod">
          <ac:chgData name="TOMMASO CAIAZZI" userId="4467b6bb-f22e-43e1-9cfc-2b9dfdaab12b" providerId="ADAL" clId="{AC95B4A7-EE02-4459-8C3D-53D0FCA89037}" dt="2023-11-13T16:45:41.417" v="1196" actId="1076"/>
          <ac:spMkLst>
            <pc:docMk/>
            <pc:sldMk cId="0" sldId="380"/>
            <ac:spMk id="23571" creationId="{85851714-2AC9-9502-0C32-C92B3FDED8DE}"/>
          </ac:spMkLst>
        </pc:spChg>
        <pc:spChg chg="mod">
          <ac:chgData name="TOMMASO CAIAZZI" userId="4467b6bb-f22e-43e1-9cfc-2b9dfdaab12b" providerId="ADAL" clId="{AC95B4A7-EE02-4459-8C3D-53D0FCA89037}" dt="2023-11-13T16:45:41.417" v="1196" actId="1076"/>
          <ac:spMkLst>
            <pc:docMk/>
            <pc:sldMk cId="0" sldId="380"/>
            <ac:spMk id="23572" creationId="{A430313E-77BA-7F53-0D12-ADC358862C88}"/>
          </ac:spMkLst>
        </pc:spChg>
        <pc:spChg chg="mod">
          <ac:chgData name="TOMMASO CAIAZZI" userId="4467b6bb-f22e-43e1-9cfc-2b9dfdaab12b" providerId="ADAL" clId="{AC95B4A7-EE02-4459-8C3D-53D0FCA89037}" dt="2023-11-13T16:45:41.417" v="1196" actId="1076"/>
          <ac:spMkLst>
            <pc:docMk/>
            <pc:sldMk cId="0" sldId="380"/>
            <ac:spMk id="23573" creationId="{A501A5C7-87D6-3779-B68F-0C62C4096B86}"/>
          </ac:spMkLst>
        </pc:spChg>
        <pc:spChg chg="mod">
          <ac:chgData name="TOMMASO CAIAZZI" userId="4467b6bb-f22e-43e1-9cfc-2b9dfdaab12b" providerId="ADAL" clId="{AC95B4A7-EE02-4459-8C3D-53D0FCA89037}" dt="2023-11-13T16:45:41.417" v="1196" actId="1076"/>
          <ac:spMkLst>
            <pc:docMk/>
            <pc:sldMk cId="0" sldId="380"/>
            <ac:spMk id="23575" creationId="{C04A3DAC-C0D5-BCB7-59F6-D9A4103BE77A}"/>
          </ac:spMkLst>
        </pc:spChg>
        <pc:spChg chg="mod">
          <ac:chgData name="TOMMASO CAIAZZI" userId="4467b6bb-f22e-43e1-9cfc-2b9dfdaab12b" providerId="ADAL" clId="{AC95B4A7-EE02-4459-8C3D-53D0FCA89037}" dt="2023-11-13T16:45:41.417" v="1196" actId="1076"/>
          <ac:spMkLst>
            <pc:docMk/>
            <pc:sldMk cId="0" sldId="380"/>
            <ac:spMk id="23576" creationId="{AD94A19E-8BA8-D1B9-529B-54F7FFB778C1}"/>
          </ac:spMkLst>
        </pc:spChg>
        <pc:spChg chg="mod">
          <ac:chgData name="TOMMASO CAIAZZI" userId="4467b6bb-f22e-43e1-9cfc-2b9dfdaab12b" providerId="ADAL" clId="{AC95B4A7-EE02-4459-8C3D-53D0FCA89037}" dt="2023-11-13T16:45:41.417" v="1196" actId="1076"/>
          <ac:spMkLst>
            <pc:docMk/>
            <pc:sldMk cId="0" sldId="380"/>
            <ac:spMk id="23577" creationId="{9AACA19E-74A9-9363-FD19-B65AC243A893}"/>
          </ac:spMkLst>
        </pc:spChg>
        <pc:spChg chg="mod">
          <ac:chgData name="TOMMASO CAIAZZI" userId="4467b6bb-f22e-43e1-9cfc-2b9dfdaab12b" providerId="ADAL" clId="{AC95B4A7-EE02-4459-8C3D-53D0FCA89037}" dt="2023-11-13T16:45:41.417" v="1196" actId="1076"/>
          <ac:spMkLst>
            <pc:docMk/>
            <pc:sldMk cId="0" sldId="380"/>
            <ac:spMk id="23578" creationId="{2879D195-0376-64C3-78E5-D5C68C8B6416}"/>
          </ac:spMkLst>
        </pc:spChg>
        <pc:spChg chg="mod">
          <ac:chgData name="TOMMASO CAIAZZI" userId="4467b6bb-f22e-43e1-9cfc-2b9dfdaab12b" providerId="ADAL" clId="{AC95B4A7-EE02-4459-8C3D-53D0FCA89037}" dt="2023-11-13T16:45:41.417" v="1196" actId="1076"/>
          <ac:spMkLst>
            <pc:docMk/>
            <pc:sldMk cId="0" sldId="380"/>
            <ac:spMk id="23579" creationId="{54096F8B-F8B4-44F2-A7E7-96BF3D1DE699}"/>
          </ac:spMkLst>
        </pc:spChg>
        <pc:spChg chg="mod">
          <ac:chgData name="TOMMASO CAIAZZI" userId="4467b6bb-f22e-43e1-9cfc-2b9dfdaab12b" providerId="ADAL" clId="{AC95B4A7-EE02-4459-8C3D-53D0FCA89037}" dt="2023-11-13T16:45:41.417" v="1196" actId="1076"/>
          <ac:spMkLst>
            <pc:docMk/>
            <pc:sldMk cId="0" sldId="380"/>
            <ac:spMk id="23580" creationId="{8823318B-5437-9399-FDD8-677AE023DD72}"/>
          </ac:spMkLst>
        </pc:spChg>
        <pc:spChg chg="mod">
          <ac:chgData name="TOMMASO CAIAZZI" userId="4467b6bb-f22e-43e1-9cfc-2b9dfdaab12b" providerId="ADAL" clId="{AC95B4A7-EE02-4459-8C3D-53D0FCA89037}" dt="2023-11-13T16:45:41.417" v="1196" actId="1076"/>
          <ac:spMkLst>
            <pc:docMk/>
            <pc:sldMk cId="0" sldId="380"/>
            <ac:spMk id="23581" creationId="{BDA7A9B5-0A88-DB11-A9EA-49DCDE88323C}"/>
          </ac:spMkLst>
        </pc:spChg>
        <pc:spChg chg="mod">
          <ac:chgData name="TOMMASO CAIAZZI" userId="4467b6bb-f22e-43e1-9cfc-2b9dfdaab12b" providerId="ADAL" clId="{AC95B4A7-EE02-4459-8C3D-53D0FCA89037}" dt="2023-11-13T16:45:41.417" v="1196" actId="1076"/>
          <ac:spMkLst>
            <pc:docMk/>
            <pc:sldMk cId="0" sldId="380"/>
            <ac:spMk id="23582" creationId="{45B96883-0198-5F94-998E-FD8D67BB2D1B}"/>
          </ac:spMkLst>
        </pc:spChg>
        <pc:grpChg chg="add mod">
          <ac:chgData name="TOMMASO CAIAZZI" userId="4467b6bb-f22e-43e1-9cfc-2b9dfdaab12b" providerId="ADAL" clId="{AC95B4A7-EE02-4459-8C3D-53D0FCA89037}" dt="2023-11-13T16:45:49.797" v="1198" actId="1076"/>
          <ac:grpSpMkLst>
            <pc:docMk/>
            <pc:sldMk cId="0" sldId="380"/>
            <ac:grpSpMk id="31" creationId="{8FBD7615-7EEF-B921-41E1-3089FDDAA195}"/>
          </ac:grpSpMkLst>
        </pc:grpChg>
        <pc:grpChg chg="mod">
          <ac:chgData name="TOMMASO CAIAZZI" userId="4467b6bb-f22e-43e1-9cfc-2b9dfdaab12b" providerId="ADAL" clId="{AC95B4A7-EE02-4459-8C3D-53D0FCA89037}" dt="2023-11-13T16:44:27.482" v="1141"/>
          <ac:grpSpMkLst>
            <pc:docMk/>
            <pc:sldMk cId="0" sldId="380"/>
            <ac:grpSpMk id="34" creationId="{808F55D1-74DF-933E-5C02-9405100F2D9D}"/>
          </ac:grpSpMkLst>
        </pc:grpChg>
        <pc:grpChg chg="del mod">
          <ac:chgData name="TOMMASO CAIAZZI" userId="4467b6bb-f22e-43e1-9cfc-2b9dfdaab12b" providerId="ADAL" clId="{AC95B4A7-EE02-4459-8C3D-53D0FCA89037}" dt="2023-11-13T16:45:46.289" v="1197" actId="478"/>
          <ac:grpSpMkLst>
            <pc:docMk/>
            <pc:sldMk cId="0" sldId="380"/>
            <ac:grpSpMk id="23558" creationId="{8F383284-3433-3FAE-9DED-7238297DFB45}"/>
          </ac:grpSpMkLst>
        </pc:grpChg>
        <pc:grpChg chg="mod">
          <ac:chgData name="TOMMASO CAIAZZI" userId="4467b6bb-f22e-43e1-9cfc-2b9dfdaab12b" providerId="ADAL" clId="{AC95B4A7-EE02-4459-8C3D-53D0FCA89037}" dt="2023-11-13T16:45:41.417" v="1196" actId="1076"/>
          <ac:grpSpMkLst>
            <pc:docMk/>
            <pc:sldMk cId="0" sldId="380"/>
            <ac:grpSpMk id="23562" creationId="{60BCF8FF-BDBE-9ACD-703A-E5B8E84A7639}"/>
          </ac:grpSpMkLst>
        </pc:grpChg>
        <pc:grpChg chg="mod">
          <ac:chgData name="TOMMASO CAIAZZI" userId="4467b6bb-f22e-43e1-9cfc-2b9dfdaab12b" providerId="ADAL" clId="{AC95B4A7-EE02-4459-8C3D-53D0FCA89037}" dt="2023-11-13T16:45:41.417" v="1196" actId="1076"/>
          <ac:grpSpMkLst>
            <pc:docMk/>
            <pc:sldMk cId="0" sldId="380"/>
            <ac:grpSpMk id="23563" creationId="{0AC2656D-8C43-A930-846C-08D563256AF0}"/>
          </ac:grpSpMkLst>
        </pc:grpChg>
        <pc:grpChg chg="mod">
          <ac:chgData name="TOMMASO CAIAZZI" userId="4467b6bb-f22e-43e1-9cfc-2b9dfdaab12b" providerId="ADAL" clId="{AC95B4A7-EE02-4459-8C3D-53D0FCA89037}" dt="2023-11-13T16:45:41.417" v="1196" actId="1076"/>
          <ac:grpSpMkLst>
            <pc:docMk/>
            <pc:sldMk cId="0" sldId="380"/>
            <ac:grpSpMk id="23564" creationId="{B3252967-76BB-152B-3112-33C35AC7531E}"/>
          </ac:grpSpMkLst>
        </pc:grpChg>
        <pc:grpChg chg="mod">
          <ac:chgData name="TOMMASO CAIAZZI" userId="4467b6bb-f22e-43e1-9cfc-2b9dfdaab12b" providerId="ADAL" clId="{AC95B4A7-EE02-4459-8C3D-53D0FCA89037}" dt="2023-11-13T16:45:41.417" v="1196" actId="1076"/>
          <ac:grpSpMkLst>
            <pc:docMk/>
            <pc:sldMk cId="0" sldId="380"/>
            <ac:grpSpMk id="23565" creationId="{95F36663-CFB7-050E-1EB9-0C2DC5AD9826}"/>
          </ac:grpSpMkLst>
        </pc:grpChg>
        <pc:grpChg chg="mod">
          <ac:chgData name="TOMMASO CAIAZZI" userId="4467b6bb-f22e-43e1-9cfc-2b9dfdaab12b" providerId="ADAL" clId="{AC95B4A7-EE02-4459-8C3D-53D0FCA89037}" dt="2023-11-13T16:45:41.417" v="1196" actId="1076"/>
          <ac:grpSpMkLst>
            <pc:docMk/>
            <pc:sldMk cId="0" sldId="380"/>
            <ac:grpSpMk id="23569" creationId="{F6E29AD5-F71F-4589-AD02-83DA4BB2670E}"/>
          </ac:grpSpMkLst>
        </pc:grpChg>
        <pc:grpChg chg="mod">
          <ac:chgData name="TOMMASO CAIAZZI" userId="4467b6bb-f22e-43e1-9cfc-2b9dfdaab12b" providerId="ADAL" clId="{AC95B4A7-EE02-4459-8C3D-53D0FCA89037}" dt="2023-11-13T16:45:41.417" v="1196" actId="1076"/>
          <ac:grpSpMkLst>
            <pc:docMk/>
            <pc:sldMk cId="0" sldId="380"/>
            <ac:grpSpMk id="23574" creationId="{5FFDDBB1-9DD4-AD95-49CC-9F1FF4639880}"/>
          </ac:grpSpMkLst>
        </pc:grpChg>
      </pc:sldChg>
      <pc:sldChg chg="del mod modShow">
        <pc:chgData name="TOMMASO CAIAZZI" userId="4467b6bb-f22e-43e1-9cfc-2b9dfdaab12b" providerId="ADAL" clId="{AC95B4A7-EE02-4459-8C3D-53D0FCA89037}" dt="2023-11-13T17:31:33.088" v="1855" actId="47"/>
        <pc:sldMkLst>
          <pc:docMk/>
          <pc:sldMk cId="0" sldId="381"/>
        </pc:sldMkLst>
      </pc:sldChg>
      <pc:sldChg chg="modSp">
        <pc:chgData name="TOMMASO CAIAZZI" userId="4467b6bb-f22e-43e1-9cfc-2b9dfdaab12b" providerId="ADAL" clId="{AC95B4A7-EE02-4459-8C3D-53D0FCA89037}" dt="2023-11-13T17:30:57.822" v="1853" actId="14100"/>
        <pc:sldMkLst>
          <pc:docMk/>
          <pc:sldMk cId="0" sldId="382"/>
        </pc:sldMkLst>
        <pc:spChg chg="mod">
          <ac:chgData name="TOMMASO CAIAZZI" userId="4467b6bb-f22e-43e1-9cfc-2b9dfdaab12b" providerId="ADAL" clId="{AC95B4A7-EE02-4459-8C3D-53D0FCA89037}" dt="2023-11-13T17:30:28.908" v="1845" actId="14100"/>
          <ac:spMkLst>
            <pc:docMk/>
            <pc:sldMk cId="0" sldId="382"/>
            <ac:spMk id="26649" creationId="{982F351C-330D-67A0-7835-DA378E960996}"/>
          </ac:spMkLst>
        </pc:spChg>
        <pc:spChg chg="mod">
          <ac:chgData name="TOMMASO CAIAZZI" userId="4467b6bb-f22e-43e1-9cfc-2b9dfdaab12b" providerId="ADAL" clId="{AC95B4A7-EE02-4459-8C3D-53D0FCA89037}" dt="2023-11-13T17:30:57.822" v="1853" actId="14100"/>
          <ac:spMkLst>
            <pc:docMk/>
            <pc:sldMk cId="0" sldId="382"/>
            <ac:spMk id="26669" creationId="{47A8F469-6974-2DD7-A0A9-B4FFA0CBBED5}"/>
          </ac:spMkLst>
        </pc:spChg>
      </pc:sldChg>
      <pc:sldChg chg="del mod modShow">
        <pc:chgData name="TOMMASO CAIAZZI" userId="4467b6bb-f22e-43e1-9cfc-2b9dfdaab12b" providerId="ADAL" clId="{AC95B4A7-EE02-4459-8C3D-53D0FCA89037}" dt="2023-11-13T17:50:53.499" v="2218" actId="47"/>
        <pc:sldMkLst>
          <pc:docMk/>
          <pc:sldMk cId="0" sldId="383"/>
        </pc:sldMkLst>
      </pc:sldChg>
      <pc:sldChg chg="del">
        <pc:chgData name="TOMMASO CAIAZZI" userId="4467b6bb-f22e-43e1-9cfc-2b9dfdaab12b" providerId="ADAL" clId="{AC95B4A7-EE02-4459-8C3D-53D0FCA89037}" dt="2023-11-13T17:37:45.239" v="2158" actId="47"/>
        <pc:sldMkLst>
          <pc:docMk/>
          <pc:sldMk cId="0" sldId="384"/>
        </pc:sldMkLst>
      </pc:sldChg>
      <pc:sldChg chg="del">
        <pc:chgData name="TOMMASO CAIAZZI" userId="4467b6bb-f22e-43e1-9cfc-2b9dfdaab12b" providerId="ADAL" clId="{AC95B4A7-EE02-4459-8C3D-53D0FCA89037}" dt="2023-11-13T17:37:45.239" v="2158" actId="47"/>
        <pc:sldMkLst>
          <pc:docMk/>
          <pc:sldMk cId="0" sldId="386"/>
        </pc:sldMkLst>
      </pc:sldChg>
      <pc:sldChg chg="del">
        <pc:chgData name="TOMMASO CAIAZZI" userId="4467b6bb-f22e-43e1-9cfc-2b9dfdaab12b" providerId="ADAL" clId="{AC95B4A7-EE02-4459-8C3D-53D0FCA89037}" dt="2023-11-13T17:37:45.239" v="2158" actId="47"/>
        <pc:sldMkLst>
          <pc:docMk/>
          <pc:sldMk cId="0" sldId="387"/>
        </pc:sldMkLst>
      </pc:sldChg>
      <pc:sldChg chg="del">
        <pc:chgData name="TOMMASO CAIAZZI" userId="4467b6bb-f22e-43e1-9cfc-2b9dfdaab12b" providerId="ADAL" clId="{AC95B4A7-EE02-4459-8C3D-53D0FCA89037}" dt="2023-11-13T17:37:45.239" v="2158" actId="47"/>
        <pc:sldMkLst>
          <pc:docMk/>
          <pc:sldMk cId="0" sldId="388"/>
        </pc:sldMkLst>
      </pc:sldChg>
      <pc:sldChg chg="del">
        <pc:chgData name="TOMMASO CAIAZZI" userId="4467b6bb-f22e-43e1-9cfc-2b9dfdaab12b" providerId="ADAL" clId="{AC95B4A7-EE02-4459-8C3D-53D0FCA89037}" dt="2023-11-13T17:37:45.239" v="2158" actId="47"/>
        <pc:sldMkLst>
          <pc:docMk/>
          <pc:sldMk cId="0" sldId="389"/>
        </pc:sldMkLst>
      </pc:sldChg>
      <pc:sldChg chg="del">
        <pc:chgData name="TOMMASO CAIAZZI" userId="4467b6bb-f22e-43e1-9cfc-2b9dfdaab12b" providerId="ADAL" clId="{AC95B4A7-EE02-4459-8C3D-53D0FCA89037}" dt="2023-11-13T17:37:56.740" v="2159" actId="47"/>
        <pc:sldMkLst>
          <pc:docMk/>
          <pc:sldMk cId="0" sldId="390"/>
        </pc:sldMkLst>
      </pc:sldChg>
      <pc:sldChg chg="addSp delSp modSp del mod delAnim modAnim">
        <pc:chgData name="TOMMASO CAIAZZI" userId="4467b6bb-f22e-43e1-9cfc-2b9dfdaab12b" providerId="ADAL" clId="{AC95B4A7-EE02-4459-8C3D-53D0FCA89037}" dt="2023-11-13T16:14:28.732" v="68" actId="47"/>
        <pc:sldMkLst>
          <pc:docMk/>
          <pc:sldMk cId="0" sldId="393"/>
        </pc:sldMkLst>
        <pc:spChg chg="del mod">
          <ac:chgData name="TOMMASO CAIAZZI" userId="4467b6bb-f22e-43e1-9cfc-2b9dfdaab12b" providerId="ADAL" clId="{AC95B4A7-EE02-4459-8C3D-53D0FCA89037}" dt="2023-11-13T16:12:46.615" v="38" actId="478"/>
          <ac:spMkLst>
            <pc:docMk/>
            <pc:sldMk cId="0" sldId="393"/>
            <ac:spMk id="17" creationId="{B443539B-33EF-8A75-A4EB-0BF5A16A361D}"/>
          </ac:spMkLst>
        </pc:spChg>
        <pc:spChg chg="add del mod">
          <ac:chgData name="TOMMASO CAIAZZI" userId="4467b6bb-f22e-43e1-9cfc-2b9dfdaab12b" providerId="ADAL" clId="{AC95B4A7-EE02-4459-8C3D-53D0FCA89037}" dt="2023-11-13T16:12:46.615" v="38" actId="478"/>
          <ac:spMkLst>
            <pc:docMk/>
            <pc:sldMk cId="0" sldId="393"/>
            <ac:spMk id="18" creationId="{9DA7FB89-ABD7-FD25-D331-D4F7E5F8DD9F}"/>
          </ac:spMkLst>
        </pc:spChg>
        <pc:spChg chg="add del mod">
          <ac:chgData name="TOMMASO CAIAZZI" userId="4467b6bb-f22e-43e1-9cfc-2b9dfdaab12b" providerId="ADAL" clId="{AC95B4A7-EE02-4459-8C3D-53D0FCA89037}" dt="2023-11-13T16:11:10.700" v="22" actId="478"/>
          <ac:spMkLst>
            <pc:docMk/>
            <pc:sldMk cId="0" sldId="393"/>
            <ac:spMk id="19" creationId="{7A9EA864-D326-BF81-2D7E-F8255F4DCA2F}"/>
          </ac:spMkLst>
        </pc:spChg>
        <pc:spChg chg="del">
          <ac:chgData name="TOMMASO CAIAZZI" userId="4467b6bb-f22e-43e1-9cfc-2b9dfdaab12b" providerId="ADAL" clId="{AC95B4A7-EE02-4459-8C3D-53D0FCA89037}" dt="2023-11-13T16:09:03.823" v="8" actId="478"/>
          <ac:spMkLst>
            <pc:docMk/>
            <pc:sldMk cId="0" sldId="393"/>
            <ac:spMk id="13320" creationId="{347A9489-D6F2-D523-ED95-BF8297E09573}"/>
          </ac:spMkLst>
        </pc:spChg>
        <pc:cxnChg chg="add del mod">
          <ac:chgData name="TOMMASO CAIAZZI" userId="4467b6bb-f22e-43e1-9cfc-2b9dfdaab12b" providerId="ADAL" clId="{AC95B4A7-EE02-4459-8C3D-53D0FCA89037}" dt="2023-11-13T16:12:46.615" v="38" actId="478"/>
          <ac:cxnSpMkLst>
            <pc:docMk/>
            <pc:sldMk cId="0" sldId="393"/>
            <ac:cxnSpMk id="3" creationId="{9C956DF6-161A-707C-F5AC-B8BD27EDB0BF}"/>
          </ac:cxnSpMkLst>
        </pc:cxnChg>
        <pc:cxnChg chg="add del mod">
          <ac:chgData name="TOMMASO CAIAZZI" userId="4467b6bb-f22e-43e1-9cfc-2b9dfdaab12b" providerId="ADAL" clId="{AC95B4A7-EE02-4459-8C3D-53D0FCA89037}" dt="2023-11-13T16:12:46.615" v="38" actId="478"/>
          <ac:cxnSpMkLst>
            <pc:docMk/>
            <pc:sldMk cId="0" sldId="393"/>
            <ac:cxnSpMk id="20" creationId="{B11A7FEC-326E-23F1-E821-D016F2F45264}"/>
          </ac:cxnSpMkLst>
        </pc:cxnChg>
      </pc:sldChg>
      <pc:sldChg chg="modSp mod">
        <pc:chgData name="TOMMASO CAIAZZI" userId="4467b6bb-f22e-43e1-9cfc-2b9dfdaab12b" providerId="ADAL" clId="{AC95B4A7-EE02-4459-8C3D-53D0FCA89037}" dt="2023-11-13T17:32:49.073" v="1902" actId="20577"/>
        <pc:sldMkLst>
          <pc:docMk/>
          <pc:sldMk cId="0" sldId="394"/>
        </pc:sldMkLst>
        <pc:spChg chg="mod">
          <ac:chgData name="TOMMASO CAIAZZI" userId="4467b6bb-f22e-43e1-9cfc-2b9dfdaab12b" providerId="ADAL" clId="{AC95B4A7-EE02-4459-8C3D-53D0FCA89037}" dt="2023-11-13T17:32:49.073" v="1902" actId="20577"/>
          <ac:spMkLst>
            <pc:docMk/>
            <pc:sldMk cId="0" sldId="394"/>
            <ac:spMk id="8198" creationId="{DE7CF4D6-80FD-46D2-8790-7B9D18C6C768}"/>
          </ac:spMkLst>
        </pc:spChg>
      </pc:sldChg>
      <pc:sldChg chg="modSp mod chgLayout">
        <pc:chgData name="TOMMASO CAIAZZI" userId="4467b6bb-f22e-43e1-9cfc-2b9dfdaab12b" providerId="ADAL" clId="{AC95B4A7-EE02-4459-8C3D-53D0FCA89037}" dt="2023-11-13T17:26:03.755" v="1688" actId="700"/>
        <pc:sldMkLst>
          <pc:docMk/>
          <pc:sldMk cId="0" sldId="395"/>
        </pc:sldMkLst>
        <pc:spChg chg="mod ord">
          <ac:chgData name="TOMMASO CAIAZZI" userId="4467b6bb-f22e-43e1-9cfc-2b9dfdaab12b" providerId="ADAL" clId="{AC95B4A7-EE02-4459-8C3D-53D0FCA89037}" dt="2023-11-13T17:26:03.755" v="1688" actId="700"/>
          <ac:spMkLst>
            <pc:docMk/>
            <pc:sldMk cId="0" sldId="395"/>
            <ac:spMk id="35" creationId="{A12683A1-01FE-1FB6-B438-C5DDF5D2FE4A}"/>
          </ac:spMkLst>
        </pc:spChg>
        <pc:spChg chg="mod ord">
          <ac:chgData name="TOMMASO CAIAZZI" userId="4467b6bb-f22e-43e1-9cfc-2b9dfdaab12b" providerId="ADAL" clId="{AC95B4A7-EE02-4459-8C3D-53D0FCA89037}" dt="2023-11-13T17:26:03.755" v="1688" actId="700"/>
          <ac:spMkLst>
            <pc:docMk/>
            <pc:sldMk cId="0" sldId="395"/>
            <ac:spMk id="36" creationId="{B223D273-6EF3-25BA-0823-38023E3593F3}"/>
          </ac:spMkLst>
        </pc:spChg>
        <pc:spChg chg="mod ord">
          <ac:chgData name="TOMMASO CAIAZZI" userId="4467b6bb-f22e-43e1-9cfc-2b9dfdaab12b" providerId="ADAL" clId="{AC95B4A7-EE02-4459-8C3D-53D0FCA89037}" dt="2023-11-13T17:26:03.755" v="1688" actId="700"/>
          <ac:spMkLst>
            <pc:docMk/>
            <pc:sldMk cId="0" sldId="395"/>
            <ac:spMk id="15364" creationId="{5048A1F2-5C45-6A00-DD4F-55B7811CEF07}"/>
          </ac:spMkLst>
        </pc:spChg>
        <pc:spChg chg="mod ord">
          <ac:chgData name="TOMMASO CAIAZZI" userId="4467b6bb-f22e-43e1-9cfc-2b9dfdaab12b" providerId="ADAL" clId="{AC95B4A7-EE02-4459-8C3D-53D0FCA89037}" dt="2023-11-13T17:26:03.755" v="1688" actId="700"/>
          <ac:spMkLst>
            <pc:docMk/>
            <pc:sldMk cId="0" sldId="395"/>
            <ac:spMk id="15365" creationId="{9E8474A1-F0E0-051B-8381-CF6CA95C8155}"/>
          </ac:spMkLst>
        </pc:spChg>
      </pc:sldChg>
      <pc:sldChg chg="modSp mod chgLayout">
        <pc:chgData name="TOMMASO CAIAZZI" userId="4467b6bb-f22e-43e1-9cfc-2b9dfdaab12b" providerId="ADAL" clId="{AC95B4A7-EE02-4459-8C3D-53D0FCA89037}" dt="2023-11-13T17:15:07.525" v="1489" actId="20577"/>
        <pc:sldMkLst>
          <pc:docMk/>
          <pc:sldMk cId="0" sldId="398"/>
        </pc:sldMkLst>
        <pc:spChg chg="mod ord">
          <ac:chgData name="TOMMASO CAIAZZI" userId="4467b6bb-f22e-43e1-9cfc-2b9dfdaab12b" providerId="ADAL" clId="{AC95B4A7-EE02-4459-8C3D-53D0FCA89037}" dt="2023-11-13T16:34:46.155" v="697" actId="700"/>
          <ac:spMkLst>
            <pc:docMk/>
            <pc:sldMk cId="0" sldId="398"/>
            <ac:spMk id="35" creationId="{50243E87-F5F9-BC56-3D79-C2E6BD9613FB}"/>
          </ac:spMkLst>
        </pc:spChg>
        <pc:spChg chg="mod ord">
          <ac:chgData name="TOMMASO CAIAZZI" userId="4467b6bb-f22e-43e1-9cfc-2b9dfdaab12b" providerId="ADAL" clId="{AC95B4A7-EE02-4459-8C3D-53D0FCA89037}" dt="2023-11-13T16:34:46.155" v="697" actId="700"/>
          <ac:spMkLst>
            <pc:docMk/>
            <pc:sldMk cId="0" sldId="398"/>
            <ac:spMk id="36" creationId="{3240F179-5E01-9CD9-55F1-BEEEE812E4F0}"/>
          </ac:spMkLst>
        </pc:spChg>
        <pc:spChg chg="mod ord">
          <ac:chgData name="TOMMASO CAIAZZI" userId="4467b6bb-f22e-43e1-9cfc-2b9dfdaab12b" providerId="ADAL" clId="{AC95B4A7-EE02-4459-8C3D-53D0FCA89037}" dt="2023-11-13T16:34:46.155" v="697" actId="700"/>
          <ac:spMkLst>
            <pc:docMk/>
            <pc:sldMk cId="0" sldId="398"/>
            <ac:spMk id="19460" creationId="{DED41DF9-BAFB-3A96-0ABB-D0F2462974C6}"/>
          </ac:spMkLst>
        </pc:spChg>
        <pc:spChg chg="mod ord">
          <ac:chgData name="TOMMASO CAIAZZI" userId="4467b6bb-f22e-43e1-9cfc-2b9dfdaab12b" providerId="ADAL" clId="{AC95B4A7-EE02-4459-8C3D-53D0FCA89037}" dt="2023-11-13T17:15:07.525" v="1489" actId="20577"/>
          <ac:spMkLst>
            <pc:docMk/>
            <pc:sldMk cId="0" sldId="398"/>
            <ac:spMk id="19461" creationId="{171C444E-9B64-4993-9CDC-53DDFF3E7064}"/>
          </ac:spMkLst>
        </pc:spChg>
      </pc:sldChg>
      <pc:sldChg chg="modSp del mod">
        <pc:chgData name="TOMMASO CAIAZZI" userId="4467b6bb-f22e-43e1-9cfc-2b9dfdaab12b" providerId="ADAL" clId="{AC95B4A7-EE02-4459-8C3D-53D0FCA89037}" dt="2023-11-13T17:26:14.305" v="1689" actId="47"/>
        <pc:sldMkLst>
          <pc:docMk/>
          <pc:sldMk cId="0" sldId="399"/>
        </pc:sldMkLst>
        <pc:spChg chg="mod">
          <ac:chgData name="TOMMASO CAIAZZI" userId="4467b6bb-f22e-43e1-9cfc-2b9dfdaab12b" providerId="ADAL" clId="{AC95B4A7-EE02-4459-8C3D-53D0FCA89037}" dt="2023-11-13T16:28:19.043" v="440" actId="15"/>
          <ac:spMkLst>
            <pc:docMk/>
            <pc:sldMk cId="0" sldId="399"/>
            <ac:spMk id="16387" creationId="{73037276-E4A1-104B-93D3-4087E25E85BE}"/>
          </ac:spMkLst>
        </pc:spChg>
      </pc:sldChg>
      <pc:sldChg chg="addSp delSp modSp mod chgLayout">
        <pc:chgData name="TOMMASO CAIAZZI" userId="4467b6bb-f22e-43e1-9cfc-2b9dfdaab12b" providerId="ADAL" clId="{AC95B4A7-EE02-4459-8C3D-53D0FCA89037}" dt="2023-11-13T17:14:45.625" v="1488" actId="113"/>
        <pc:sldMkLst>
          <pc:docMk/>
          <pc:sldMk cId="0" sldId="400"/>
        </pc:sldMkLst>
        <pc:spChg chg="mod">
          <ac:chgData name="TOMMASO CAIAZZI" userId="4467b6bb-f22e-43e1-9cfc-2b9dfdaab12b" providerId="ADAL" clId="{AC95B4A7-EE02-4459-8C3D-53D0FCA89037}" dt="2023-11-13T16:46:26.443" v="1199" actId="123"/>
          <ac:spMkLst>
            <pc:docMk/>
            <pc:sldMk cId="0" sldId="400"/>
            <ac:spMk id="32" creationId="{EC13EA54-B75A-3AAE-2DC5-04F2EE76EA14}"/>
          </ac:spMkLst>
        </pc:spChg>
        <pc:spChg chg="mod">
          <ac:chgData name="TOMMASO CAIAZZI" userId="4467b6bb-f22e-43e1-9cfc-2b9dfdaab12b" providerId="ADAL" clId="{AC95B4A7-EE02-4459-8C3D-53D0FCA89037}" dt="2023-11-13T16:33:12.771" v="687" actId="14100"/>
          <ac:spMkLst>
            <pc:docMk/>
            <pc:sldMk cId="0" sldId="400"/>
            <ac:spMk id="33" creationId="{059A51EC-24EC-09A8-A931-0C514F033872}"/>
          </ac:spMkLst>
        </pc:spChg>
        <pc:spChg chg="mod ord">
          <ac:chgData name="TOMMASO CAIAZZI" userId="4467b6bb-f22e-43e1-9cfc-2b9dfdaab12b" providerId="ADAL" clId="{AC95B4A7-EE02-4459-8C3D-53D0FCA89037}" dt="2023-11-13T16:34:09.339" v="695" actId="700"/>
          <ac:spMkLst>
            <pc:docMk/>
            <pc:sldMk cId="0" sldId="400"/>
            <ac:spMk id="35" creationId="{7B1F9DF1-1F0D-8325-DDE9-67D58F707DBA}"/>
          </ac:spMkLst>
        </pc:spChg>
        <pc:spChg chg="mod ord">
          <ac:chgData name="TOMMASO CAIAZZI" userId="4467b6bb-f22e-43e1-9cfc-2b9dfdaab12b" providerId="ADAL" clId="{AC95B4A7-EE02-4459-8C3D-53D0FCA89037}" dt="2023-11-13T16:34:09.339" v="695" actId="700"/>
          <ac:spMkLst>
            <pc:docMk/>
            <pc:sldMk cId="0" sldId="400"/>
            <ac:spMk id="36" creationId="{AE3C7413-D9D4-2179-C5E9-5224B2E2C498}"/>
          </ac:spMkLst>
        </pc:spChg>
        <pc:spChg chg="mod">
          <ac:chgData name="TOMMASO CAIAZZI" userId="4467b6bb-f22e-43e1-9cfc-2b9dfdaab12b" providerId="ADAL" clId="{AC95B4A7-EE02-4459-8C3D-53D0FCA89037}" dt="2023-11-13T16:32:55.616" v="679"/>
          <ac:spMkLst>
            <pc:docMk/>
            <pc:sldMk cId="0" sldId="400"/>
            <ac:spMk id="37" creationId="{6C11FC76-01CB-87C6-EA82-F1EF789555C7}"/>
          </ac:spMkLst>
        </pc:spChg>
        <pc:spChg chg="mod">
          <ac:chgData name="TOMMASO CAIAZZI" userId="4467b6bb-f22e-43e1-9cfc-2b9dfdaab12b" providerId="ADAL" clId="{AC95B4A7-EE02-4459-8C3D-53D0FCA89037}" dt="2023-11-13T16:32:55.616" v="679"/>
          <ac:spMkLst>
            <pc:docMk/>
            <pc:sldMk cId="0" sldId="400"/>
            <ac:spMk id="38" creationId="{E2388118-C220-05C9-29AA-B1B9CB515DB1}"/>
          </ac:spMkLst>
        </pc:spChg>
        <pc:spChg chg="mod">
          <ac:chgData name="TOMMASO CAIAZZI" userId="4467b6bb-f22e-43e1-9cfc-2b9dfdaab12b" providerId="ADAL" clId="{AC95B4A7-EE02-4459-8C3D-53D0FCA89037}" dt="2023-11-13T16:32:55.616" v="679"/>
          <ac:spMkLst>
            <pc:docMk/>
            <pc:sldMk cId="0" sldId="400"/>
            <ac:spMk id="39" creationId="{747AF88A-25F8-40E6-3308-9590AC754119}"/>
          </ac:spMkLst>
        </pc:spChg>
        <pc:spChg chg="mod ord">
          <ac:chgData name="TOMMASO CAIAZZI" userId="4467b6bb-f22e-43e1-9cfc-2b9dfdaab12b" providerId="ADAL" clId="{AC95B4A7-EE02-4459-8C3D-53D0FCA89037}" dt="2023-11-13T16:34:09.339" v="695" actId="700"/>
          <ac:spMkLst>
            <pc:docMk/>
            <pc:sldMk cId="0" sldId="400"/>
            <ac:spMk id="18436" creationId="{FB2E0A32-A59E-7612-9251-F9780ACA9F1D}"/>
          </ac:spMkLst>
        </pc:spChg>
        <pc:spChg chg="mod ord">
          <ac:chgData name="TOMMASO CAIAZZI" userId="4467b6bb-f22e-43e1-9cfc-2b9dfdaab12b" providerId="ADAL" clId="{AC95B4A7-EE02-4459-8C3D-53D0FCA89037}" dt="2023-11-13T17:14:45.625" v="1488" actId="113"/>
          <ac:spMkLst>
            <pc:docMk/>
            <pc:sldMk cId="0" sldId="400"/>
            <ac:spMk id="18437" creationId="{AFF8E2DB-E1FE-B10A-80D1-645659F9A094}"/>
          </ac:spMkLst>
        </pc:spChg>
        <pc:grpChg chg="add mod">
          <ac:chgData name="TOMMASO CAIAZZI" userId="4467b6bb-f22e-43e1-9cfc-2b9dfdaab12b" providerId="ADAL" clId="{AC95B4A7-EE02-4459-8C3D-53D0FCA89037}" dt="2023-11-13T16:34:20.524" v="696" actId="1076"/>
          <ac:grpSpMkLst>
            <pc:docMk/>
            <pc:sldMk cId="0" sldId="400"/>
            <ac:grpSpMk id="31" creationId="{67286795-F9BA-935F-0E5F-3744B5411972}"/>
          </ac:grpSpMkLst>
        </pc:grpChg>
        <pc:grpChg chg="mod">
          <ac:chgData name="TOMMASO CAIAZZI" userId="4467b6bb-f22e-43e1-9cfc-2b9dfdaab12b" providerId="ADAL" clId="{AC95B4A7-EE02-4459-8C3D-53D0FCA89037}" dt="2023-11-13T16:32:55.616" v="679"/>
          <ac:grpSpMkLst>
            <pc:docMk/>
            <pc:sldMk cId="0" sldId="400"/>
            <ac:grpSpMk id="34" creationId="{93CD761F-2706-D473-1E1E-99D04DF635BF}"/>
          </ac:grpSpMkLst>
        </pc:grpChg>
        <pc:grpChg chg="del">
          <ac:chgData name="TOMMASO CAIAZZI" userId="4467b6bb-f22e-43e1-9cfc-2b9dfdaab12b" providerId="ADAL" clId="{AC95B4A7-EE02-4459-8C3D-53D0FCA89037}" dt="2023-11-13T16:33:25.078" v="691" actId="478"/>
          <ac:grpSpMkLst>
            <pc:docMk/>
            <pc:sldMk cId="0" sldId="400"/>
            <ac:grpSpMk id="18438" creationId="{EE42B0A9-C34D-2571-FE5A-3C15C3E46812}"/>
          </ac:grpSpMkLst>
        </pc:grpChg>
      </pc:sldChg>
      <pc:sldChg chg="modSp del mod modShow">
        <pc:chgData name="TOMMASO CAIAZZI" userId="4467b6bb-f22e-43e1-9cfc-2b9dfdaab12b" providerId="ADAL" clId="{AC95B4A7-EE02-4459-8C3D-53D0FCA89037}" dt="2023-11-13T17:13:21.770" v="1439" actId="47"/>
        <pc:sldMkLst>
          <pc:docMk/>
          <pc:sldMk cId="0" sldId="401"/>
        </pc:sldMkLst>
        <pc:spChg chg="mod">
          <ac:chgData name="TOMMASO CAIAZZI" userId="4467b6bb-f22e-43e1-9cfc-2b9dfdaab12b" providerId="ADAL" clId="{AC95B4A7-EE02-4459-8C3D-53D0FCA89037}" dt="2023-11-13T16:32:16.690" v="662" actId="20577"/>
          <ac:spMkLst>
            <pc:docMk/>
            <pc:sldMk cId="0" sldId="401"/>
            <ac:spMk id="17411" creationId="{7BA0C4FC-52D4-F687-B6CA-C631A575CBE0}"/>
          </ac:spMkLst>
        </pc:spChg>
      </pc:sldChg>
      <pc:sldChg chg="addSp delSp modSp mod">
        <pc:chgData name="TOMMASO CAIAZZI" userId="4467b6bb-f22e-43e1-9cfc-2b9dfdaab12b" providerId="ADAL" clId="{AC95B4A7-EE02-4459-8C3D-53D0FCA89037}" dt="2023-11-13T17:22:55.818" v="1651" actId="478"/>
        <pc:sldMkLst>
          <pc:docMk/>
          <pc:sldMk cId="0" sldId="402"/>
        </pc:sldMkLst>
        <pc:spChg chg="add del mod">
          <ac:chgData name="TOMMASO CAIAZZI" userId="4467b6bb-f22e-43e1-9cfc-2b9dfdaab12b" providerId="ADAL" clId="{AC95B4A7-EE02-4459-8C3D-53D0FCA89037}" dt="2023-11-13T17:22:55.248" v="1650" actId="478"/>
          <ac:spMkLst>
            <pc:docMk/>
            <pc:sldMk cId="0" sldId="402"/>
            <ac:spMk id="12" creationId="{267BC180-45F4-D8D3-6E74-AA9D1B89E8AD}"/>
          </ac:spMkLst>
        </pc:spChg>
        <pc:spChg chg="add del mod">
          <ac:chgData name="TOMMASO CAIAZZI" userId="4467b6bb-f22e-43e1-9cfc-2b9dfdaab12b" providerId="ADAL" clId="{AC95B4A7-EE02-4459-8C3D-53D0FCA89037}" dt="2023-11-13T17:22:54.966" v="1649" actId="478"/>
          <ac:spMkLst>
            <pc:docMk/>
            <pc:sldMk cId="0" sldId="402"/>
            <ac:spMk id="13" creationId="{51E87B72-3858-8EEA-55B2-89F728C77CFB}"/>
          </ac:spMkLst>
        </pc:spChg>
        <pc:spChg chg="add del mod">
          <ac:chgData name="TOMMASO CAIAZZI" userId="4467b6bb-f22e-43e1-9cfc-2b9dfdaab12b" providerId="ADAL" clId="{AC95B4A7-EE02-4459-8C3D-53D0FCA89037}" dt="2023-11-13T17:22:55.818" v="1651" actId="478"/>
          <ac:spMkLst>
            <pc:docMk/>
            <pc:sldMk cId="0" sldId="402"/>
            <ac:spMk id="14" creationId="{7CDE518F-CF31-B35A-B48C-C56C7537269C}"/>
          </ac:spMkLst>
        </pc:spChg>
        <pc:spChg chg="del">
          <ac:chgData name="TOMMASO CAIAZZI" userId="4467b6bb-f22e-43e1-9cfc-2b9dfdaab12b" providerId="ADAL" clId="{AC95B4A7-EE02-4459-8C3D-53D0FCA89037}" dt="2023-11-13T16:50:59.472" v="1204" actId="478"/>
          <ac:spMkLst>
            <pc:docMk/>
            <pc:sldMk cId="0" sldId="402"/>
            <ac:spMk id="24579" creationId="{D2E01816-2626-2BBE-3016-7D760133876A}"/>
          </ac:spMkLst>
        </pc:spChg>
        <pc:picChg chg="add del mod">
          <ac:chgData name="TOMMASO CAIAZZI" userId="4467b6bb-f22e-43e1-9cfc-2b9dfdaab12b" providerId="ADAL" clId="{AC95B4A7-EE02-4459-8C3D-53D0FCA89037}" dt="2023-11-13T17:19:29.440" v="1500" actId="478"/>
          <ac:picMkLst>
            <pc:docMk/>
            <pc:sldMk cId="0" sldId="402"/>
            <ac:picMk id="3" creationId="{532E1AE4-79A8-B48A-87C2-3B9B8F170B61}"/>
          </ac:picMkLst>
        </pc:picChg>
        <pc:picChg chg="add del mod">
          <ac:chgData name="TOMMASO CAIAZZI" userId="4467b6bb-f22e-43e1-9cfc-2b9dfdaab12b" providerId="ADAL" clId="{AC95B4A7-EE02-4459-8C3D-53D0FCA89037}" dt="2023-11-13T17:20:22.464" v="1504" actId="478"/>
          <ac:picMkLst>
            <pc:docMk/>
            <pc:sldMk cId="0" sldId="402"/>
            <ac:picMk id="7" creationId="{FF3B455A-6644-7279-D90C-1D2A44109129}"/>
          </ac:picMkLst>
        </pc:picChg>
        <pc:picChg chg="add mod">
          <ac:chgData name="TOMMASO CAIAZZI" userId="4467b6bb-f22e-43e1-9cfc-2b9dfdaab12b" providerId="ADAL" clId="{AC95B4A7-EE02-4459-8C3D-53D0FCA89037}" dt="2023-11-13T17:20:28.863" v="1507" actId="1076"/>
          <ac:picMkLst>
            <pc:docMk/>
            <pc:sldMk cId="0" sldId="402"/>
            <ac:picMk id="9" creationId="{DD2FEF66-2123-08CB-B216-1EDFFDDD2B52}"/>
          </ac:picMkLst>
        </pc:picChg>
      </pc:sldChg>
      <pc:sldChg chg="addSp delSp modSp del mod">
        <pc:chgData name="TOMMASO CAIAZZI" userId="4467b6bb-f22e-43e1-9cfc-2b9dfdaab12b" providerId="ADAL" clId="{AC95B4A7-EE02-4459-8C3D-53D0FCA89037}" dt="2023-11-13T17:38:24.040" v="2161" actId="47"/>
        <pc:sldMkLst>
          <pc:docMk/>
          <pc:sldMk cId="0" sldId="403"/>
        </pc:sldMkLst>
        <pc:spChg chg="mod">
          <ac:chgData name="TOMMASO CAIAZZI" userId="4467b6bb-f22e-43e1-9cfc-2b9dfdaab12b" providerId="ADAL" clId="{AC95B4A7-EE02-4459-8C3D-53D0FCA89037}" dt="2023-11-13T16:59:33.884" v="1225" actId="14100"/>
          <ac:spMkLst>
            <pc:docMk/>
            <pc:sldMk cId="0" sldId="403"/>
            <ac:spMk id="7" creationId="{F0B87276-EE02-17B7-3370-3168133C8736}"/>
          </ac:spMkLst>
        </pc:spChg>
        <pc:spChg chg="mod">
          <ac:chgData name="TOMMASO CAIAZZI" userId="4467b6bb-f22e-43e1-9cfc-2b9dfdaab12b" providerId="ADAL" clId="{AC95B4A7-EE02-4459-8C3D-53D0FCA89037}" dt="2023-11-13T16:59:18.372" v="1217" actId="1076"/>
          <ac:spMkLst>
            <pc:docMk/>
            <pc:sldMk cId="0" sldId="403"/>
            <ac:spMk id="8" creationId="{7AD1EB8D-4F6E-2852-D528-80016DA99004}"/>
          </ac:spMkLst>
        </pc:spChg>
        <pc:spChg chg="mod">
          <ac:chgData name="TOMMASO CAIAZZI" userId="4467b6bb-f22e-43e1-9cfc-2b9dfdaab12b" providerId="ADAL" clId="{AC95B4A7-EE02-4459-8C3D-53D0FCA89037}" dt="2023-11-13T16:57:25.776" v="1206"/>
          <ac:spMkLst>
            <pc:docMk/>
            <pc:sldMk cId="0" sldId="403"/>
            <ac:spMk id="10" creationId="{F1BD07D4-1F7B-2116-384A-6E0A40061B96}"/>
          </ac:spMkLst>
        </pc:spChg>
        <pc:spChg chg="mod">
          <ac:chgData name="TOMMASO CAIAZZI" userId="4467b6bb-f22e-43e1-9cfc-2b9dfdaab12b" providerId="ADAL" clId="{AC95B4A7-EE02-4459-8C3D-53D0FCA89037}" dt="2023-11-13T16:57:25.776" v="1206"/>
          <ac:spMkLst>
            <pc:docMk/>
            <pc:sldMk cId="0" sldId="403"/>
            <ac:spMk id="11" creationId="{C4C02BE1-4F2E-8194-AACD-ED9A5984CC4E}"/>
          </ac:spMkLst>
        </pc:spChg>
        <pc:spChg chg="mod">
          <ac:chgData name="TOMMASO CAIAZZI" userId="4467b6bb-f22e-43e1-9cfc-2b9dfdaab12b" providerId="ADAL" clId="{AC95B4A7-EE02-4459-8C3D-53D0FCA89037}" dt="2023-11-13T16:57:25.776" v="1206"/>
          <ac:spMkLst>
            <pc:docMk/>
            <pc:sldMk cId="0" sldId="403"/>
            <ac:spMk id="12" creationId="{3AC3874A-6D85-9C42-28F6-61E49DB74788}"/>
          </ac:spMkLst>
        </pc:spChg>
        <pc:spChg chg="mod">
          <ac:chgData name="TOMMASO CAIAZZI" userId="4467b6bb-f22e-43e1-9cfc-2b9dfdaab12b" providerId="ADAL" clId="{AC95B4A7-EE02-4459-8C3D-53D0FCA89037}" dt="2023-11-13T16:58:45.854" v="1211"/>
          <ac:spMkLst>
            <pc:docMk/>
            <pc:sldMk cId="0" sldId="403"/>
            <ac:spMk id="14" creationId="{A0FEC157-811C-E241-8C1D-C667B6B6FA42}"/>
          </ac:spMkLst>
        </pc:spChg>
        <pc:spChg chg="mod">
          <ac:chgData name="TOMMASO CAIAZZI" userId="4467b6bb-f22e-43e1-9cfc-2b9dfdaab12b" providerId="ADAL" clId="{AC95B4A7-EE02-4459-8C3D-53D0FCA89037}" dt="2023-11-13T16:58:45.854" v="1211"/>
          <ac:spMkLst>
            <pc:docMk/>
            <pc:sldMk cId="0" sldId="403"/>
            <ac:spMk id="15" creationId="{DE801C0D-06E8-EC30-DB8E-7C63E0A179FF}"/>
          </ac:spMkLst>
        </pc:spChg>
        <pc:spChg chg="mod">
          <ac:chgData name="TOMMASO CAIAZZI" userId="4467b6bb-f22e-43e1-9cfc-2b9dfdaab12b" providerId="ADAL" clId="{AC95B4A7-EE02-4459-8C3D-53D0FCA89037}" dt="2023-11-13T16:58:45.854" v="1211"/>
          <ac:spMkLst>
            <pc:docMk/>
            <pc:sldMk cId="0" sldId="403"/>
            <ac:spMk id="17" creationId="{93F34F97-E3EA-E8EF-CC3B-1B3F3288F6D8}"/>
          </ac:spMkLst>
        </pc:spChg>
        <pc:spChg chg="mod">
          <ac:chgData name="TOMMASO CAIAZZI" userId="4467b6bb-f22e-43e1-9cfc-2b9dfdaab12b" providerId="ADAL" clId="{AC95B4A7-EE02-4459-8C3D-53D0FCA89037}" dt="2023-11-13T16:58:45.854" v="1211"/>
          <ac:spMkLst>
            <pc:docMk/>
            <pc:sldMk cId="0" sldId="403"/>
            <ac:spMk id="18" creationId="{AAC1BC05-BB71-98FB-1FC7-B464355B0DAD}"/>
          </ac:spMkLst>
        </pc:spChg>
        <pc:spChg chg="mod">
          <ac:chgData name="TOMMASO CAIAZZI" userId="4467b6bb-f22e-43e1-9cfc-2b9dfdaab12b" providerId="ADAL" clId="{AC95B4A7-EE02-4459-8C3D-53D0FCA89037}" dt="2023-11-13T16:58:45.854" v="1211"/>
          <ac:spMkLst>
            <pc:docMk/>
            <pc:sldMk cId="0" sldId="403"/>
            <ac:spMk id="19" creationId="{DE20E64F-6FC7-79A1-24DC-56B8C941059E}"/>
          </ac:spMkLst>
        </pc:spChg>
        <pc:grpChg chg="add mod">
          <ac:chgData name="TOMMASO CAIAZZI" userId="4467b6bb-f22e-43e1-9cfc-2b9dfdaab12b" providerId="ADAL" clId="{AC95B4A7-EE02-4459-8C3D-53D0FCA89037}" dt="2023-11-13T16:59:38.851" v="1226" actId="1076"/>
          <ac:grpSpMkLst>
            <pc:docMk/>
            <pc:sldMk cId="0" sldId="403"/>
            <ac:grpSpMk id="6" creationId="{161D985A-233F-B26D-D64D-2D8E03838BF8}"/>
          </ac:grpSpMkLst>
        </pc:grpChg>
        <pc:grpChg chg="mod">
          <ac:chgData name="TOMMASO CAIAZZI" userId="4467b6bb-f22e-43e1-9cfc-2b9dfdaab12b" providerId="ADAL" clId="{AC95B4A7-EE02-4459-8C3D-53D0FCA89037}" dt="2023-11-13T16:57:25.776" v="1206"/>
          <ac:grpSpMkLst>
            <pc:docMk/>
            <pc:sldMk cId="0" sldId="403"/>
            <ac:grpSpMk id="9" creationId="{23BD7D5B-DED5-C257-5995-DA18CAFD1791}"/>
          </ac:grpSpMkLst>
        </pc:grpChg>
        <pc:grpChg chg="add del mod">
          <ac:chgData name="TOMMASO CAIAZZI" userId="4467b6bb-f22e-43e1-9cfc-2b9dfdaab12b" providerId="ADAL" clId="{AC95B4A7-EE02-4459-8C3D-53D0FCA89037}" dt="2023-11-13T16:58:46.587" v="1212"/>
          <ac:grpSpMkLst>
            <pc:docMk/>
            <pc:sldMk cId="0" sldId="403"/>
            <ac:grpSpMk id="13" creationId="{C0940D92-C200-5181-8F21-5C8E2EB8ACEA}"/>
          </ac:grpSpMkLst>
        </pc:grpChg>
        <pc:grpChg chg="mod">
          <ac:chgData name="TOMMASO CAIAZZI" userId="4467b6bb-f22e-43e1-9cfc-2b9dfdaab12b" providerId="ADAL" clId="{AC95B4A7-EE02-4459-8C3D-53D0FCA89037}" dt="2023-11-13T16:58:45.854" v="1211"/>
          <ac:grpSpMkLst>
            <pc:docMk/>
            <pc:sldMk cId="0" sldId="403"/>
            <ac:grpSpMk id="16" creationId="{3659797D-DE3B-93FB-690B-C3E237CCA791}"/>
          </ac:grpSpMkLst>
        </pc:grpChg>
      </pc:sldChg>
      <pc:sldChg chg="addSp delSp modSp mod">
        <pc:chgData name="TOMMASO CAIAZZI" userId="4467b6bb-f22e-43e1-9cfc-2b9dfdaab12b" providerId="ADAL" clId="{AC95B4A7-EE02-4459-8C3D-53D0FCA89037}" dt="2023-11-13T17:11:37.157" v="1426" actId="20577"/>
        <pc:sldMkLst>
          <pc:docMk/>
          <pc:sldMk cId="469852203" sldId="404"/>
        </pc:sldMkLst>
        <pc:spChg chg="add del mod">
          <ac:chgData name="TOMMASO CAIAZZI" userId="4467b6bb-f22e-43e1-9cfc-2b9dfdaab12b" providerId="ADAL" clId="{AC95B4A7-EE02-4459-8C3D-53D0FCA89037}" dt="2023-11-13T16:19:26.076" v="127"/>
          <ac:spMkLst>
            <pc:docMk/>
            <pc:sldMk cId="469852203" sldId="404"/>
            <ac:spMk id="6" creationId="{68A87823-B3F3-226A-76B8-FC0E7A1E3464}"/>
          </ac:spMkLst>
        </pc:spChg>
        <pc:spChg chg="mod">
          <ac:chgData name="TOMMASO CAIAZZI" userId="4467b6bb-f22e-43e1-9cfc-2b9dfdaab12b" providerId="ADAL" clId="{AC95B4A7-EE02-4459-8C3D-53D0FCA89037}" dt="2023-11-13T16:19:28.963" v="128"/>
          <ac:spMkLst>
            <pc:docMk/>
            <pc:sldMk cId="469852203" sldId="404"/>
            <ac:spMk id="8" creationId="{99B7F660-E0A3-E856-A681-06B5DC88F868}"/>
          </ac:spMkLst>
        </pc:spChg>
        <pc:spChg chg="mod">
          <ac:chgData name="TOMMASO CAIAZZI" userId="4467b6bb-f22e-43e1-9cfc-2b9dfdaab12b" providerId="ADAL" clId="{AC95B4A7-EE02-4459-8C3D-53D0FCA89037}" dt="2023-11-13T16:19:28.963" v="128"/>
          <ac:spMkLst>
            <pc:docMk/>
            <pc:sldMk cId="469852203" sldId="404"/>
            <ac:spMk id="9" creationId="{A1DB8216-E0E7-5A69-659B-6E543C32C8DA}"/>
          </ac:spMkLst>
        </pc:spChg>
        <pc:spChg chg="mod">
          <ac:chgData name="TOMMASO CAIAZZI" userId="4467b6bb-f22e-43e1-9cfc-2b9dfdaab12b" providerId="ADAL" clId="{AC95B4A7-EE02-4459-8C3D-53D0FCA89037}" dt="2023-11-13T16:19:28.963" v="128"/>
          <ac:spMkLst>
            <pc:docMk/>
            <pc:sldMk cId="469852203" sldId="404"/>
            <ac:spMk id="11" creationId="{D50CD9E3-9560-F41C-B36A-10E56B4FC691}"/>
          </ac:spMkLst>
        </pc:spChg>
        <pc:spChg chg="mod">
          <ac:chgData name="TOMMASO CAIAZZI" userId="4467b6bb-f22e-43e1-9cfc-2b9dfdaab12b" providerId="ADAL" clId="{AC95B4A7-EE02-4459-8C3D-53D0FCA89037}" dt="2023-11-13T16:19:28.963" v="128"/>
          <ac:spMkLst>
            <pc:docMk/>
            <pc:sldMk cId="469852203" sldId="404"/>
            <ac:spMk id="12" creationId="{95F1FF78-59A3-6029-9238-A19303B4A4E4}"/>
          </ac:spMkLst>
        </pc:spChg>
        <pc:spChg chg="mod">
          <ac:chgData name="TOMMASO CAIAZZI" userId="4467b6bb-f22e-43e1-9cfc-2b9dfdaab12b" providerId="ADAL" clId="{AC95B4A7-EE02-4459-8C3D-53D0FCA89037}" dt="2023-11-13T16:19:28.963" v="128"/>
          <ac:spMkLst>
            <pc:docMk/>
            <pc:sldMk cId="469852203" sldId="404"/>
            <ac:spMk id="13" creationId="{2BF661F1-1872-2531-2354-0CD58EE3E87F}"/>
          </ac:spMkLst>
        </pc:spChg>
        <pc:spChg chg="add mod">
          <ac:chgData name="TOMMASO CAIAZZI" userId="4467b6bb-f22e-43e1-9cfc-2b9dfdaab12b" providerId="ADAL" clId="{AC95B4A7-EE02-4459-8C3D-53D0FCA89037}" dt="2023-11-13T16:22:08.033" v="250" actId="20577"/>
          <ac:spMkLst>
            <pc:docMk/>
            <pc:sldMk cId="469852203" sldId="404"/>
            <ac:spMk id="14" creationId="{09E631F4-DB26-03DA-881A-CA0864DDFB36}"/>
          </ac:spMkLst>
        </pc:spChg>
        <pc:spChg chg="add mod">
          <ac:chgData name="TOMMASO CAIAZZI" userId="4467b6bb-f22e-43e1-9cfc-2b9dfdaab12b" providerId="ADAL" clId="{AC95B4A7-EE02-4459-8C3D-53D0FCA89037}" dt="2023-11-13T17:10:52.077" v="1408" actId="14100"/>
          <ac:spMkLst>
            <pc:docMk/>
            <pc:sldMk cId="469852203" sldId="404"/>
            <ac:spMk id="15" creationId="{E3EEB679-1C84-A240-02DB-747E0EF1817E}"/>
          </ac:spMkLst>
        </pc:spChg>
        <pc:spChg chg="mod">
          <ac:chgData name="TOMMASO CAIAZZI" userId="4467b6bb-f22e-43e1-9cfc-2b9dfdaab12b" providerId="ADAL" clId="{AC95B4A7-EE02-4459-8C3D-53D0FCA89037}" dt="2023-11-13T17:11:37.157" v="1426" actId="20577"/>
          <ac:spMkLst>
            <pc:docMk/>
            <pc:sldMk cId="469852203" sldId="404"/>
            <ac:spMk id="16387" creationId="{73037276-E4A1-104B-93D3-4087E25E85BE}"/>
          </ac:spMkLst>
        </pc:spChg>
        <pc:grpChg chg="add mod">
          <ac:chgData name="TOMMASO CAIAZZI" userId="4467b6bb-f22e-43e1-9cfc-2b9dfdaab12b" providerId="ADAL" clId="{AC95B4A7-EE02-4459-8C3D-53D0FCA89037}" dt="2023-11-13T16:21:30.153" v="217" actId="1076"/>
          <ac:grpSpMkLst>
            <pc:docMk/>
            <pc:sldMk cId="469852203" sldId="404"/>
            <ac:grpSpMk id="7" creationId="{DE5C8BED-863E-FB7C-4ED3-FB03D9BD5C46}"/>
          </ac:grpSpMkLst>
        </pc:grpChg>
        <pc:grpChg chg="mod">
          <ac:chgData name="TOMMASO CAIAZZI" userId="4467b6bb-f22e-43e1-9cfc-2b9dfdaab12b" providerId="ADAL" clId="{AC95B4A7-EE02-4459-8C3D-53D0FCA89037}" dt="2023-11-13T16:19:28.963" v="128"/>
          <ac:grpSpMkLst>
            <pc:docMk/>
            <pc:sldMk cId="469852203" sldId="404"/>
            <ac:grpSpMk id="10" creationId="{EF5C36D1-D579-D238-C10C-FFB2626C2C74}"/>
          </ac:grpSpMkLst>
        </pc:grpChg>
      </pc:sldChg>
      <pc:sldChg chg="add del">
        <pc:chgData name="TOMMASO CAIAZZI" userId="4467b6bb-f22e-43e1-9cfc-2b9dfdaab12b" providerId="ADAL" clId="{AC95B4A7-EE02-4459-8C3D-53D0FCA89037}" dt="2023-11-13T16:19:37.071" v="131" actId="47"/>
        <pc:sldMkLst>
          <pc:docMk/>
          <pc:sldMk cId="2636788011" sldId="405"/>
        </pc:sldMkLst>
      </pc:sldChg>
      <pc:sldChg chg="delSp modSp add del mod delAnim">
        <pc:chgData name="TOMMASO CAIAZZI" userId="4467b6bb-f22e-43e1-9cfc-2b9dfdaab12b" providerId="ADAL" clId="{AC95B4A7-EE02-4459-8C3D-53D0FCA89037}" dt="2023-11-13T16:14:28.732" v="68" actId="47"/>
        <pc:sldMkLst>
          <pc:docMk/>
          <pc:sldMk cId="2265965092" sldId="406"/>
        </pc:sldMkLst>
        <pc:spChg chg="del">
          <ac:chgData name="TOMMASO CAIAZZI" userId="4467b6bb-f22e-43e1-9cfc-2b9dfdaab12b" providerId="ADAL" clId="{AC95B4A7-EE02-4459-8C3D-53D0FCA89037}" dt="2023-11-13T16:12:41.463" v="37" actId="478"/>
          <ac:spMkLst>
            <pc:docMk/>
            <pc:sldMk cId="2265965092" sldId="406"/>
            <ac:spMk id="18" creationId="{9DA7FB89-ABD7-FD25-D331-D4F7E5F8DD9F}"/>
          </ac:spMkLst>
        </pc:spChg>
        <pc:cxnChg chg="del mod">
          <ac:chgData name="TOMMASO CAIAZZI" userId="4467b6bb-f22e-43e1-9cfc-2b9dfdaab12b" providerId="ADAL" clId="{AC95B4A7-EE02-4459-8C3D-53D0FCA89037}" dt="2023-11-13T16:12:41.463" v="37" actId="478"/>
          <ac:cxnSpMkLst>
            <pc:docMk/>
            <pc:sldMk cId="2265965092" sldId="406"/>
            <ac:cxnSpMk id="20" creationId="{B11A7FEC-326E-23F1-E821-D016F2F45264}"/>
          </ac:cxnSpMkLst>
        </pc:cxnChg>
      </pc:sldChg>
      <pc:sldChg chg="addSp delSp modSp add mod delAnim">
        <pc:chgData name="TOMMASO CAIAZZI" userId="4467b6bb-f22e-43e1-9cfc-2b9dfdaab12b" providerId="ADAL" clId="{AC95B4A7-EE02-4459-8C3D-53D0FCA89037}" dt="2023-11-13T16:14:34.717" v="71" actId="478"/>
        <pc:sldMkLst>
          <pc:docMk/>
          <pc:sldMk cId="2970948716" sldId="407"/>
        </pc:sldMkLst>
        <pc:spChg chg="del mod">
          <ac:chgData name="TOMMASO CAIAZZI" userId="4467b6bb-f22e-43e1-9cfc-2b9dfdaab12b" providerId="ADAL" clId="{AC95B4A7-EE02-4459-8C3D-53D0FCA89037}" dt="2023-11-13T16:13:39.226" v="53" actId="478"/>
          <ac:spMkLst>
            <pc:docMk/>
            <pc:sldMk cId="2970948716" sldId="407"/>
            <ac:spMk id="17" creationId="{B443539B-33EF-8A75-A4EB-0BF5A16A361D}"/>
          </ac:spMkLst>
        </pc:spChg>
        <pc:spChg chg="del mod">
          <ac:chgData name="TOMMASO CAIAZZI" userId="4467b6bb-f22e-43e1-9cfc-2b9dfdaab12b" providerId="ADAL" clId="{AC95B4A7-EE02-4459-8C3D-53D0FCA89037}" dt="2023-11-13T16:13:58.701" v="61" actId="478"/>
          <ac:spMkLst>
            <pc:docMk/>
            <pc:sldMk cId="2970948716" sldId="407"/>
            <ac:spMk id="18" creationId="{9DA7FB89-ABD7-FD25-D331-D4F7E5F8DD9F}"/>
          </ac:spMkLst>
        </pc:spChg>
        <pc:spChg chg="add del mod">
          <ac:chgData name="TOMMASO CAIAZZI" userId="4467b6bb-f22e-43e1-9cfc-2b9dfdaab12b" providerId="ADAL" clId="{AC95B4A7-EE02-4459-8C3D-53D0FCA89037}" dt="2023-11-13T16:14:34.717" v="71" actId="478"/>
          <ac:spMkLst>
            <pc:docMk/>
            <pc:sldMk cId="2970948716" sldId="407"/>
            <ac:spMk id="19" creationId="{42AF03CC-DD9B-EB6F-276B-13AE7A77CF1A}"/>
          </ac:spMkLst>
        </pc:spChg>
        <pc:spChg chg="add del mod">
          <ac:chgData name="TOMMASO CAIAZZI" userId="4467b6bb-f22e-43e1-9cfc-2b9dfdaab12b" providerId="ADAL" clId="{AC95B4A7-EE02-4459-8C3D-53D0FCA89037}" dt="2023-11-13T16:14:34.717" v="71" actId="478"/>
          <ac:spMkLst>
            <pc:docMk/>
            <pc:sldMk cId="2970948716" sldId="407"/>
            <ac:spMk id="21" creationId="{927C1F3F-27A5-C9F3-ECAC-9D620715D028}"/>
          </ac:spMkLst>
        </pc:spChg>
        <pc:cxnChg chg="del mod">
          <ac:chgData name="TOMMASO CAIAZZI" userId="4467b6bb-f22e-43e1-9cfc-2b9dfdaab12b" providerId="ADAL" clId="{AC95B4A7-EE02-4459-8C3D-53D0FCA89037}" dt="2023-11-13T16:13:04.195" v="41" actId="478"/>
          <ac:cxnSpMkLst>
            <pc:docMk/>
            <pc:sldMk cId="2970948716" sldId="407"/>
            <ac:cxnSpMk id="3" creationId="{9C956DF6-161A-707C-F5AC-B8BD27EDB0BF}"/>
          </ac:cxnSpMkLst>
        </pc:cxnChg>
        <pc:cxnChg chg="del mod">
          <ac:chgData name="TOMMASO CAIAZZI" userId="4467b6bb-f22e-43e1-9cfc-2b9dfdaab12b" providerId="ADAL" clId="{AC95B4A7-EE02-4459-8C3D-53D0FCA89037}" dt="2023-11-13T16:13:03.134" v="40" actId="478"/>
          <ac:cxnSpMkLst>
            <pc:docMk/>
            <pc:sldMk cId="2970948716" sldId="407"/>
            <ac:cxnSpMk id="20" creationId="{B11A7FEC-326E-23F1-E821-D016F2F45264}"/>
          </ac:cxnSpMkLst>
        </pc:cxnChg>
      </pc:sldChg>
      <pc:sldChg chg="delSp add mod">
        <pc:chgData name="TOMMASO CAIAZZI" userId="4467b6bb-f22e-43e1-9cfc-2b9dfdaab12b" providerId="ADAL" clId="{AC95B4A7-EE02-4459-8C3D-53D0FCA89037}" dt="2023-11-13T16:14:39.355" v="72" actId="478"/>
        <pc:sldMkLst>
          <pc:docMk/>
          <pc:sldMk cId="1073333735" sldId="408"/>
        </pc:sldMkLst>
        <pc:spChg chg="del">
          <ac:chgData name="TOMMASO CAIAZZI" userId="4467b6bb-f22e-43e1-9cfc-2b9dfdaab12b" providerId="ADAL" clId="{AC95B4A7-EE02-4459-8C3D-53D0FCA89037}" dt="2023-11-13T16:14:39.355" v="72" actId="478"/>
          <ac:spMkLst>
            <pc:docMk/>
            <pc:sldMk cId="1073333735" sldId="408"/>
            <ac:spMk id="21" creationId="{927C1F3F-27A5-C9F3-ECAC-9D620715D028}"/>
          </ac:spMkLst>
        </pc:spChg>
      </pc:sldChg>
      <pc:sldChg chg="add">
        <pc:chgData name="TOMMASO CAIAZZI" userId="4467b6bb-f22e-43e1-9cfc-2b9dfdaab12b" providerId="ADAL" clId="{AC95B4A7-EE02-4459-8C3D-53D0FCA89037}" dt="2023-11-13T16:14:32.172" v="70"/>
        <pc:sldMkLst>
          <pc:docMk/>
          <pc:sldMk cId="1723113990" sldId="409"/>
        </pc:sldMkLst>
      </pc:sldChg>
      <pc:sldChg chg="delSp add mod">
        <pc:chgData name="TOMMASO CAIAZZI" userId="4467b6bb-f22e-43e1-9cfc-2b9dfdaab12b" providerId="ADAL" clId="{AC95B4A7-EE02-4459-8C3D-53D0FCA89037}" dt="2023-11-13T16:19:05.407" v="124" actId="478"/>
        <pc:sldMkLst>
          <pc:docMk/>
          <pc:sldMk cId="3838482108" sldId="410"/>
        </pc:sldMkLst>
        <pc:spChg chg="del">
          <ac:chgData name="TOMMASO CAIAZZI" userId="4467b6bb-f22e-43e1-9cfc-2b9dfdaab12b" providerId="ADAL" clId="{AC95B4A7-EE02-4459-8C3D-53D0FCA89037}" dt="2023-11-13T16:19:05.407" v="124" actId="478"/>
          <ac:spMkLst>
            <pc:docMk/>
            <pc:sldMk cId="3838482108" sldId="410"/>
            <ac:spMk id="12" creationId="{60005E44-8826-AD51-EB6A-AF2C541A2A9B}"/>
          </ac:spMkLst>
        </pc:spChg>
        <pc:spChg chg="del">
          <ac:chgData name="TOMMASO CAIAZZI" userId="4467b6bb-f22e-43e1-9cfc-2b9dfdaab12b" providerId="ADAL" clId="{AC95B4A7-EE02-4459-8C3D-53D0FCA89037}" dt="2023-11-13T16:19:05.407" v="124" actId="478"/>
          <ac:spMkLst>
            <pc:docMk/>
            <pc:sldMk cId="3838482108" sldId="410"/>
            <ac:spMk id="13" creationId="{264FF145-C3F1-3236-BFB6-D94B7263AD5E}"/>
          </ac:spMkLst>
        </pc:spChg>
      </pc:sldChg>
      <pc:sldChg chg="delSp add mod">
        <pc:chgData name="TOMMASO CAIAZZI" userId="4467b6bb-f22e-43e1-9cfc-2b9dfdaab12b" providerId="ADAL" clId="{AC95B4A7-EE02-4459-8C3D-53D0FCA89037}" dt="2023-11-13T16:19:08.930" v="125" actId="478"/>
        <pc:sldMkLst>
          <pc:docMk/>
          <pc:sldMk cId="1732749930" sldId="411"/>
        </pc:sldMkLst>
        <pc:spChg chg="del">
          <ac:chgData name="TOMMASO CAIAZZI" userId="4467b6bb-f22e-43e1-9cfc-2b9dfdaab12b" providerId="ADAL" clId="{AC95B4A7-EE02-4459-8C3D-53D0FCA89037}" dt="2023-11-13T16:19:08.930" v="125" actId="478"/>
          <ac:spMkLst>
            <pc:docMk/>
            <pc:sldMk cId="1732749930" sldId="411"/>
            <ac:spMk id="13" creationId="{264FF145-C3F1-3236-BFB6-D94B7263AD5E}"/>
          </ac:spMkLst>
        </pc:spChg>
      </pc:sldChg>
      <pc:sldChg chg="add">
        <pc:chgData name="TOMMASO CAIAZZI" userId="4467b6bb-f22e-43e1-9cfc-2b9dfdaab12b" providerId="ADAL" clId="{AC95B4A7-EE02-4459-8C3D-53D0FCA89037}" dt="2023-11-13T16:18:36.849" v="122"/>
        <pc:sldMkLst>
          <pc:docMk/>
          <pc:sldMk cId="138078686" sldId="412"/>
        </pc:sldMkLst>
      </pc:sldChg>
      <pc:sldChg chg="addSp delSp modSp add mod modShow">
        <pc:chgData name="TOMMASO CAIAZZI" userId="4467b6bb-f22e-43e1-9cfc-2b9dfdaab12b" providerId="ADAL" clId="{AC95B4A7-EE02-4459-8C3D-53D0FCA89037}" dt="2023-11-13T17:27:43.291" v="1731" actId="20577"/>
        <pc:sldMkLst>
          <pc:docMk/>
          <pc:sldMk cId="1715701577" sldId="413"/>
        </pc:sldMkLst>
        <pc:spChg chg="mod">
          <ac:chgData name="TOMMASO CAIAZZI" userId="4467b6bb-f22e-43e1-9cfc-2b9dfdaab12b" providerId="ADAL" clId="{AC95B4A7-EE02-4459-8C3D-53D0FCA89037}" dt="2023-11-13T16:22:33.885" v="257"/>
          <ac:spMkLst>
            <pc:docMk/>
            <pc:sldMk cId="1715701577" sldId="413"/>
            <ac:spMk id="7" creationId="{A7A72B15-FDFE-CCB9-5D8D-5BFD76E86DAC}"/>
          </ac:spMkLst>
        </pc:spChg>
        <pc:spChg chg="mod">
          <ac:chgData name="TOMMASO CAIAZZI" userId="4467b6bb-f22e-43e1-9cfc-2b9dfdaab12b" providerId="ADAL" clId="{AC95B4A7-EE02-4459-8C3D-53D0FCA89037}" dt="2023-11-13T16:22:33.885" v="257"/>
          <ac:spMkLst>
            <pc:docMk/>
            <pc:sldMk cId="1715701577" sldId="413"/>
            <ac:spMk id="8" creationId="{C97D3C8F-E2EF-3F65-1CDD-92A4E075DEE8}"/>
          </ac:spMkLst>
        </pc:spChg>
        <pc:spChg chg="mod">
          <ac:chgData name="TOMMASO CAIAZZI" userId="4467b6bb-f22e-43e1-9cfc-2b9dfdaab12b" providerId="ADAL" clId="{AC95B4A7-EE02-4459-8C3D-53D0FCA89037}" dt="2023-11-13T16:22:33.885" v="257"/>
          <ac:spMkLst>
            <pc:docMk/>
            <pc:sldMk cId="1715701577" sldId="413"/>
            <ac:spMk id="10" creationId="{F5DEEB55-8E49-2CE6-8189-2F5577420E71}"/>
          </ac:spMkLst>
        </pc:spChg>
        <pc:spChg chg="mod">
          <ac:chgData name="TOMMASO CAIAZZI" userId="4467b6bb-f22e-43e1-9cfc-2b9dfdaab12b" providerId="ADAL" clId="{AC95B4A7-EE02-4459-8C3D-53D0FCA89037}" dt="2023-11-13T16:22:33.885" v="257"/>
          <ac:spMkLst>
            <pc:docMk/>
            <pc:sldMk cId="1715701577" sldId="413"/>
            <ac:spMk id="11" creationId="{7B45A59D-E5EE-C7CA-1FDE-0FC4881E33AB}"/>
          </ac:spMkLst>
        </pc:spChg>
        <pc:spChg chg="mod">
          <ac:chgData name="TOMMASO CAIAZZI" userId="4467b6bb-f22e-43e1-9cfc-2b9dfdaab12b" providerId="ADAL" clId="{AC95B4A7-EE02-4459-8C3D-53D0FCA89037}" dt="2023-11-13T16:22:33.885" v="257"/>
          <ac:spMkLst>
            <pc:docMk/>
            <pc:sldMk cId="1715701577" sldId="413"/>
            <ac:spMk id="12" creationId="{034144EB-61AE-32F0-1CD0-E74F03A1218F}"/>
          </ac:spMkLst>
        </pc:spChg>
        <pc:spChg chg="add del mod">
          <ac:chgData name="TOMMASO CAIAZZI" userId="4467b6bb-f22e-43e1-9cfc-2b9dfdaab12b" providerId="ADAL" clId="{AC95B4A7-EE02-4459-8C3D-53D0FCA89037}" dt="2023-11-13T16:22:35.801" v="258"/>
          <ac:spMkLst>
            <pc:docMk/>
            <pc:sldMk cId="1715701577" sldId="413"/>
            <ac:spMk id="13" creationId="{CBE33BCC-A95A-A5CD-A895-80ACD000E33B}"/>
          </ac:spMkLst>
        </pc:spChg>
        <pc:spChg chg="add del mod">
          <ac:chgData name="TOMMASO CAIAZZI" userId="4467b6bb-f22e-43e1-9cfc-2b9dfdaab12b" providerId="ADAL" clId="{AC95B4A7-EE02-4459-8C3D-53D0FCA89037}" dt="2023-11-13T16:22:35.801" v="258"/>
          <ac:spMkLst>
            <pc:docMk/>
            <pc:sldMk cId="1715701577" sldId="413"/>
            <ac:spMk id="14" creationId="{D5DB86EB-1502-0650-C01C-B3E0EA79E6BF}"/>
          </ac:spMkLst>
        </pc:spChg>
        <pc:spChg chg="mod">
          <ac:chgData name="TOMMASO CAIAZZI" userId="4467b6bb-f22e-43e1-9cfc-2b9dfdaab12b" providerId="ADAL" clId="{AC95B4A7-EE02-4459-8C3D-53D0FCA89037}" dt="2023-11-13T16:24:20.389" v="330" actId="14100"/>
          <ac:spMkLst>
            <pc:docMk/>
            <pc:sldMk cId="1715701577" sldId="413"/>
            <ac:spMk id="16" creationId="{8375F2A9-AC72-8B87-6BF7-981C001347D2}"/>
          </ac:spMkLst>
        </pc:spChg>
        <pc:spChg chg="mod">
          <ac:chgData name="TOMMASO CAIAZZI" userId="4467b6bb-f22e-43e1-9cfc-2b9dfdaab12b" providerId="ADAL" clId="{AC95B4A7-EE02-4459-8C3D-53D0FCA89037}" dt="2023-11-13T16:24:22.919" v="332" actId="1076"/>
          <ac:spMkLst>
            <pc:docMk/>
            <pc:sldMk cId="1715701577" sldId="413"/>
            <ac:spMk id="17" creationId="{CECE6BD3-20E6-06AD-FF6E-B7FF07921F06}"/>
          </ac:spMkLst>
        </pc:spChg>
        <pc:spChg chg="mod">
          <ac:chgData name="TOMMASO CAIAZZI" userId="4467b6bb-f22e-43e1-9cfc-2b9dfdaab12b" providerId="ADAL" clId="{AC95B4A7-EE02-4459-8C3D-53D0FCA89037}" dt="2023-11-13T16:22:38.943" v="259"/>
          <ac:spMkLst>
            <pc:docMk/>
            <pc:sldMk cId="1715701577" sldId="413"/>
            <ac:spMk id="19" creationId="{851D9A62-0D93-F1D9-18D5-BB3CA5E0E619}"/>
          </ac:spMkLst>
        </pc:spChg>
        <pc:spChg chg="mod">
          <ac:chgData name="TOMMASO CAIAZZI" userId="4467b6bb-f22e-43e1-9cfc-2b9dfdaab12b" providerId="ADAL" clId="{AC95B4A7-EE02-4459-8C3D-53D0FCA89037}" dt="2023-11-13T16:22:38.943" v="259"/>
          <ac:spMkLst>
            <pc:docMk/>
            <pc:sldMk cId="1715701577" sldId="413"/>
            <ac:spMk id="20" creationId="{AB089D8E-CE34-9808-5698-5B64A66635BF}"/>
          </ac:spMkLst>
        </pc:spChg>
        <pc:spChg chg="mod">
          <ac:chgData name="TOMMASO CAIAZZI" userId="4467b6bb-f22e-43e1-9cfc-2b9dfdaab12b" providerId="ADAL" clId="{AC95B4A7-EE02-4459-8C3D-53D0FCA89037}" dt="2023-11-13T16:22:38.943" v="259"/>
          <ac:spMkLst>
            <pc:docMk/>
            <pc:sldMk cId="1715701577" sldId="413"/>
            <ac:spMk id="21" creationId="{C51956C1-03DF-D5E5-FEE9-61082B3612BD}"/>
          </ac:spMkLst>
        </pc:spChg>
        <pc:spChg chg="add mod">
          <ac:chgData name="TOMMASO CAIAZZI" userId="4467b6bb-f22e-43e1-9cfc-2b9dfdaab12b" providerId="ADAL" clId="{AC95B4A7-EE02-4459-8C3D-53D0FCA89037}" dt="2023-11-13T16:27:54.846" v="436" actId="20577"/>
          <ac:spMkLst>
            <pc:docMk/>
            <pc:sldMk cId="1715701577" sldId="413"/>
            <ac:spMk id="22" creationId="{6D1B382E-605E-0FE2-5439-63A6B31B6E3B}"/>
          </ac:spMkLst>
        </pc:spChg>
        <pc:spChg chg="add del mod">
          <ac:chgData name="TOMMASO CAIAZZI" userId="4467b6bb-f22e-43e1-9cfc-2b9dfdaab12b" providerId="ADAL" clId="{AC95B4A7-EE02-4459-8C3D-53D0FCA89037}" dt="2023-11-13T16:26:38.774" v="434" actId="478"/>
          <ac:spMkLst>
            <pc:docMk/>
            <pc:sldMk cId="1715701577" sldId="413"/>
            <ac:spMk id="23" creationId="{92AF36A2-B8BD-2B61-076B-858CB35BE24E}"/>
          </ac:spMkLst>
        </pc:spChg>
        <pc:spChg chg="mod">
          <ac:chgData name="TOMMASO CAIAZZI" userId="4467b6bb-f22e-43e1-9cfc-2b9dfdaab12b" providerId="ADAL" clId="{AC95B4A7-EE02-4459-8C3D-53D0FCA89037}" dt="2023-11-13T17:27:43.291" v="1731" actId="20577"/>
          <ac:spMkLst>
            <pc:docMk/>
            <pc:sldMk cId="1715701577" sldId="413"/>
            <ac:spMk id="16386" creationId="{EF3F927F-1A40-BC91-E39F-FEBC03E021B1}"/>
          </ac:spMkLst>
        </pc:spChg>
        <pc:spChg chg="mod">
          <ac:chgData name="TOMMASO CAIAZZI" userId="4467b6bb-f22e-43e1-9cfc-2b9dfdaab12b" providerId="ADAL" clId="{AC95B4A7-EE02-4459-8C3D-53D0FCA89037}" dt="2023-11-13T16:22:27.341" v="256" actId="20577"/>
          <ac:spMkLst>
            <pc:docMk/>
            <pc:sldMk cId="1715701577" sldId="413"/>
            <ac:spMk id="16387" creationId="{73037276-E4A1-104B-93D3-4087E25E85BE}"/>
          </ac:spMkLst>
        </pc:spChg>
        <pc:grpChg chg="add del mod">
          <ac:chgData name="TOMMASO CAIAZZI" userId="4467b6bb-f22e-43e1-9cfc-2b9dfdaab12b" providerId="ADAL" clId="{AC95B4A7-EE02-4459-8C3D-53D0FCA89037}" dt="2023-11-13T16:22:35.801" v="258"/>
          <ac:grpSpMkLst>
            <pc:docMk/>
            <pc:sldMk cId="1715701577" sldId="413"/>
            <ac:grpSpMk id="6" creationId="{CCF79084-D194-37A8-227E-AB6CC7627EF3}"/>
          </ac:grpSpMkLst>
        </pc:grpChg>
        <pc:grpChg chg="mod">
          <ac:chgData name="TOMMASO CAIAZZI" userId="4467b6bb-f22e-43e1-9cfc-2b9dfdaab12b" providerId="ADAL" clId="{AC95B4A7-EE02-4459-8C3D-53D0FCA89037}" dt="2023-11-13T16:22:33.885" v="257"/>
          <ac:grpSpMkLst>
            <pc:docMk/>
            <pc:sldMk cId="1715701577" sldId="413"/>
            <ac:grpSpMk id="9" creationId="{E4F10247-ACDC-70AD-040B-E1DE92E808F8}"/>
          </ac:grpSpMkLst>
        </pc:grpChg>
        <pc:grpChg chg="add mod">
          <ac:chgData name="TOMMASO CAIAZZI" userId="4467b6bb-f22e-43e1-9cfc-2b9dfdaab12b" providerId="ADAL" clId="{AC95B4A7-EE02-4459-8C3D-53D0FCA89037}" dt="2023-11-13T16:24:26.549" v="333" actId="1076"/>
          <ac:grpSpMkLst>
            <pc:docMk/>
            <pc:sldMk cId="1715701577" sldId="413"/>
            <ac:grpSpMk id="15" creationId="{38F7B1B9-A325-C3E5-5BC0-6FEA7781803D}"/>
          </ac:grpSpMkLst>
        </pc:grpChg>
        <pc:grpChg chg="mod">
          <ac:chgData name="TOMMASO CAIAZZI" userId="4467b6bb-f22e-43e1-9cfc-2b9dfdaab12b" providerId="ADAL" clId="{AC95B4A7-EE02-4459-8C3D-53D0FCA89037}" dt="2023-11-13T16:22:38.943" v="259"/>
          <ac:grpSpMkLst>
            <pc:docMk/>
            <pc:sldMk cId="1715701577" sldId="413"/>
            <ac:grpSpMk id="18" creationId="{B01A2001-F7B1-804F-BC39-5F8CDB73498B}"/>
          </ac:grpSpMkLst>
        </pc:grpChg>
      </pc:sldChg>
      <pc:sldChg chg="addSp modSp add mod">
        <pc:chgData name="TOMMASO CAIAZZI" userId="4467b6bb-f22e-43e1-9cfc-2b9dfdaab12b" providerId="ADAL" clId="{AC95B4A7-EE02-4459-8C3D-53D0FCA89037}" dt="2023-11-13T17:28:14.997" v="1768" actId="20577"/>
        <pc:sldMkLst>
          <pc:docMk/>
          <pc:sldMk cId="2900773227" sldId="414"/>
        </pc:sldMkLst>
        <pc:spChg chg="add mod">
          <ac:chgData name="TOMMASO CAIAZZI" userId="4467b6bb-f22e-43e1-9cfc-2b9dfdaab12b" providerId="ADAL" clId="{AC95B4A7-EE02-4459-8C3D-53D0FCA89037}" dt="2023-11-13T16:31:36.290" v="563" actId="14100"/>
          <ac:spMkLst>
            <pc:docMk/>
            <pc:sldMk cId="2900773227" sldId="414"/>
            <ac:spMk id="14" creationId="{C10F6F2F-7580-9492-4EB5-90A2F400CFC8}"/>
          </ac:spMkLst>
        </pc:spChg>
        <pc:spChg chg="mod">
          <ac:chgData name="TOMMASO CAIAZZI" userId="4467b6bb-f22e-43e1-9cfc-2b9dfdaab12b" providerId="ADAL" clId="{AC95B4A7-EE02-4459-8C3D-53D0FCA89037}" dt="2023-11-13T16:30:03.725" v="540" actId="14100"/>
          <ac:spMkLst>
            <pc:docMk/>
            <pc:sldMk cId="2900773227" sldId="414"/>
            <ac:spMk id="16" creationId="{8375F2A9-AC72-8B87-6BF7-981C001347D2}"/>
          </ac:spMkLst>
        </pc:spChg>
        <pc:spChg chg="mod">
          <ac:chgData name="TOMMASO CAIAZZI" userId="4467b6bb-f22e-43e1-9cfc-2b9dfdaab12b" providerId="ADAL" clId="{AC95B4A7-EE02-4459-8C3D-53D0FCA89037}" dt="2023-11-13T16:29:51.632" v="534" actId="1076"/>
          <ac:spMkLst>
            <pc:docMk/>
            <pc:sldMk cId="2900773227" sldId="414"/>
            <ac:spMk id="17" creationId="{CECE6BD3-20E6-06AD-FF6E-B7FF07921F06}"/>
          </ac:spMkLst>
        </pc:spChg>
        <pc:spChg chg="mod">
          <ac:chgData name="TOMMASO CAIAZZI" userId="4467b6bb-f22e-43e1-9cfc-2b9dfdaab12b" providerId="ADAL" clId="{AC95B4A7-EE02-4459-8C3D-53D0FCA89037}" dt="2023-11-13T16:31:32.147" v="561" actId="14100"/>
          <ac:spMkLst>
            <pc:docMk/>
            <pc:sldMk cId="2900773227" sldId="414"/>
            <ac:spMk id="22" creationId="{6D1B382E-605E-0FE2-5439-63A6B31B6E3B}"/>
          </ac:spMkLst>
        </pc:spChg>
        <pc:spChg chg="add mod">
          <ac:chgData name="TOMMASO CAIAZZI" userId="4467b6bb-f22e-43e1-9cfc-2b9dfdaab12b" providerId="ADAL" clId="{AC95B4A7-EE02-4459-8C3D-53D0FCA89037}" dt="2023-11-13T16:31:49.010" v="569" actId="14100"/>
          <ac:spMkLst>
            <pc:docMk/>
            <pc:sldMk cId="2900773227" sldId="414"/>
            <ac:spMk id="23" creationId="{A21BC03A-18D7-044E-5F44-ECFB887A2F39}"/>
          </ac:spMkLst>
        </pc:spChg>
        <pc:spChg chg="add mod">
          <ac:chgData name="TOMMASO CAIAZZI" userId="4467b6bb-f22e-43e1-9cfc-2b9dfdaab12b" providerId="ADAL" clId="{AC95B4A7-EE02-4459-8C3D-53D0FCA89037}" dt="2023-11-13T17:13:10.847" v="1438" actId="14100"/>
          <ac:spMkLst>
            <pc:docMk/>
            <pc:sldMk cId="2900773227" sldId="414"/>
            <ac:spMk id="24" creationId="{7E7E76EF-2980-985D-B18A-A274316A2ED4}"/>
          </ac:spMkLst>
        </pc:spChg>
        <pc:spChg chg="mod">
          <ac:chgData name="TOMMASO CAIAZZI" userId="4467b6bb-f22e-43e1-9cfc-2b9dfdaab12b" providerId="ADAL" clId="{AC95B4A7-EE02-4459-8C3D-53D0FCA89037}" dt="2023-11-13T17:28:14.997" v="1768" actId="20577"/>
          <ac:spMkLst>
            <pc:docMk/>
            <pc:sldMk cId="2900773227" sldId="414"/>
            <ac:spMk id="16386" creationId="{EF3F927F-1A40-BC91-E39F-FEBC03E021B1}"/>
          </ac:spMkLst>
        </pc:spChg>
        <pc:spChg chg="mod">
          <ac:chgData name="TOMMASO CAIAZZI" userId="4467b6bb-f22e-43e1-9cfc-2b9dfdaab12b" providerId="ADAL" clId="{AC95B4A7-EE02-4459-8C3D-53D0FCA89037}" dt="2023-11-13T16:28:25.744" v="442" actId="5793"/>
          <ac:spMkLst>
            <pc:docMk/>
            <pc:sldMk cId="2900773227" sldId="414"/>
            <ac:spMk id="16387" creationId="{73037276-E4A1-104B-93D3-4087E25E85BE}"/>
          </ac:spMkLst>
        </pc:spChg>
        <pc:grpChg chg="mod">
          <ac:chgData name="TOMMASO CAIAZZI" userId="4467b6bb-f22e-43e1-9cfc-2b9dfdaab12b" providerId="ADAL" clId="{AC95B4A7-EE02-4459-8C3D-53D0FCA89037}" dt="2023-11-13T16:30:07.016" v="541" actId="1076"/>
          <ac:grpSpMkLst>
            <pc:docMk/>
            <pc:sldMk cId="2900773227" sldId="414"/>
            <ac:grpSpMk id="15" creationId="{38F7B1B9-A325-C3E5-5BC0-6FEA7781803D}"/>
          </ac:grpSpMkLst>
        </pc:grpChg>
      </pc:sldChg>
      <pc:sldChg chg="addSp delSp modSp add mod">
        <pc:chgData name="TOMMASO CAIAZZI" userId="4467b6bb-f22e-43e1-9cfc-2b9dfdaab12b" providerId="ADAL" clId="{AC95B4A7-EE02-4459-8C3D-53D0FCA89037}" dt="2023-11-13T17:16:12.453" v="1496" actId="14100"/>
        <pc:sldMkLst>
          <pc:docMk/>
          <pc:sldMk cId="2778224444" sldId="415"/>
        </pc:sldMkLst>
        <pc:spChg chg="mod">
          <ac:chgData name="TOMMASO CAIAZZI" userId="4467b6bb-f22e-43e1-9cfc-2b9dfdaab12b" providerId="ADAL" clId="{AC95B4A7-EE02-4459-8C3D-53D0FCA89037}" dt="2023-11-13T16:44:00.578" v="1135" actId="14100"/>
          <ac:spMkLst>
            <pc:docMk/>
            <pc:sldMk cId="2778224444" sldId="415"/>
            <ac:spMk id="35" creationId="{7346A2E2-95BA-FB41-58D8-A29D93F6C055}"/>
          </ac:spMkLst>
        </pc:spChg>
        <pc:spChg chg="mod">
          <ac:chgData name="TOMMASO CAIAZZI" userId="4467b6bb-f22e-43e1-9cfc-2b9dfdaab12b" providerId="ADAL" clId="{AC95B4A7-EE02-4459-8C3D-53D0FCA89037}" dt="2023-11-13T16:44:23.013" v="1140" actId="14100"/>
          <ac:spMkLst>
            <pc:docMk/>
            <pc:sldMk cId="2778224444" sldId="415"/>
            <ac:spMk id="36" creationId="{8C376D52-17FC-8BAE-2D52-FF8763DE2CCB}"/>
          </ac:spMkLst>
        </pc:spChg>
        <pc:spChg chg="mod">
          <ac:chgData name="TOMMASO CAIAZZI" userId="4467b6bb-f22e-43e1-9cfc-2b9dfdaab12b" providerId="ADAL" clId="{AC95B4A7-EE02-4459-8C3D-53D0FCA89037}" dt="2023-11-13T16:40:13.763" v="1082"/>
          <ac:spMkLst>
            <pc:docMk/>
            <pc:sldMk cId="2778224444" sldId="415"/>
            <ac:spMk id="38" creationId="{3FEFC369-3DBA-C5F0-D3F3-553245D96F74}"/>
          </ac:spMkLst>
        </pc:spChg>
        <pc:spChg chg="mod">
          <ac:chgData name="TOMMASO CAIAZZI" userId="4467b6bb-f22e-43e1-9cfc-2b9dfdaab12b" providerId="ADAL" clId="{AC95B4A7-EE02-4459-8C3D-53D0FCA89037}" dt="2023-11-13T16:40:13.763" v="1082"/>
          <ac:spMkLst>
            <pc:docMk/>
            <pc:sldMk cId="2778224444" sldId="415"/>
            <ac:spMk id="39" creationId="{93003C03-B723-E9D9-8A10-1ECB84F952DC}"/>
          </ac:spMkLst>
        </pc:spChg>
        <pc:spChg chg="mod">
          <ac:chgData name="TOMMASO CAIAZZI" userId="4467b6bb-f22e-43e1-9cfc-2b9dfdaab12b" providerId="ADAL" clId="{AC95B4A7-EE02-4459-8C3D-53D0FCA89037}" dt="2023-11-13T16:40:13.763" v="1082"/>
          <ac:spMkLst>
            <pc:docMk/>
            <pc:sldMk cId="2778224444" sldId="415"/>
            <ac:spMk id="40" creationId="{C83ABAFF-84E0-C8F6-A466-A46C8D2D624C}"/>
          </ac:spMkLst>
        </pc:spChg>
        <pc:spChg chg="mod">
          <ac:chgData name="TOMMASO CAIAZZI" userId="4467b6bb-f22e-43e1-9cfc-2b9dfdaab12b" providerId="ADAL" clId="{AC95B4A7-EE02-4459-8C3D-53D0FCA89037}" dt="2023-11-13T16:43:15.228" v="1126" actId="14100"/>
          <ac:spMkLst>
            <pc:docMk/>
            <pc:sldMk cId="2778224444" sldId="415"/>
            <ac:spMk id="21511" creationId="{3917D189-C5A3-1612-F28D-AA4F0747ABB6}"/>
          </ac:spMkLst>
        </pc:spChg>
        <pc:spChg chg="mod">
          <ac:chgData name="TOMMASO CAIAZZI" userId="4467b6bb-f22e-43e1-9cfc-2b9dfdaab12b" providerId="ADAL" clId="{AC95B4A7-EE02-4459-8C3D-53D0FCA89037}" dt="2023-11-13T16:43:08.848" v="1124" actId="1076"/>
          <ac:spMkLst>
            <pc:docMk/>
            <pc:sldMk cId="2778224444" sldId="415"/>
            <ac:spMk id="21512" creationId="{8397666E-9CCB-85C1-9120-A6E697A571BE}"/>
          </ac:spMkLst>
        </pc:spChg>
        <pc:spChg chg="mod">
          <ac:chgData name="TOMMASO CAIAZZI" userId="4467b6bb-f22e-43e1-9cfc-2b9dfdaab12b" providerId="ADAL" clId="{AC95B4A7-EE02-4459-8C3D-53D0FCA89037}" dt="2023-11-13T17:16:12.453" v="1496" actId="14100"/>
          <ac:spMkLst>
            <pc:docMk/>
            <pc:sldMk cId="2778224444" sldId="415"/>
            <ac:spMk id="21513" creationId="{D874C790-93D7-A7F1-2B57-D471217DD39D}"/>
          </ac:spMkLst>
        </pc:spChg>
        <pc:spChg chg="mod">
          <ac:chgData name="TOMMASO CAIAZZI" userId="4467b6bb-f22e-43e1-9cfc-2b9dfdaab12b" providerId="ADAL" clId="{AC95B4A7-EE02-4459-8C3D-53D0FCA89037}" dt="2023-11-13T16:42:19.754" v="1118" actId="478"/>
          <ac:spMkLst>
            <pc:docMk/>
            <pc:sldMk cId="2778224444" sldId="415"/>
            <ac:spMk id="21514" creationId="{B8FCFD9E-3B62-2A46-97AA-40C5749B3673}"/>
          </ac:spMkLst>
        </pc:spChg>
        <pc:spChg chg="del mod">
          <ac:chgData name="TOMMASO CAIAZZI" userId="4467b6bb-f22e-43e1-9cfc-2b9dfdaab12b" providerId="ADAL" clId="{AC95B4A7-EE02-4459-8C3D-53D0FCA89037}" dt="2023-11-13T16:42:19.754" v="1118" actId="478"/>
          <ac:spMkLst>
            <pc:docMk/>
            <pc:sldMk cId="2778224444" sldId="415"/>
            <ac:spMk id="21515" creationId="{C1F0B3D3-35E5-8DA3-7381-B968508746B1}"/>
          </ac:spMkLst>
        </pc:spChg>
        <pc:spChg chg="mod">
          <ac:chgData name="TOMMASO CAIAZZI" userId="4467b6bb-f22e-43e1-9cfc-2b9dfdaab12b" providerId="ADAL" clId="{AC95B4A7-EE02-4459-8C3D-53D0FCA89037}" dt="2023-11-13T16:42:19.754" v="1118" actId="478"/>
          <ac:spMkLst>
            <pc:docMk/>
            <pc:sldMk cId="2778224444" sldId="415"/>
            <ac:spMk id="21516" creationId="{57D5E027-B73A-8AFF-D3E8-175417B9C191}"/>
          </ac:spMkLst>
        </pc:spChg>
        <pc:spChg chg="mod">
          <ac:chgData name="TOMMASO CAIAZZI" userId="4467b6bb-f22e-43e1-9cfc-2b9dfdaab12b" providerId="ADAL" clId="{AC95B4A7-EE02-4459-8C3D-53D0FCA89037}" dt="2023-11-13T16:42:19.754" v="1118" actId="478"/>
          <ac:spMkLst>
            <pc:docMk/>
            <pc:sldMk cId="2778224444" sldId="415"/>
            <ac:spMk id="21521" creationId="{30D4EF71-9961-85C7-9853-2541D8A4DDE9}"/>
          </ac:spMkLst>
        </pc:spChg>
        <pc:spChg chg="mod">
          <ac:chgData name="TOMMASO CAIAZZI" userId="4467b6bb-f22e-43e1-9cfc-2b9dfdaab12b" providerId="ADAL" clId="{AC95B4A7-EE02-4459-8C3D-53D0FCA89037}" dt="2023-11-13T16:42:19.754" v="1118" actId="478"/>
          <ac:spMkLst>
            <pc:docMk/>
            <pc:sldMk cId="2778224444" sldId="415"/>
            <ac:spMk id="21522" creationId="{FD8866DF-4E04-13ED-1F66-2D251EB9BC5E}"/>
          </ac:spMkLst>
        </pc:spChg>
        <pc:spChg chg="mod">
          <ac:chgData name="TOMMASO CAIAZZI" userId="4467b6bb-f22e-43e1-9cfc-2b9dfdaab12b" providerId="ADAL" clId="{AC95B4A7-EE02-4459-8C3D-53D0FCA89037}" dt="2023-11-13T16:42:19.754" v="1118" actId="478"/>
          <ac:spMkLst>
            <pc:docMk/>
            <pc:sldMk cId="2778224444" sldId="415"/>
            <ac:spMk id="21523" creationId="{3EF920F2-879F-B752-BD72-EC8F5374617E}"/>
          </ac:spMkLst>
        </pc:spChg>
        <pc:spChg chg="mod">
          <ac:chgData name="TOMMASO CAIAZZI" userId="4467b6bb-f22e-43e1-9cfc-2b9dfdaab12b" providerId="ADAL" clId="{AC95B4A7-EE02-4459-8C3D-53D0FCA89037}" dt="2023-11-13T16:42:19.754" v="1118" actId="478"/>
          <ac:spMkLst>
            <pc:docMk/>
            <pc:sldMk cId="2778224444" sldId="415"/>
            <ac:spMk id="21525" creationId="{933A0C48-B86D-5E3E-2022-07048B033AE4}"/>
          </ac:spMkLst>
        </pc:spChg>
        <pc:spChg chg="mod">
          <ac:chgData name="TOMMASO CAIAZZI" userId="4467b6bb-f22e-43e1-9cfc-2b9dfdaab12b" providerId="ADAL" clId="{AC95B4A7-EE02-4459-8C3D-53D0FCA89037}" dt="2023-11-13T16:42:19.754" v="1118" actId="478"/>
          <ac:spMkLst>
            <pc:docMk/>
            <pc:sldMk cId="2778224444" sldId="415"/>
            <ac:spMk id="21526" creationId="{56CA8739-1254-0D22-D26E-CBC3AB85B3DC}"/>
          </ac:spMkLst>
        </pc:spChg>
        <pc:spChg chg="mod">
          <ac:chgData name="TOMMASO CAIAZZI" userId="4467b6bb-f22e-43e1-9cfc-2b9dfdaab12b" providerId="ADAL" clId="{AC95B4A7-EE02-4459-8C3D-53D0FCA89037}" dt="2023-11-13T16:42:19.754" v="1118" actId="478"/>
          <ac:spMkLst>
            <pc:docMk/>
            <pc:sldMk cId="2778224444" sldId="415"/>
            <ac:spMk id="21527" creationId="{F26F3D54-06EB-4111-6C51-6F6871DE1681}"/>
          </ac:spMkLst>
        </pc:spChg>
        <pc:spChg chg="mod">
          <ac:chgData name="TOMMASO CAIAZZI" userId="4467b6bb-f22e-43e1-9cfc-2b9dfdaab12b" providerId="ADAL" clId="{AC95B4A7-EE02-4459-8C3D-53D0FCA89037}" dt="2023-11-13T16:42:19.754" v="1118" actId="478"/>
          <ac:spMkLst>
            <pc:docMk/>
            <pc:sldMk cId="2778224444" sldId="415"/>
            <ac:spMk id="21528" creationId="{4822EEEC-3889-2453-0ED0-7486BE1D3581}"/>
          </ac:spMkLst>
        </pc:spChg>
        <pc:spChg chg="mod">
          <ac:chgData name="TOMMASO CAIAZZI" userId="4467b6bb-f22e-43e1-9cfc-2b9dfdaab12b" providerId="ADAL" clId="{AC95B4A7-EE02-4459-8C3D-53D0FCA89037}" dt="2023-11-13T16:42:19.754" v="1118" actId="478"/>
          <ac:spMkLst>
            <pc:docMk/>
            <pc:sldMk cId="2778224444" sldId="415"/>
            <ac:spMk id="21530" creationId="{E054498F-7142-F957-B502-86316345E950}"/>
          </ac:spMkLst>
        </pc:spChg>
        <pc:spChg chg="mod">
          <ac:chgData name="TOMMASO CAIAZZI" userId="4467b6bb-f22e-43e1-9cfc-2b9dfdaab12b" providerId="ADAL" clId="{AC95B4A7-EE02-4459-8C3D-53D0FCA89037}" dt="2023-11-13T16:42:19.754" v="1118" actId="478"/>
          <ac:spMkLst>
            <pc:docMk/>
            <pc:sldMk cId="2778224444" sldId="415"/>
            <ac:spMk id="21531" creationId="{33B947C8-6FE4-7693-CA7C-E3990778DF5E}"/>
          </ac:spMkLst>
        </pc:spChg>
        <pc:spChg chg="mod">
          <ac:chgData name="TOMMASO CAIAZZI" userId="4467b6bb-f22e-43e1-9cfc-2b9dfdaab12b" providerId="ADAL" clId="{AC95B4A7-EE02-4459-8C3D-53D0FCA89037}" dt="2023-11-13T16:42:19.754" v="1118" actId="478"/>
          <ac:spMkLst>
            <pc:docMk/>
            <pc:sldMk cId="2778224444" sldId="415"/>
            <ac:spMk id="21532" creationId="{93F5DD8E-588B-050C-E09A-5BAE403B30D0}"/>
          </ac:spMkLst>
        </pc:spChg>
        <pc:spChg chg="mod">
          <ac:chgData name="TOMMASO CAIAZZI" userId="4467b6bb-f22e-43e1-9cfc-2b9dfdaab12b" providerId="ADAL" clId="{AC95B4A7-EE02-4459-8C3D-53D0FCA89037}" dt="2023-11-13T16:42:19.754" v="1118" actId="478"/>
          <ac:spMkLst>
            <pc:docMk/>
            <pc:sldMk cId="2778224444" sldId="415"/>
            <ac:spMk id="21533" creationId="{09734A96-0CAD-9551-DB85-6C24C524737F}"/>
          </ac:spMkLst>
        </pc:spChg>
        <pc:spChg chg="mod">
          <ac:chgData name="TOMMASO CAIAZZI" userId="4467b6bb-f22e-43e1-9cfc-2b9dfdaab12b" providerId="ADAL" clId="{AC95B4A7-EE02-4459-8C3D-53D0FCA89037}" dt="2023-11-13T16:42:19.754" v="1118" actId="478"/>
          <ac:spMkLst>
            <pc:docMk/>
            <pc:sldMk cId="2778224444" sldId="415"/>
            <ac:spMk id="21534" creationId="{DB461384-0E93-3BE7-3071-A86C5DF37215}"/>
          </ac:spMkLst>
        </pc:spChg>
        <pc:spChg chg="mod">
          <ac:chgData name="TOMMASO CAIAZZI" userId="4467b6bb-f22e-43e1-9cfc-2b9dfdaab12b" providerId="ADAL" clId="{AC95B4A7-EE02-4459-8C3D-53D0FCA89037}" dt="2023-11-13T16:42:19.754" v="1118" actId="478"/>
          <ac:spMkLst>
            <pc:docMk/>
            <pc:sldMk cId="2778224444" sldId="415"/>
            <ac:spMk id="21535" creationId="{CE8356FB-1E6F-664A-7486-73F403C11BF0}"/>
          </ac:spMkLst>
        </pc:spChg>
        <pc:spChg chg="mod">
          <ac:chgData name="TOMMASO CAIAZZI" userId="4467b6bb-f22e-43e1-9cfc-2b9dfdaab12b" providerId="ADAL" clId="{AC95B4A7-EE02-4459-8C3D-53D0FCA89037}" dt="2023-11-13T16:42:19.754" v="1118" actId="478"/>
          <ac:spMkLst>
            <pc:docMk/>
            <pc:sldMk cId="2778224444" sldId="415"/>
            <ac:spMk id="21536" creationId="{7D26074C-D367-3F5D-3F3E-34D0A480407F}"/>
          </ac:spMkLst>
        </pc:spChg>
        <pc:spChg chg="mod">
          <ac:chgData name="TOMMASO CAIAZZI" userId="4467b6bb-f22e-43e1-9cfc-2b9dfdaab12b" providerId="ADAL" clId="{AC95B4A7-EE02-4459-8C3D-53D0FCA89037}" dt="2023-11-13T16:42:19.754" v="1118" actId="478"/>
          <ac:spMkLst>
            <pc:docMk/>
            <pc:sldMk cId="2778224444" sldId="415"/>
            <ac:spMk id="21537" creationId="{DFCCE0BD-1B35-33B4-C968-D5E2D4B7CFFF}"/>
          </ac:spMkLst>
        </pc:spChg>
        <pc:grpChg chg="add mod ord">
          <ac:chgData name="TOMMASO CAIAZZI" userId="4467b6bb-f22e-43e1-9cfc-2b9dfdaab12b" providerId="ADAL" clId="{AC95B4A7-EE02-4459-8C3D-53D0FCA89037}" dt="2023-11-13T16:43:49.490" v="1132" actId="14100"/>
          <ac:grpSpMkLst>
            <pc:docMk/>
            <pc:sldMk cId="2778224444" sldId="415"/>
            <ac:grpSpMk id="34" creationId="{C48C37B1-68F7-5BC7-42E3-0493EBBAD992}"/>
          </ac:grpSpMkLst>
        </pc:grpChg>
        <pc:grpChg chg="mod">
          <ac:chgData name="TOMMASO CAIAZZI" userId="4467b6bb-f22e-43e1-9cfc-2b9dfdaab12b" providerId="ADAL" clId="{AC95B4A7-EE02-4459-8C3D-53D0FCA89037}" dt="2023-11-13T16:40:13.763" v="1082"/>
          <ac:grpSpMkLst>
            <pc:docMk/>
            <pc:sldMk cId="2778224444" sldId="415"/>
            <ac:grpSpMk id="37" creationId="{78A86064-55E2-6D23-54BD-70708F5232B2}"/>
          </ac:grpSpMkLst>
        </pc:grpChg>
        <pc:grpChg chg="del mod">
          <ac:chgData name="TOMMASO CAIAZZI" userId="4467b6bb-f22e-43e1-9cfc-2b9dfdaab12b" providerId="ADAL" clId="{AC95B4A7-EE02-4459-8C3D-53D0FCA89037}" dt="2023-11-13T16:42:22.712" v="1119" actId="478"/>
          <ac:grpSpMkLst>
            <pc:docMk/>
            <pc:sldMk cId="2778224444" sldId="415"/>
            <ac:grpSpMk id="21510" creationId="{C95E7E3C-81FB-AE8F-3865-62C370C20F5E}"/>
          </ac:grpSpMkLst>
        </pc:grpChg>
        <pc:grpChg chg="mod">
          <ac:chgData name="TOMMASO CAIAZZI" userId="4467b6bb-f22e-43e1-9cfc-2b9dfdaab12b" providerId="ADAL" clId="{AC95B4A7-EE02-4459-8C3D-53D0FCA89037}" dt="2023-11-13T16:42:19.754" v="1118" actId="478"/>
          <ac:grpSpMkLst>
            <pc:docMk/>
            <pc:sldMk cId="2778224444" sldId="415"/>
            <ac:grpSpMk id="21517" creationId="{203523FA-7A66-68DF-6A6B-88750E9FEB17}"/>
          </ac:grpSpMkLst>
        </pc:grpChg>
        <pc:grpChg chg="mod">
          <ac:chgData name="TOMMASO CAIAZZI" userId="4467b6bb-f22e-43e1-9cfc-2b9dfdaab12b" providerId="ADAL" clId="{AC95B4A7-EE02-4459-8C3D-53D0FCA89037}" dt="2023-11-13T16:42:19.754" v="1118" actId="478"/>
          <ac:grpSpMkLst>
            <pc:docMk/>
            <pc:sldMk cId="2778224444" sldId="415"/>
            <ac:grpSpMk id="21518" creationId="{416B55D3-9ABF-9194-6DDB-6FAA71707A05}"/>
          </ac:grpSpMkLst>
        </pc:grpChg>
        <pc:grpChg chg="mod">
          <ac:chgData name="TOMMASO CAIAZZI" userId="4467b6bb-f22e-43e1-9cfc-2b9dfdaab12b" providerId="ADAL" clId="{AC95B4A7-EE02-4459-8C3D-53D0FCA89037}" dt="2023-11-13T16:42:19.754" v="1118" actId="478"/>
          <ac:grpSpMkLst>
            <pc:docMk/>
            <pc:sldMk cId="2778224444" sldId="415"/>
            <ac:grpSpMk id="21519" creationId="{FFB3F96B-A881-2B2E-98AD-A0E27CF32D84}"/>
          </ac:grpSpMkLst>
        </pc:grpChg>
        <pc:grpChg chg="mod">
          <ac:chgData name="TOMMASO CAIAZZI" userId="4467b6bb-f22e-43e1-9cfc-2b9dfdaab12b" providerId="ADAL" clId="{AC95B4A7-EE02-4459-8C3D-53D0FCA89037}" dt="2023-11-13T16:42:19.754" v="1118" actId="478"/>
          <ac:grpSpMkLst>
            <pc:docMk/>
            <pc:sldMk cId="2778224444" sldId="415"/>
            <ac:grpSpMk id="21520" creationId="{1005BACD-834A-882E-56E7-4791EF62A2D7}"/>
          </ac:grpSpMkLst>
        </pc:grpChg>
        <pc:grpChg chg="mod">
          <ac:chgData name="TOMMASO CAIAZZI" userId="4467b6bb-f22e-43e1-9cfc-2b9dfdaab12b" providerId="ADAL" clId="{AC95B4A7-EE02-4459-8C3D-53D0FCA89037}" dt="2023-11-13T16:42:19.754" v="1118" actId="478"/>
          <ac:grpSpMkLst>
            <pc:docMk/>
            <pc:sldMk cId="2778224444" sldId="415"/>
            <ac:grpSpMk id="21524" creationId="{C5F8136B-8057-FCE3-20A6-E6D827A99A06}"/>
          </ac:grpSpMkLst>
        </pc:grpChg>
        <pc:grpChg chg="mod">
          <ac:chgData name="TOMMASO CAIAZZI" userId="4467b6bb-f22e-43e1-9cfc-2b9dfdaab12b" providerId="ADAL" clId="{AC95B4A7-EE02-4459-8C3D-53D0FCA89037}" dt="2023-11-13T16:42:19.754" v="1118" actId="478"/>
          <ac:grpSpMkLst>
            <pc:docMk/>
            <pc:sldMk cId="2778224444" sldId="415"/>
            <ac:grpSpMk id="21529" creationId="{D7D8717F-0C25-181A-CDFA-A080601A8EAE}"/>
          </ac:grpSpMkLst>
        </pc:grpChg>
      </pc:sldChg>
      <pc:sldChg chg="addSp delSp modSp add mod chgLayout">
        <pc:chgData name="TOMMASO CAIAZZI" userId="4467b6bb-f22e-43e1-9cfc-2b9dfdaab12b" providerId="ADAL" clId="{AC95B4A7-EE02-4459-8C3D-53D0FCA89037}" dt="2023-11-13T17:31:12.599" v="1854" actId="700"/>
        <pc:sldMkLst>
          <pc:docMk/>
          <pc:sldMk cId="2023477470" sldId="416"/>
        </pc:sldMkLst>
        <pc:spChg chg="mod ord">
          <ac:chgData name="TOMMASO CAIAZZI" userId="4467b6bb-f22e-43e1-9cfc-2b9dfdaab12b" providerId="ADAL" clId="{AC95B4A7-EE02-4459-8C3D-53D0FCA89037}" dt="2023-11-13T17:31:12.599" v="1854" actId="700"/>
          <ac:spMkLst>
            <pc:docMk/>
            <pc:sldMk cId="2023477470" sldId="416"/>
            <ac:spMk id="32" creationId="{8F1DB8D9-492D-0808-3316-B4C6E3400E8E}"/>
          </ac:spMkLst>
        </pc:spChg>
        <pc:spChg chg="mod ord">
          <ac:chgData name="TOMMASO CAIAZZI" userId="4467b6bb-f22e-43e1-9cfc-2b9dfdaab12b" providerId="ADAL" clId="{AC95B4A7-EE02-4459-8C3D-53D0FCA89037}" dt="2023-11-13T17:31:12.599" v="1854" actId="700"/>
          <ac:spMkLst>
            <pc:docMk/>
            <pc:sldMk cId="2023477470" sldId="416"/>
            <ac:spMk id="33" creationId="{6B096DCF-F593-3357-7DF5-D6F97188B9CE}"/>
          </ac:spMkLst>
        </pc:spChg>
        <pc:spChg chg="mod">
          <ac:chgData name="TOMMASO CAIAZZI" userId="4467b6bb-f22e-43e1-9cfc-2b9dfdaab12b" providerId="ADAL" clId="{AC95B4A7-EE02-4459-8C3D-53D0FCA89037}" dt="2023-11-13T17:00:45.340" v="1243" actId="14100"/>
          <ac:spMkLst>
            <pc:docMk/>
            <pc:sldMk cId="2023477470" sldId="416"/>
            <ac:spMk id="35" creationId="{BDFBCCD2-0318-8FDD-7961-4D13F39661D2}"/>
          </ac:spMkLst>
        </pc:spChg>
        <pc:spChg chg="mod">
          <ac:chgData name="TOMMASO CAIAZZI" userId="4467b6bb-f22e-43e1-9cfc-2b9dfdaab12b" providerId="ADAL" clId="{AC95B4A7-EE02-4459-8C3D-53D0FCA89037}" dt="2023-11-13T17:00:06.054" v="1228"/>
          <ac:spMkLst>
            <pc:docMk/>
            <pc:sldMk cId="2023477470" sldId="416"/>
            <ac:spMk id="36" creationId="{16CE5967-AE3A-6E49-E737-E37CE633E32C}"/>
          </ac:spMkLst>
        </pc:spChg>
        <pc:spChg chg="mod">
          <ac:chgData name="TOMMASO CAIAZZI" userId="4467b6bb-f22e-43e1-9cfc-2b9dfdaab12b" providerId="ADAL" clId="{AC95B4A7-EE02-4459-8C3D-53D0FCA89037}" dt="2023-11-13T17:00:06.054" v="1228"/>
          <ac:spMkLst>
            <pc:docMk/>
            <pc:sldMk cId="2023477470" sldId="416"/>
            <ac:spMk id="38" creationId="{B6439501-5F13-8E25-9F56-119710915D1C}"/>
          </ac:spMkLst>
        </pc:spChg>
        <pc:spChg chg="mod">
          <ac:chgData name="TOMMASO CAIAZZI" userId="4467b6bb-f22e-43e1-9cfc-2b9dfdaab12b" providerId="ADAL" clId="{AC95B4A7-EE02-4459-8C3D-53D0FCA89037}" dt="2023-11-13T17:00:06.054" v="1228"/>
          <ac:spMkLst>
            <pc:docMk/>
            <pc:sldMk cId="2023477470" sldId="416"/>
            <ac:spMk id="39" creationId="{3DEC0471-01D0-C584-68DC-04FA16703E1E}"/>
          </ac:spMkLst>
        </pc:spChg>
        <pc:spChg chg="mod">
          <ac:chgData name="TOMMASO CAIAZZI" userId="4467b6bb-f22e-43e1-9cfc-2b9dfdaab12b" providerId="ADAL" clId="{AC95B4A7-EE02-4459-8C3D-53D0FCA89037}" dt="2023-11-13T17:00:06.054" v="1228"/>
          <ac:spMkLst>
            <pc:docMk/>
            <pc:sldMk cId="2023477470" sldId="416"/>
            <ac:spMk id="40" creationId="{162062A4-3A5F-2E5F-C1E6-2AE6EE784669}"/>
          </ac:spMkLst>
        </pc:spChg>
        <pc:spChg chg="add mod">
          <ac:chgData name="TOMMASO CAIAZZI" userId="4467b6bb-f22e-43e1-9cfc-2b9dfdaab12b" providerId="ADAL" clId="{AC95B4A7-EE02-4459-8C3D-53D0FCA89037}" dt="2023-11-13T17:05:09.627" v="1310" actId="14100"/>
          <ac:spMkLst>
            <pc:docMk/>
            <pc:sldMk cId="2023477470" sldId="416"/>
            <ac:spMk id="41" creationId="{29D4DADB-795B-36F8-DC72-8EA4FB3E7C26}"/>
          </ac:spMkLst>
        </pc:spChg>
        <pc:spChg chg="mod ord">
          <ac:chgData name="TOMMASO CAIAZZI" userId="4467b6bb-f22e-43e1-9cfc-2b9dfdaab12b" providerId="ADAL" clId="{AC95B4A7-EE02-4459-8C3D-53D0FCA89037}" dt="2023-11-13T17:31:12.599" v="1854" actId="700"/>
          <ac:spMkLst>
            <pc:docMk/>
            <pc:sldMk cId="2023477470" sldId="416"/>
            <ac:spMk id="27653" creationId="{55C45E03-5159-FEE8-E566-25BE67511105}"/>
          </ac:spMkLst>
        </pc:spChg>
        <pc:spChg chg="mod ord">
          <ac:chgData name="TOMMASO CAIAZZI" userId="4467b6bb-f22e-43e1-9cfc-2b9dfdaab12b" providerId="ADAL" clId="{AC95B4A7-EE02-4459-8C3D-53D0FCA89037}" dt="2023-11-13T17:31:12.599" v="1854" actId="700"/>
          <ac:spMkLst>
            <pc:docMk/>
            <pc:sldMk cId="2023477470" sldId="416"/>
            <ac:spMk id="27654" creationId="{1195F3D8-FF0D-E27F-C046-B65E6EF99309}"/>
          </ac:spMkLst>
        </pc:spChg>
        <pc:spChg chg="mod">
          <ac:chgData name="TOMMASO CAIAZZI" userId="4467b6bb-f22e-43e1-9cfc-2b9dfdaab12b" providerId="ADAL" clId="{AC95B4A7-EE02-4459-8C3D-53D0FCA89037}" dt="2023-11-13T17:03:54.051" v="1256" actId="14100"/>
          <ac:spMkLst>
            <pc:docMk/>
            <pc:sldMk cId="2023477470" sldId="416"/>
            <ac:spMk id="27656" creationId="{A3A143A8-05C3-AA5B-F8D7-CC60AC06199A}"/>
          </ac:spMkLst>
        </pc:spChg>
        <pc:spChg chg="mod">
          <ac:chgData name="TOMMASO CAIAZZI" userId="4467b6bb-f22e-43e1-9cfc-2b9dfdaab12b" providerId="ADAL" clId="{AC95B4A7-EE02-4459-8C3D-53D0FCA89037}" dt="2023-11-13T17:00:17.707" v="1233" actId="1076"/>
          <ac:spMkLst>
            <pc:docMk/>
            <pc:sldMk cId="2023477470" sldId="416"/>
            <ac:spMk id="27658" creationId="{6F0BCFDD-768B-BC68-F632-E07AC3C01412}"/>
          </ac:spMkLst>
        </pc:spChg>
        <pc:spChg chg="mod">
          <ac:chgData name="TOMMASO CAIAZZI" userId="4467b6bb-f22e-43e1-9cfc-2b9dfdaab12b" providerId="ADAL" clId="{AC95B4A7-EE02-4459-8C3D-53D0FCA89037}" dt="2023-11-13T17:00:17.707" v="1233" actId="1076"/>
          <ac:spMkLst>
            <pc:docMk/>
            <pc:sldMk cId="2023477470" sldId="416"/>
            <ac:spMk id="27659" creationId="{6255C363-B4D5-4AE1-D45A-EBCE223E3D7B}"/>
          </ac:spMkLst>
        </pc:spChg>
        <pc:spChg chg="mod">
          <ac:chgData name="TOMMASO CAIAZZI" userId="4467b6bb-f22e-43e1-9cfc-2b9dfdaab12b" providerId="ADAL" clId="{AC95B4A7-EE02-4459-8C3D-53D0FCA89037}" dt="2023-11-13T17:00:17.707" v="1233" actId="1076"/>
          <ac:spMkLst>
            <pc:docMk/>
            <pc:sldMk cId="2023477470" sldId="416"/>
            <ac:spMk id="27660" creationId="{6C8CC65E-EF08-B193-657C-900E2253D89F}"/>
          </ac:spMkLst>
        </pc:spChg>
        <pc:spChg chg="mod">
          <ac:chgData name="TOMMASO CAIAZZI" userId="4467b6bb-f22e-43e1-9cfc-2b9dfdaab12b" providerId="ADAL" clId="{AC95B4A7-EE02-4459-8C3D-53D0FCA89037}" dt="2023-11-13T17:00:17.707" v="1233" actId="1076"/>
          <ac:spMkLst>
            <pc:docMk/>
            <pc:sldMk cId="2023477470" sldId="416"/>
            <ac:spMk id="27665" creationId="{40010022-5380-B3F7-F1B2-B48AA074735F}"/>
          </ac:spMkLst>
        </pc:spChg>
        <pc:spChg chg="mod">
          <ac:chgData name="TOMMASO CAIAZZI" userId="4467b6bb-f22e-43e1-9cfc-2b9dfdaab12b" providerId="ADAL" clId="{AC95B4A7-EE02-4459-8C3D-53D0FCA89037}" dt="2023-11-13T17:00:17.707" v="1233" actId="1076"/>
          <ac:spMkLst>
            <pc:docMk/>
            <pc:sldMk cId="2023477470" sldId="416"/>
            <ac:spMk id="27666" creationId="{A372C9BE-91BE-8791-FB56-91602474036E}"/>
          </ac:spMkLst>
        </pc:spChg>
        <pc:spChg chg="mod">
          <ac:chgData name="TOMMASO CAIAZZI" userId="4467b6bb-f22e-43e1-9cfc-2b9dfdaab12b" providerId="ADAL" clId="{AC95B4A7-EE02-4459-8C3D-53D0FCA89037}" dt="2023-11-13T17:00:17.707" v="1233" actId="1076"/>
          <ac:spMkLst>
            <pc:docMk/>
            <pc:sldMk cId="2023477470" sldId="416"/>
            <ac:spMk id="27667" creationId="{33F5A9A3-656E-7A2C-D0F6-4DEA43B653F5}"/>
          </ac:spMkLst>
        </pc:spChg>
        <pc:spChg chg="mod">
          <ac:chgData name="TOMMASO CAIAZZI" userId="4467b6bb-f22e-43e1-9cfc-2b9dfdaab12b" providerId="ADAL" clId="{AC95B4A7-EE02-4459-8C3D-53D0FCA89037}" dt="2023-11-13T17:00:17.707" v="1233" actId="1076"/>
          <ac:spMkLst>
            <pc:docMk/>
            <pc:sldMk cId="2023477470" sldId="416"/>
            <ac:spMk id="27669" creationId="{E2CAED82-72C6-FEE2-BDDC-4CED4C4817DB}"/>
          </ac:spMkLst>
        </pc:spChg>
        <pc:spChg chg="mod">
          <ac:chgData name="TOMMASO CAIAZZI" userId="4467b6bb-f22e-43e1-9cfc-2b9dfdaab12b" providerId="ADAL" clId="{AC95B4A7-EE02-4459-8C3D-53D0FCA89037}" dt="2023-11-13T17:00:17.707" v="1233" actId="1076"/>
          <ac:spMkLst>
            <pc:docMk/>
            <pc:sldMk cId="2023477470" sldId="416"/>
            <ac:spMk id="27670" creationId="{C5BC9828-AE30-A3C3-5E99-FC03A77F19D7}"/>
          </ac:spMkLst>
        </pc:spChg>
        <pc:spChg chg="mod">
          <ac:chgData name="TOMMASO CAIAZZI" userId="4467b6bb-f22e-43e1-9cfc-2b9dfdaab12b" providerId="ADAL" clId="{AC95B4A7-EE02-4459-8C3D-53D0FCA89037}" dt="2023-11-13T17:00:17.707" v="1233" actId="1076"/>
          <ac:spMkLst>
            <pc:docMk/>
            <pc:sldMk cId="2023477470" sldId="416"/>
            <ac:spMk id="27671" creationId="{F88460DD-75D1-9489-785E-02D0D3FD52D5}"/>
          </ac:spMkLst>
        </pc:spChg>
        <pc:spChg chg="mod">
          <ac:chgData name="TOMMASO CAIAZZI" userId="4467b6bb-f22e-43e1-9cfc-2b9dfdaab12b" providerId="ADAL" clId="{AC95B4A7-EE02-4459-8C3D-53D0FCA89037}" dt="2023-11-13T17:00:17.707" v="1233" actId="1076"/>
          <ac:spMkLst>
            <pc:docMk/>
            <pc:sldMk cId="2023477470" sldId="416"/>
            <ac:spMk id="27672" creationId="{EB44D5B0-D4B0-C87F-5C0C-7DFF8B269CD4}"/>
          </ac:spMkLst>
        </pc:spChg>
        <pc:spChg chg="mod">
          <ac:chgData name="TOMMASO CAIAZZI" userId="4467b6bb-f22e-43e1-9cfc-2b9dfdaab12b" providerId="ADAL" clId="{AC95B4A7-EE02-4459-8C3D-53D0FCA89037}" dt="2023-11-13T17:00:17.707" v="1233" actId="1076"/>
          <ac:spMkLst>
            <pc:docMk/>
            <pc:sldMk cId="2023477470" sldId="416"/>
            <ac:spMk id="27674" creationId="{6B2895D7-8D5C-91BA-188C-FC8F12F6BB14}"/>
          </ac:spMkLst>
        </pc:spChg>
        <pc:spChg chg="mod">
          <ac:chgData name="TOMMASO CAIAZZI" userId="4467b6bb-f22e-43e1-9cfc-2b9dfdaab12b" providerId="ADAL" clId="{AC95B4A7-EE02-4459-8C3D-53D0FCA89037}" dt="2023-11-13T17:00:17.707" v="1233" actId="1076"/>
          <ac:spMkLst>
            <pc:docMk/>
            <pc:sldMk cId="2023477470" sldId="416"/>
            <ac:spMk id="27675" creationId="{68E9E5D8-9AD3-C797-653C-70B5A9741B85}"/>
          </ac:spMkLst>
        </pc:spChg>
        <pc:spChg chg="mod">
          <ac:chgData name="TOMMASO CAIAZZI" userId="4467b6bb-f22e-43e1-9cfc-2b9dfdaab12b" providerId="ADAL" clId="{AC95B4A7-EE02-4459-8C3D-53D0FCA89037}" dt="2023-11-13T17:00:17.707" v="1233" actId="1076"/>
          <ac:spMkLst>
            <pc:docMk/>
            <pc:sldMk cId="2023477470" sldId="416"/>
            <ac:spMk id="27676" creationId="{42DFE151-0090-5C5A-E8A7-6F9426DD38AA}"/>
          </ac:spMkLst>
        </pc:spChg>
        <pc:spChg chg="mod">
          <ac:chgData name="TOMMASO CAIAZZI" userId="4467b6bb-f22e-43e1-9cfc-2b9dfdaab12b" providerId="ADAL" clId="{AC95B4A7-EE02-4459-8C3D-53D0FCA89037}" dt="2023-11-13T17:00:17.707" v="1233" actId="1076"/>
          <ac:spMkLst>
            <pc:docMk/>
            <pc:sldMk cId="2023477470" sldId="416"/>
            <ac:spMk id="27677" creationId="{25C48B53-FD35-843B-D83A-FF1CDC22D205}"/>
          </ac:spMkLst>
        </pc:spChg>
        <pc:spChg chg="mod">
          <ac:chgData name="TOMMASO CAIAZZI" userId="4467b6bb-f22e-43e1-9cfc-2b9dfdaab12b" providerId="ADAL" clId="{AC95B4A7-EE02-4459-8C3D-53D0FCA89037}" dt="2023-11-13T17:00:17.707" v="1233" actId="1076"/>
          <ac:spMkLst>
            <pc:docMk/>
            <pc:sldMk cId="2023477470" sldId="416"/>
            <ac:spMk id="27678" creationId="{24802DDE-E7CE-39D4-3104-AC22B49C4616}"/>
          </ac:spMkLst>
        </pc:spChg>
        <pc:spChg chg="mod">
          <ac:chgData name="TOMMASO CAIAZZI" userId="4467b6bb-f22e-43e1-9cfc-2b9dfdaab12b" providerId="ADAL" clId="{AC95B4A7-EE02-4459-8C3D-53D0FCA89037}" dt="2023-11-13T17:00:17.707" v="1233" actId="1076"/>
          <ac:spMkLst>
            <pc:docMk/>
            <pc:sldMk cId="2023477470" sldId="416"/>
            <ac:spMk id="27679" creationId="{5D1D57B2-C785-2F87-FAF2-33170FD17488}"/>
          </ac:spMkLst>
        </pc:spChg>
        <pc:spChg chg="mod">
          <ac:chgData name="TOMMASO CAIAZZI" userId="4467b6bb-f22e-43e1-9cfc-2b9dfdaab12b" providerId="ADAL" clId="{AC95B4A7-EE02-4459-8C3D-53D0FCA89037}" dt="2023-11-13T17:00:17.707" v="1233" actId="1076"/>
          <ac:spMkLst>
            <pc:docMk/>
            <pc:sldMk cId="2023477470" sldId="416"/>
            <ac:spMk id="27680" creationId="{A7F432FA-CAAC-ABEB-0DD8-85536F8CB921}"/>
          </ac:spMkLst>
        </pc:spChg>
        <pc:spChg chg="mod">
          <ac:chgData name="TOMMASO CAIAZZI" userId="4467b6bb-f22e-43e1-9cfc-2b9dfdaab12b" providerId="ADAL" clId="{AC95B4A7-EE02-4459-8C3D-53D0FCA89037}" dt="2023-11-13T17:00:17.707" v="1233" actId="1076"/>
          <ac:spMkLst>
            <pc:docMk/>
            <pc:sldMk cId="2023477470" sldId="416"/>
            <ac:spMk id="27681" creationId="{A434991B-6640-0EC5-59F4-33711885B852}"/>
          </ac:spMkLst>
        </pc:spChg>
        <pc:grpChg chg="add mod">
          <ac:chgData name="TOMMASO CAIAZZI" userId="4467b6bb-f22e-43e1-9cfc-2b9dfdaab12b" providerId="ADAL" clId="{AC95B4A7-EE02-4459-8C3D-53D0FCA89037}" dt="2023-11-13T17:00:50.566" v="1244" actId="1076"/>
          <ac:grpSpMkLst>
            <pc:docMk/>
            <pc:sldMk cId="2023477470" sldId="416"/>
            <ac:grpSpMk id="34" creationId="{514D633C-71D1-54DA-8023-7FCA57267FEE}"/>
          </ac:grpSpMkLst>
        </pc:grpChg>
        <pc:grpChg chg="mod">
          <ac:chgData name="TOMMASO CAIAZZI" userId="4467b6bb-f22e-43e1-9cfc-2b9dfdaab12b" providerId="ADAL" clId="{AC95B4A7-EE02-4459-8C3D-53D0FCA89037}" dt="2023-11-13T17:00:06.054" v="1228"/>
          <ac:grpSpMkLst>
            <pc:docMk/>
            <pc:sldMk cId="2023477470" sldId="416"/>
            <ac:grpSpMk id="37" creationId="{BDCDF492-07F3-E8D4-B9A1-F02E568FFD15}"/>
          </ac:grpSpMkLst>
        </pc:grpChg>
        <pc:grpChg chg="del mod">
          <ac:chgData name="TOMMASO CAIAZZI" userId="4467b6bb-f22e-43e1-9cfc-2b9dfdaab12b" providerId="ADAL" clId="{AC95B4A7-EE02-4459-8C3D-53D0FCA89037}" dt="2023-11-13T17:00:18.918" v="1234" actId="478"/>
          <ac:grpSpMkLst>
            <pc:docMk/>
            <pc:sldMk cId="2023477470" sldId="416"/>
            <ac:grpSpMk id="27655" creationId="{7CC7592E-AD3B-2B65-9FB7-051A894614C3}"/>
          </ac:grpSpMkLst>
        </pc:grpChg>
        <pc:grpChg chg="mod">
          <ac:chgData name="TOMMASO CAIAZZI" userId="4467b6bb-f22e-43e1-9cfc-2b9dfdaab12b" providerId="ADAL" clId="{AC95B4A7-EE02-4459-8C3D-53D0FCA89037}" dt="2023-11-13T17:00:17.707" v="1233" actId="1076"/>
          <ac:grpSpMkLst>
            <pc:docMk/>
            <pc:sldMk cId="2023477470" sldId="416"/>
            <ac:grpSpMk id="27661" creationId="{CDA67EAA-96AB-0901-2BC9-59A5C10E4418}"/>
          </ac:grpSpMkLst>
        </pc:grpChg>
        <pc:grpChg chg="mod">
          <ac:chgData name="TOMMASO CAIAZZI" userId="4467b6bb-f22e-43e1-9cfc-2b9dfdaab12b" providerId="ADAL" clId="{AC95B4A7-EE02-4459-8C3D-53D0FCA89037}" dt="2023-11-13T17:00:17.707" v="1233" actId="1076"/>
          <ac:grpSpMkLst>
            <pc:docMk/>
            <pc:sldMk cId="2023477470" sldId="416"/>
            <ac:grpSpMk id="27662" creationId="{78F1E7B1-4179-3F37-6FD1-1EA8929E4D63}"/>
          </ac:grpSpMkLst>
        </pc:grpChg>
        <pc:grpChg chg="mod">
          <ac:chgData name="TOMMASO CAIAZZI" userId="4467b6bb-f22e-43e1-9cfc-2b9dfdaab12b" providerId="ADAL" clId="{AC95B4A7-EE02-4459-8C3D-53D0FCA89037}" dt="2023-11-13T17:00:17.707" v="1233" actId="1076"/>
          <ac:grpSpMkLst>
            <pc:docMk/>
            <pc:sldMk cId="2023477470" sldId="416"/>
            <ac:grpSpMk id="27663" creationId="{E7DB5792-DB2C-27D9-BF99-08C3AEF5D937}"/>
          </ac:grpSpMkLst>
        </pc:grpChg>
        <pc:grpChg chg="mod">
          <ac:chgData name="TOMMASO CAIAZZI" userId="4467b6bb-f22e-43e1-9cfc-2b9dfdaab12b" providerId="ADAL" clId="{AC95B4A7-EE02-4459-8C3D-53D0FCA89037}" dt="2023-11-13T17:00:17.707" v="1233" actId="1076"/>
          <ac:grpSpMkLst>
            <pc:docMk/>
            <pc:sldMk cId="2023477470" sldId="416"/>
            <ac:grpSpMk id="27664" creationId="{34D9D333-41AC-CD20-7E86-40557FD3669D}"/>
          </ac:grpSpMkLst>
        </pc:grpChg>
        <pc:grpChg chg="mod">
          <ac:chgData name="TOMMASO CAIAZZI" userId="4467b6bb-f22e-43e1-9cfc-2b9dfdaab12b" providerId="ADAL" clId="{AC95B4A7-EE02-4459-8C3D-53D0FCA89037}" dt="2023-11-13T17:00:17.707" v="1233" actId="1076"/>
          <ac:grpSpMkLst>
            <pc:docMk/>
            <pc:sldMk cId="2023477470" sldId="416"/>
            <ac:grpSpMk id="27668" creationId="{EA4B3AF5-AAC3-F4AA-EE4D-01004D723CBD}"/>
          </ac:grpSpMkLst>
        </pc:grpChg>
        <pc:grpChg chg="mod">
          <ac:chgData name="TOMMASO CAIAZZI" userId="4467b6bb-f22e-43e1-9cfc-2b9dfdaab12b" providerId="ADAL" clId="{AC95B4A7-EE02-4459-8C3D-53D0FCA89037}" dt="2023-11-13T17:00:17.707" v="1233" actId="1076"/>
          <ac:grpSpMkLst>
            <pc:docMk/>
            <pc:sldMk cId="2023477470" sldId="416"/>
            <ac:grpSpMk id="27673" creationId="{3FC3C750-BA7B-D0C6-BD24-9471D7C4C649}"/>
          </ac:grpSpMkLst>
        </pc:grpChg>
      </pc:sldChg>
      <pc:sldChg chg="addSp delSp modSp add mod chgLayout">
        <pc:chgData name="TOMMASO CAIAZZI" userId="4467b6bb-f22e-43e1-9cfc-2b9dfdaab12b" providerId="ADAL" clId="{AC95B4A7-EE02-4459-8C3D-53D0FCA89037}" dt="2023-11-13T17:36:32.013" v="2157" actId="166"/>
        <pc:sldMkLst>
          <pc:docMk/>
          <pc:sldMk cId="714015552" sldId="417"/>
        </pc:sldMkLst>
        <pc:spChg chg="mod ord">
          <ac:chgData name="TOMMASO CAIAZZI" userId="4467b6bb-f22e-43e1-9cfc-2b9dfdaab12b" providerId="ADAL" clId="{AC95B4A7-EE02-4459-8C3D-53D0FCA89037}" dt="2023-11-13T17:31:45.721" v="1857" actId="700"/>
          <ac:spMkLst>
            <pc:docMk/>
            <pc:sldMk cId="714015552" sldId="417"/>
            <ac:spMk id="60" creationId="{320875C6-0D5C-6F07-5FA7-88E028470790}"/>
          </ac:spMkLst>
        </pc:spChg>
        <pc:spChg chg="mod ord">
          <ac:chgData name="TOMMASO CAIAZZI" userId="4467b6bb-f22e-43e1-9cfc-2b9dfdaab12b" providerId="ADAL" clId="{AC95B4A7-EE02-4459-8C3D-53D0FCA89037}" dt="2023-11-13T17:31:45.721" v="1857" actId="700"/>
          <ac:spMkLst>
            <pc:docMk/>
            <pc:sldMk cId="714015552" sldId="417"/>
            <ac:spMk id="61" creationId="{96D5B185-E82B-863E-2304-1E2533E4F0D1}"/>
          </ac:spMkLst>
        </pc:spChg>
        <pc:spChg chg="mod">
          <ac:chgData name="TOMMASO CAIAZZI" userId="4467b6bb-f22e-43e1-9cfc-2b9dfdaab12b" providerId="ADAL" clId="{AC95B4A7-EE02-4459-8C3D-53D0FCA89037}" dt="2023-11-13T17:08:22.222" v="1372"/>
          <ac:spMkLst>
            <pc:docMk/>
            <pc:sldMk cId="714015552" sldId="417"/>
            <ac:spMk id="63" creationId="{33742E37-6844-3DE2-099E-1FC992EB6E49}"/>
          </ac:spMkLst>
        </pc:spChg>
        <pc:spChg chg="mod">
          <ac:chgData name="TOMMASO CAIAZZI" userId="4467b6bb-f22e-43e1-9cfc-2b9dfdaab12b" providerId="ADAL" clId="{AC95B4A7-EE02-4459-8C3D-53D0FCA89037}" dt="2023-11-13T17:06:27.300" v="1344" actId="1076"/>
          <ac:spMkLst>
            <pc:docMk/>
            <pc:sldMk cId="714015552" sldId="417"/>
            <ac:spMk id="64" creationId="{298CD1EA-72AE-9F39-2387-07AF6BE44E03}"/>
          </ac:spMkLst>
        </pc:spChg>
        <pc:spChg chg="mod">
          <ac:chgData name="TOMMASO CAIAZZI" userId="4467b6bb-f22e-43e1-9cfc-2b9dfdaab12b" providerId="ADAL" clId="{AC95B4A7-EE02-4459-8C3D-53D0FCA89037}" dt="2023-11-13T17:05:54.396" v="1313"/>
          <ac:spMkLst>
            <pc:docMk/>
            <pc:sldMk cId="714015552" sldId="417"/>
            <ac:spMk id="66" creationId="{42FEEA29-DF45-4C8F-A94F-EC1C53672EE9}"/>
          </ac:spMkLst>
        </pc:spChg>
        <pc:spChg chg="mod">
          <ac:chgData name="TOMMASO CAIAZZI" userId="4467b6bb-f22e-43e1-9cfc-2b9dfdaab12b" providerId="ADAL" clId="{AC95B4A7-EE02-4459-8C3D-53D0FCA89037}" dt="2023-11-13T17:05:54.396" v="1313"/>
          <ac:spMkLst>
            <pc:docMk/>
            <pc:sldMk cId="714015552" sldId="417"/>
            <ac:spMk id="67" creationId="{2D0094C5-DED4-013A-F9FC-5B9F9A91B5D9}"/>
          </ac:spMkLst>
        </pc:spChg>
        <pc:spChg chg="mod">
          <ac:chgData name="TOMMASO CAIAZZI" userId="4467b6bb-f22e-43e1-9cfc-2b9dfdaab12b" providerId="ADAL" clId="{AC95B4A7-EE02-4459-8C3D-53D0FCA89037}" dt="2023-11-13T17:05:54.396" v="1313"/>
          <ac:spMkLst>
            <pc:docMk/>
            <pc:sldMk cId="714015552" sldId="417"/>
            <ac:spMk id="68" creationId="{7BAF1451-421B-046C-CD7C-2910D999F309}"/>
          </ac:spMkLst>
        </pc:spChg>
        <pc:spChg chg="mod">
          <ac:chgData name="TOMMASO CAIAZZI" userId="4467b6bb-f22e-43e1-9cfc-2b9dfdaab12b" providerId="ADAL" clId="{AC95B4A7-EE02-4459-8C3D-53D0FCA89037}" dt="2023-11-13T17:06:04.377" v="1335"/>
          <ac:spMkLst>
            <pc:docMk/>
            <pc:sldMk cId="714015552" sldId="417"/>
            <ac:spMk id="70" creationId="{433A137B-0983-2E44-0F08-BD0DD5663C73}"/>
          </ac:spMkLst>
        </pc:spChg>
        <pc:spChg chg="mod">
          <ac:chgData name="TOMMASO CAIAZZI" userId="4467b6bb-f22e-43e1-9cfc-2b9dfdaab12b" providerId="ADAL" clId="{AC95B4A7-EE02-4459-8C3D-53D0FCA89037}" dt="2023-11-13T17:06:04.377" v="1335"/>
          <ac:spMkLst>
            <pc:docMk/>
            <pc:sldMk cId="714015552" sldId="417"/>
            <ac:spMk id="71" creationId="{E5D00685-2C7F-5B02-AFAA-C729E6E272E8}"/>
          </ac:spMkLst>
        </pc:spChg>
        <pc:spChg chg="mod">
          <ac:chgData name="TOMMASO CAIAZZI" userId="4467b6bb-f22e-43e1-9cfc-2b9dfdaab12b" providerId="ADAL" clId="{AC95B4A7-EE02-4459-8C3D-53D0FCA89037}" dt="2023-11-13T17:06:04.377" v="1335"/>
          <ac:spMkLst>
            <pc:docMk/>
            <pc:sldMk cId="714015552" sldId="417"/>
            <ac:spMk id="73" creationId="{1BBAC187-C873-28DD-DC1D-07ED28F6C675}"/>
          </ac:spMkLst>
        </pc:spChg>
        <pc:spChg chg="mod">
          <ac:chgData name="TOMMASO CAIAZZI" userId="4467b6bb-f22e-43e1-9cfc-2b9dfdaab12b" providerId="ADAL" clId="{AC95B4A7-EE02-4459-8C3D-53D0FCA89037}" dt="2023-11-13T17:06:04.377" v="1335"/>
          <ac:spMkLst>
            <pc:docMk/>
            <pc:sldMk cId="714015552" sldId="417"/>
            <ac:spMk id="74" creationId="{7840CAE4-D14C-D101-2FFC-EE322D1DB62A}"/>
          </ac:spMkLst>
        </pc:spChg>
        <pc:spChg chg="mod">
          <ac:chgData name="TOMMASO CAIAZZI" userId="4467b6bb-f22e-43e1-9cfc-2b9dfdaab12b" providerId="ADAL" clId="{AC95B4A7-EE02-4459-8C3D-53D0FCA89037}" dt="2023-11-13T17:06:04.377" v="1335"/>
          <ac:spMkLst>
            <pc:docMk/>
            <pc:sldMk cId="714015552" sldId="417"/>
            <ac:spMk id="75" creationId="{DAAB88E5-7BE1-E5B6-BE82-1F4B6004CB37}"/>
          </ac:spMkLst>
        </pc:spChg>
        <pc:spChg chg="add del mod">
          <ac:chgData name="TOMMASO CAIAZZI" userId="4467b6bb-f22e-43e1-9cfc-2b9dfdaab12b" providerId="ADAL" clId="{AC95B4A7-EE02-4459-8C3D-53D0FCA89037}" dt="2023-11-13T17:07:16.101" v="1356"/>
          <ac:spMkLst>
            <pc:docMk/>
            <pc:sldMk cId="714015552" sldId="417"/>
            <ac:spMk id="76" creationId="{CDAF753D-2FAF-AE38-AA28-C28BF30ED403}"/>
          </ac:spMkLst>
        </pc:spChg>
        <pc:spChg chg="mod">
          <ac:chgData name="TOMMASO CAIAZZI" userId="4467b6bb-f22e-43e1-9cfc-2b9dfdaab12b" providerId="ADAL" clId="{AC95B4A7-EE02-4459-8C3D-53D0FCA89037}" dt="2023-11-13T17:09:15.504" v="1386" actId="14100"/>
          <ac:spMkLst>
            <pc:docMk/>
            <pc:sldMk cId="714015552" sldId="417"/>
            <ac:spMk id="78" creationId="{F36FE27C-5297-B27F-5177-9A29E7AC289B}"/>
          </ac:spMkLst>
        </pc:spChg>
        <pc:spChg chg="add del mod">
          <ac:chgData name="TOMMASO CAIAZZI" userId="4467b6bb-f22e-43e1-9cfc-2b9dfdaab12b" providerId="ADAL" clId="{AC95B4A7-EE02-4459-8C3D-53D0FCA89037}" dt="2023-11-13T17:09:18.162" v="1388" actId="1076"/>
          <ac:spMkLst>
            <pc:docMk/>
            <pc:sldMk cId="714015552" sldId="417"/>
            <ac:spMk id="79" creationId="{A40B1B01-1FAA-BEFE-8460-BDB9AE2B2CD5}"/>
          </ac:spMkLst>
        </pc:spChg>
        <pc:spChg chg="mod">
          <ac:chgData name="TOMMASO CAIAZZI" userId="4467b6bb-f22e-43e1-9cfc-2b9dfdaab12b" providerId="ADAL" clId="{AC95B4A7-EE02-4459-8C3D-53D0FCA89037}" dt="2023-11-13T17:08:27.976" v="1373"/>
          <ac:spMkLst>
            <pc:docMk/>
            <pc:sldMk cId="714015552" sldId="417"/>
            <ac:spMk id="81" creationId="{9C403AB4-B2A9-F229-C74C-2726296EEF71}"/>
          </ac:spMkLst>
        </pc:spChg>
        <pc:spChg chg="mod">
          <ac:chgData name="TOMMASO CAIAZZI" userId="4467b6bb-f22e-43e1-9cfc-2b9dfdaab12b" providerId="ADAL" clId="{AC95B4A7-EE02-4459-8C3D-53D0FCA89037}" dt="2023-11-13T17:08:27.976" v="1373"/>
          <ac:spMkLst>
            <pc:docMk/>
            <pc:sldMk cId="714015552" sldId="417"/>
            <ac:spMk id="82" creationId="{C667253F-0D31-7620-1E34-E1EE0C5BE235}"/>
          </ac:spMkLst>
        </pc:spChg>
        <pc:spChg chg="mod">
          <ac:chgData name="TOMMASO CAIAZZI" userId="4467b6bb-f22e-43e1-9cfc-2b9dfdaab12b" providerId="ADAL" clId="{AC95B4A7-EE02-4459-8C3D-53D0FCA89037}" dt="2023-11-13T17:08:27.976" v="1373"/>
          <ac:spMkLst>
            <pc:docMk/>
            <pc:sldMk cId="714015552" sldId="417"/>
            <ac:spMk id="83" creationId="{F083EEEF-4561-796E-C7B1-0B8A8929F4BE}"/>
          </ac:spMkLst>
        </pc:spChg>
        <pc:spChg chg="del mod">
          <ac:chgData name="TOMMASO CAIAZZI" userId="4467b6bb-f22e-43e1-9cfc-2b9dfdaab12b" providerId="ADAL" clId="{AC95B4A7-EE02-4459-8C3D-53D0FCA89037}" dt="2023-11-13T17:32:02.193" v="1861" actId="478"/>
          <ac:spMkLst>
            <pc:docMk/>
            <pc:sldMk cId="714015552" sldId="417"/>
            <ac:spMk id="28676" creationId="{62A56744-EC21-4D8C-E965-24E98C30CC74}"/>
          </ac:spMkLst>
        </pc:spChg>
        <pc:spChg chg="mod ord">
          <ac:chgData name="TOMMASO CAIAZZI" userId="4467b6bb-f22e-43e1-9cfc-2b9dfdaab12b" providerId="ADAL" clId="{AC95B4A7-EE02-4459-8C3D-53D0FCA89037}" dt="2023-11-13T17:31:52.106" v="1858" actId="20577"/>
          <ac:spMkLst>
            <pc:docMk/>
            <pc:sldMk cId="714015552" sldId="417"/>
            <ac:spMk id="28677" creationId="{8FD7A9B2-3C3B-4F10-ABF4-14C5C7C5797F}"/>
          </ac:spMkLst>
        </pc:spChg>
        <pc:spChg chg="mod ord">
          <ac:chgData name="TOMMASO CAIAZZI" userId="4467b6bb-f22e-43e1-9cfc-2b9dfdaab12b" providerId="ADAL" clId="{AC95B4A7-EE02-4459-8C3D-53D0FCA89037}" dt="2023-11-13T17:31:45.721" v="1857" actId="700"/>
          <ac:spMkLst>
            <pc:docMk/>
            <pc:sldMk cId="714015552" sldId="417"/>
            <ac:spMk id="28678" creationId="{9A334A64-EACC-6B93-B45A-63EF13828316}"/>
          </ac:spMkLst>
        </pc:spChg>
        <pc:spChg chg="mod">
          <ac:chgData name="TOMMASO CAIAZZI" userId="4467b6bb-f22e-43e1-9cfc-2b9dfdaab12b" providerId="ADAL" clId="{AC95B4A7-EE02-4459-8C3D-53D0FCA89037}" dt="2023-11-13T17:07:47.405" v="1370" actId="14100"/>
          <ac:spMkLst>
            <pc:docMk/>
            <pc:sldMk cId="714015552" sldId="417"/>
            <ac:spMk id="28681" creationId="{5B74222B-803E-FF78-B884-E66E689E566E}"/>
          </ac:spMkLst>
        </pc:spChg>
        <pc:spChg chg="mod">
          <ac:chgData name="TOMMASO CAIAZZI" userId="4467b6bb-f22e-43e1-9cfc-2b9dfdaab12b" providerId="ADAL" clId="{AC95B4A7-EE02-4459-8C3D-53D0FCA89037}" dt="2023-11-13T17:07:39.975" v="1364" actId="14100"/>
          <ac:spMkLst>
            <pc:docMk/>
            <pc:sldMk cId="714015552" sldId="417"/>
            <ac:spMk id="28682" creationId="{977DC20A-B553-3521-D64A-1315F1D95E80}"/>
          </ac:spMkLst>
        </pc:spChg>
        <pc:spChg chg="mod ord">
          <ac:chgData name="TOMMASO CAIAZZI" userId="4467b6bb-f22e-43e1-9cfc-2b9dfdaab12b" providerId="ADAL" clId="{AC95B4A7-EE02-4459-8C3D-53D0FCA89037}" dt="2023-11-13T17:36:32.013" v="2157" actId="166"/>
          <ac:spMkLst>
            <pc:docMk/>
            <pc:sldMk cId="714015552" sldId="417"/>
            <ac:spMk id="28683" creationId="{1E1DACFF-02D6-04DB-4809-339F31045513}"/>
          </ac:spMkLst>
        </pc:spChg>
        <pc:spChg chg="mod ord">
          <ac:chgData name="TOMMASO CAIAZZI" userId="4467b6bb-f22e-43e1-9cfc-2b9dfdaab12b" providerId="ADAL" clId="{AC95B4A7-EE02-4459-8C3D-53D0FCA89037}" dt="2023-11-13T17:36:32.013" v="2157" actId="166"/>
          <ac:spMkLst>
            <pc:docMk/>
            <pc:sldMk cId="714015552" sldId="417"/>
            <ac:spMk id="28684" creationId="{68927D15-D282-C323-8AC4-6058D1D31CDC}"/>
          </ac:spMkLst>
        </pc:spChg>
        <pc:spChg chg="del">
          <ac:chgData name="TOMMASO CAIAZZI" userId="4467b6bb-f22e-43e1-9cfc-2b9dfdaab12b" providerId="ADAL" clId="{AC95B4A7-EE02-4459-8C3D-53D0FCA89037}" dt="2023-11-13T17:31:57.071" v="1859" actId="478"/>
          <ac:spMkLst>
            <pc:docMk/>
            <pc:sldMk cId="714015552" sldId="417"/>
            <ac:spMk id="28685" creationId="{11323368-F662-1FF4-85C2-30A46AF1AB0F}"/>
          </ac:spMkLst>
        </pc:spChg>
        <pc:spChg chg="mod">
          <ac:chgData name="TOMMASO CAIAZZI" userId="4467b6bb-f22e-43e1-9cfc-2b9dfdaab12b" providerId="ADAL" clId="{AC95B4A7-EE02-4459-8C3D-53D0FCA89037}" dt="2023-11-13T17:06:35.509" v="1346" actId="1076"/>
          <ac:spMkLst>
            <pc:docMk/>
            <pc:sldMk cId="714015552" sldId="417"/>
            <ac:spMk id="28710" creationId="{E8FF2C28-61D9-B73F-8E30-CDABC79D6A2C}"/>
          </ac:spMkLst>
        </pc:spChg>
        <pc:spChg chg="mod">
          <ac:chgData name="TOMMASO CAIAZZI" userId="4467b6bb-f22e-43e1-9cfc-2b9dfdaab12b" providerId="ADAL" clId="{AC95B4A7-EE02-4459-8C3D-53D0FCA89037}" dt="2023-11-13T17:06:35.509" v="1346" actId="1076"/>
          <ac:spMkLst>
            <pc:docMk/>
            <pc:sldMk cId="714015552" sldId="417"/>
            <ac:spMk id="28711" creationId="{420720A7-F7FA-1C2F-CE65-302C4561BCE8}"/>
          </ac:spMkLst>
        </pc:spChg>
        <pc:spChg chg="mod">
          <ac:chgData name="TOMMASO CAIAZZI" userId="4467b6bb-f22e-43e1-9cfc-2b9dfdaab12b" providerId="ADAL" clId="{AC95B4A7-EE02-4459-8C3D-53D0FCA89037}" dt="2023-11-13T17:06:35.509" v="1346" actId="1076"/>
          <ac:spMkLst>
            <pc:docMk/>
            <pc:sldMk cId="714015552" sldId="417"/>
            <ac:spMk id="28712" creationId="{0DBD4F9F-2923-972E-6593-29C0D3C3CB60}"/>
          </ac:spMkLst>
        </pc:spChg>
        <pc:spChg chg="mod">
          <ac:chgData name="TOMMASO CAIAZZI" userId="4467b6bb-f22e-43e1-9cfc-2b9dfdaab12b" providerId="ADAL" clId="{AC95B4A7-EE02-4459-8C3D-53D0FCA89037}" dt="2023-11-13T17:06:35.509" v="1346" actId="1076"/>
          <ac:spMkLst>
            <pc:docMk/>
            <pc:sldMk cId="714015552" sldId="417"/>
            <ac:spMk id="28717" creationId="{E7C3EF89-E5B8-5E1E-A1BF-DA09F97B366F}"/>
          </ac:spMkLst>
        </pc:spChg>
        <pc:spChg chg="mod">
          <ac:chgData name="TOMMASO CAIAZZI" userId="4467b6bb-f22e-43e1-9cfc-2b9dfdaab12b" providerId="ADAL" clId="{AC95B4A7-EE02-4459-8C3D-53D0FCA89037}" dt="2023-11-13T17:06:35.509" v="1346" actId="1076"/>
          <ac:spMkLst>
            <pc:docMk/>
            <pc:sldMk cId="714015552" sldId="417"/>
            <ac:spMk id="28718" creationId="{652CCDF8-A8AB-FF6F-785A-496444704FB3}"/>
          </ac:spMkLst>
        </pc:spChg>
        <pc:spChg chg="mod">
          <ac:chgData name="TOMMASO CAIAZZI" userId="4467b6bb-f22e-43e1-9cfc-2b9dfdaab12b" providerId="ADAL" clId="{AC95B4A7-EE02-4459-8C3D-53D0FCA89037}" dt="2023-11-13T17:06:35.509" v="1346" actId="1076"/>
          <ac:spMkLst>
            <pc:docMk/>
            <pc:sldMk cId="714015552" sldId="417"/>
            <ac:spMk id="28719" creationId="{E7F5E6F0-A48F-AF4F-87E9-1F20B1EBAF93}"/>
          </ac:spMkLst>
        </pc:spChg>
        <pc:spChg chg="mod">
          <ac:chgData name="TOMMASO CAIAZZI" userId="4467b6bb-f22e-43e1-9cfc-2b9dfdaab12b" providerId="ADAL" clId="{AC95B4A7-EE02-4459-8C3D-53D0FCA89037}" dt="2023-11-13T17:06:35.509" v="1346" actId="1076"/>
          <ac:spMkLst>
            <pc:docMk/>
            <pc:sldMk cId="714015552" sldId="417"/>
            <ac:spMk id="28721" creationId="{27F90548-B4FA-AF85-1F0C-260D151F0277}"/>
          </ac:spMkLst>
        </pc:spChg>
        <pc:spChg chg="mod">
          <ac:chgData name="TOMMASO CAIAZZI" userId="4467b6bb-f22e-43e1-9cfc-2b9dfdaab12b" providerId="ADAL" clId="{AC95B4A7-EE02-4459-8C3D-53D0FCA89037}" dt="2023-11-13T17:06:35.509" v="1346" actId="1076"/>
          <ac:spMkLst>
            <pc:docMk/>
            <pc:sldMk cId="714015552" sldId="417"/>
            <ac:spMk id="28722" creationId="{BC647039-5CA2-EBBE-FC58-5456C16F954D}"/>
          </ac:spMkLst>
        </pc:spChg>
        <pc:spChg chg="mod">
          <ac:chgData name="TOMMASO CAIAZZI" userId="4467b6bb-f22e-43e1-9cfc-2b9dfdaab12b" providerId="ADAL" clId="{AC95B4A7-EE02-4459-8C3D-53D0FCA89037}" dt="2023-11-13T17:06:35.509" v="1346" actId="1076"/>
          <ac:spMkLst>
            <pc:docMk/>
            <pc:sldMk cId="714015552" sldId="417"/>
            <ac:spMk id="28723" creationId="{07CBCF4B-C2F7-7637-235A-BD8E32B4AC54}"/>
          </ac:spMkLst>
        </pc:spChg>
        <pc:spChg chg="mod">
          <ac:chgData name="TOMMASO CAIAZZI" userId="4467b6bb-f22e-43e1-9cfc-2b9dfdaab12b" providerId="ADAL" clId="{AC95B4A7-EE02-4459-8C3D-53D0FCA89037}" dt="2023-11-13T17:06:35.509" v="1346" actId="1076"/>
          <ac:spMkLst>
            <pc:docMk/>
            <pc:sldMk cId="714015552" sldId="417"/>
            <ac:spMk id="28724" creationId="{DBC90FBB-2B32-FF88-4B50-B5E2600BD205}"/>
          </ac:spMkLst>
        </pc:spChg>
        <pc:spChg chg="mod">
          <ac:chgData name="TOMMASO CAIAZZI" userId="4467b6bb-f22e-43e1-9cfc-2b9dfdaab12b" providerId="ADAL" clId="{AC95B4A7-EE02-4459-8C3D-53D0FCA89037}" dt="2023-11-13T17:06:35.509" v="1346" actId="1076"/>
          <ac:spMkLst>
            <pc:docMk/>
            <pc:sldMk cId="714015552" sldId="417"/>
            <ac:spMk id="28726" creationId="{D2283DEF-CF35-69E7-0694-4B43D7284F18}"/>
          </ac:spMkLst>
        </pc:spChg>
        <pc:spChg chg="mod">
          <ac:chgData name="TOMMASO CAIAZZI" userId="4467b6bb-f22e-43e1-9cfc-2b9dfdaab12b" providerId="ADAL" clId="{AC95B4A7-EE02-4459-8C3D-53D0FCA89037}" dt="2023-11-13T17:06:35.509" v="1346" actId="1076"/>
          <ac:spMkLst>
            <pc:docMk/>
            <pc:sldMk cId="714015552" sldId="417"/>
            <ac:spMk id="28727" creationId="{9FBB8CC3-E759-6AE6-523A-2BF53D5EE3ED}"/>
          </ac:spMkLst>
        </pc:spChg>
        <pc:spChg chg="mod">
          <ac:chgData name="TOMMASO CAIAZZI" userId="4467b6bb-f22e-43e1-9cfc-2b9dfdaab12b" providerId="ADAL" clId="{AC95B4A7-EE02-4459-8C3D-53D0FCA89037}" dt="2023-11-13T17:06:35.509" v="1346" actId="1076"/>
          <ac:spMkLst>
            <pc:docMk/>
            <pc:sldMk cId="714015552" sldId="417"/>
            <ac:spMk id="28728" creationId="{3E7239E8-C68C-4A46-6CF0-56A1474614D3}"/>
          </ac:spMkLst>
        </pc:spChg>
        <pc:spChg chg="mod">
          <ac:chgData name="TOMMASO CAIAZZI" userId="4467b6bb-f22e-43e1-9cfc-2b9dfdaab12b" providerId="ADAL" clId="{AC95B4A7-EE02-4459-8C3D-53D0FCA89037}" dt="2023-11-13T17:06:35.509" v="1346" actId="1076"/>
          <ac:spMkLst>
            <pc:docMk/>
            <pc:sldMk cId="714015552" sldId="417"/>
            <ac:spMk id="28729" creationId="{45FFFDE3-A5D9-8CD4-0120-AC760A087675}"/>
          </ac:spMkLst>
        </pc:spChg>
        <pc:spChg chg="mod">
          <ac:chgData name="TOMMASO CAIAZZI" userId="4467b6bb-f22e-43e1-9cfc-2b9dfdaab12b" providerId="ADAL" clId="{AC95B4A7-EE02-4459-8C3D-53D0FCA89037}" dt="2023-11-13T17:06:35.509" v="1346" actId="1076"/>
          <ac:spMkLst>
            <pc:docMk/>
            <pc:sldMk cId="714015552" sldId="417"/>
            <ac:spMk id="28730" creationId="{93BEF893-5787-5757-347E-382F4BD35CAA}"/>
          </ac:spMkLst>
        </pc:spChg>
        <pc:spChg chg="mod">
          <ac:chgData name="TOMMASO CAIAZZI" userId="4467b6bb-f22e-43e1-9cfc-2b9dfdaab12b" providerId="ADAL" clId="{AC95B4A7-EE02-4459-8C3D-53D0FCA89037}" dt="2023-11-13T17:06:35.509" v="1346" actId="1076"/>
          <ac:spMkLst>
            <pc:docMk/>
            <pc:sldMk cId="714015552" sldId="417"/>
            <ac:spMk id="28731" creationId="{DA465618-8F45-0439-2590-CF939A96D2AE}"/>
          </ac:spMkLst>
        </pc:spChg>
        <pc:spChg chg="mod">
          <ac:chgData name="TOMMASO CAIAZZI" userId="4467b6bb-f22e-43e1-9cfc-2b9dfdaab12b" providerId="ADAL" clId="{AC95B4A7-EE02-4459-8C3D-53D0FCA89037}" dt="2023-11-13T17:06:35.509" v="1346" actId="1076"/>
          <ac:spMkLst>
            <pc:docMk/>
            <pc:sldMk cId="714015552" sldId="417"/>
            <ac:spMk id="28732" creationId="{B517819A-3F17-4214-5422-6BDFF4C348AC}"/>
          </ac:spMkLst>
        </pc:spChg>
        <pc:spChg chg="mod">
          <ac:chgData name="TOMMASO CAIAZZI" userId="4467b6bb-f22e-43e1-9cfc-2b9dfdaab12b" providerId="ADAL" clId="{AC95B4A7-EE02-4459-8C3D-53D0FCA89037}" dt="2023-11-13T17:06:35.509" v="1346" actId="1076"/>
          <ac:spMkLst>
            <pc:docMk/>
            <pc:sldMk cId="714015552" sldId="417"/>
            <ac:spMk id="28733" creationId="{E980E71B-0600-8F44-FE9A-7F30D54E199C}"/>
          </ac:spMkLst>
        </pc:spChg>
        <pc:grpChg chg="add mod ord">
          <ac:chgData name="TOMMASO CAIAZZI" userId="4467b6bb-f22e-43e1-9cfc-2b9dfdaab12b" providerId="ADAL" clId="{AC95B4A7-EE02-4459-8C3D-53D0FCA89037}" dt="2023-11-13T17:06:39.893" v="1347" actId="1076"/>
          <ac:grpSpMkLst>
            <pc:docMk/>
            <pc:sldMk cId="714015552" sldId="417"/>
            <ac:grpSpMk id="62" creationId="{C696C34A-26D9-19C6-893C-BF27C773043A}"/>
          </ac:grpSpMkLst>
        </pc:grpChg>
        <pc:grpChg chg="mod">
          <ac:chgData name="TOMMASO CAIAZZI" userId="4467b6bb-f22e-43e1-9cfc-2b9dfdaab12b" providerId="ADAL" clId="{AC95B4A7-EE02-4459-8C3D-53D0FCA89037}" dt="2023-11-13T17:05:54.396" v="1313"/>
          <ac:grpSpMkLst>
            <pc:docMk/>
            <pc:sldMk cId="714015552" sldId="417"/>
            <ac:grpSpMk id="65" creationId="{79133F26-37E9-B7B2-C5B7-B65B20D07099}"/>
          </ac:grpSpMkLst>
        </pc:grpChg>
        <pc:grpChg chg="add del mod">
          <ac:chgData name="TOMMASO CAIAZZI" userId="4467b6bb-f22e-43e1-9cfc-2b9dfdaab12b" providerId="ADAL" clId="{AC95B4A7-EE02-4459-8C3D-53D0FCA89037}" dt="2023-11-13T17:06:04.893" v="1336"/>
          <ac:grpSpMkLst>
            <pc:docMk/>
            <pc:sldMk cId="714015552" sldId="417"/>
            <ac:grpSpMk id="69" creationId="{149FEC03-F932-6FA1-4354-1B4319E87EE1}"/>
          </ac:grpSpMkLst>
        </pc:grpChg>
        <pc:grpChg chg="mod">
          <ac:chgData name="TOMMASO CAIAZZI" userId="4467b6bb-f22e-43e1-9cfc-2b9dfdaab12b" providerId="ADAL" clId="{AC95B4A7-EE02-4459-8C3D-53D0FCA89037}" dt="2023-11-13T17:06:04.377" v="1335"/>
          <ac:grpSpMkLst>
            <pc:docMk/>
            <pc:sldMk cId="714015552" sldId="417"/>
            <ac:grpSpMk id="72" creationId="{DE3FE28C-B104-3031-3FC0-C6CF2A89F7D6}"/>
          </ac:grpSpMkLst>
        </pc:grpChg>
        <pc:grpChg chg="add mod ord">
          <ac:chgData name="TOMMASO CAIAZZI" userId="4467b6bb-f22e-43e1-9cfc-2b9dfdaab12b" providerId="ADAL" clId="{AC95B4A7-EE02-4459-8C3D-53D0FCA89037}" dt="2023-11-13T17:36:32.013" v="2157" actId="166"/>
          <ac:grpSpMkLst>
            <pc:docMk/>
            <pc:sldMk cId="714015552" sldId="417"/>
            <ac:grpSpMk id="77" creationId="{A6225F15-4BC3-FAF1-5A29-8241D82A4D11}"/>
          </ac:grpSpMkLst>
        </pc:grpChg>
        <pc:grpChg chg="mod">
          <ac:chgData name="TOMMASO CAIAZZI" userId="4467b6bb-f22e-43e1-9cfc-2b9dfdaab12b" providerId="ADAL" clId="{AC95B4A7-EE02-4459-8C3D-53D0FCA89037}" dt="2023-11-13T17:08:27.976" v="1373"/>
          <ac:grpSpMkLst>
            <pc:docMk/>
            <pc:sldMk cId="714015552" sldId="417"/>
            <ac:grpSpMk id="80" creationId="{FB7C8FDF-6C85-A4FF-FF1B-4E1F747A529C}"/>
          </ac:grpSpMkLst>
        </pc:grpChg>
        <pc:grpChg chg="del mod">
          <ac:chgData name="TOMMASO CAIAZZI" userId="4467b6bb-f22e-43e1-9cfc-2b9dfdaab12b" providerId="ADAL" clId="{AC95B4A7-EE02-4459-8C3D-53D0FCA89037}" dt="2023-11-13T17:31:39.814" v="1856" actId="478"/>
          <ac:grpSpMkLst>
            <pc:docMk/>
            <pc:sldMk cId="714015552" sldId="417"/>
            <ac:grpSpMk id="28679" creationId="{7BE1EC47-019D-ED01-7254-0FC9BDD8D26A}"/>
          </ac:grpSpMkLst>
        </pc:grpChg>
        <pc:grpChg chg="del">
          <ac:chgData name="TOMMASO CAIAZZI" userId="4467b6bb-f22e-43e1-9cfc-2b9dfdaab12b" providerId="ADAL" clId="{AC95B4A7-EE02-4459-8C3D-53D0FCA89037}" dt="2023-11-13T17:09:28.460" v="1391" actId="478"/>
          <ac:grpSpMkLst>
            <pc:docMk/>
            <pc:sldMk cId="714015552" sldId="417"/>
            <ac:grpSpMk id="28680" creationId="{43E838DF-ECEA-27AF-B455-9D116E747A1D}"/>
          </ac:grpSpMkLst>
        </pc:grpChg>
        <pc:grpChg chg="mod">
          <ac:chgData name="TOMMASO CAIAZZI" userId="4467b6bb-f22e-43e1-9cfc-2b9dfdaab12b" providerId="ADAL" clId="{AC95B4A7-EE02-4459-8C3D-53D0FCA89037}" dt="2023-11-13T17:06:35.509" v="1346" actId="1076"/>
          <ac:grpSpMkLst>
            <pc:docMk/>
            <pc:sldMk cId="714015552" sldId="417"/>
            <ac:grpSpMk id="28713" creationId="{3A9CF9BB-544C-16EB-3919-CBCD627D4E75}"/>
          </ac:grpSpMkLst>
        </pc:grpChg>
        <pc:grpChg chg="mod">
          <ac:chgData name="TOMMASO CAIAZZI" userId="4467b6bb-f22e-43e1-9cfc-2b9dfdaab12b" providerId="ADAL" clId="{AC95B4A7-EE02-4459-8C3D-53D0FCA89037}" dt="2023-11-13T17:06:35.509" v="1346" actId="1076"/>
          <ac:grpSpMkLst>
            <pc:docMk/>
            <pc:sldMk cId="714015552" sldId="417"/>
            <ac:grpSpMk id="28714" creationId="{EB3F0270-0E68-2FC3-21E9-73FCC07297F8}"/>
          </ac:grpSpMkLst>
        </pc:grpChg>
        <pc:grpChg chg="mod">
          <ac:chgData name="TOMMASO CAIAZZI" userId="4467b6bb-f22e-43e1-9cfc-2b9dfdaab12b" providerId="ADAL" clId="{AC95B4A7-EE02-4459-8C3D-53D0FCA89037}" dt="2023-11-13T17:06:35.509" v="1346" actId="1076"/>
          <ac:grpSpMkLst>
            <pc:docMk/>
            <pc:sldMk cId="714015552" sldId="417"/>
            <ac:grpSpMk id="28715" creationId="{D6E4EA06-CDFB-DADE-2463-87167630E012}"/>
          </ac:grpSpMkLst>
        </pc:grpChg>
        <pc:grpChg chg="mod">
          <ac:chgData name="TOMMASO CAIAZZI" userId="4467b6bb-f22e-43e1-9cfc-2b9dfdaab12b" providerId="ADAL" clId="{AC95B4A7-EE02-4459-8C3D-53D0FCA89037}" dt="2023-11-13T17:06:35.509" v="1346" actId="1076"/>
          <ac:grpSpMkLst>
            <pc:docMk/>
            <pc:sldMk cId="714015552" sldId="417"/>
            <ac:grpSpMk id="28716" creationId="{40A0121D-013F-B6C0-0C01-30E2F4EDD675}"/>
          </ac:grpSpMkLst>
        </pc:grpChg>
        <pc:grpChg chg="mod">
          <ac:chgData name="TOMMASO CAIAZZI" userId="4467b6bb-f22e-43e1-9cfc-2b9dfdaab12b" providerId="ADAL" clId="{AC95B4A7-EE02-4459-8C3D-53D0FCA89037}" dt="2023-11-13T17:06:35.509" v="1346" actId="1076"/>
          <ac:grpSpMkLst>
            <pc:docMk/>
            <pc:sldMk cId="714015552" sldId="417"/>
            <ac:grpSpMk id="28720" creationId="{9462052F-B1CD-1B96-7063-9FF98C77EE2E}"/>
          </ac:grpSpMkLst>
        </pc:grpChg>
        <pc:grpChg chg="mod">
          <ac:chgData name="TOMMASO CAIAZZI" userId="4467b6bb-f22e-43e1-9cfc-2b9dfdaab12b" providerId="ADAL" clId="{AC95B4A7-EE02-4459-8C3D-53D0FCA89037}" dt="2023-11-13T17:06:35.509" v="1346" actId="1076"/>
          <ac:grpSpMkLst>
            <pc:docMk/>
            <pc:sldMk cId="714015552" sldId="417"/>
            <ac:grpSpMk id="28725" creationId="{B159E94B-1F35-974A-C6FB-F8EE12BCF8A0}"/>
          </ac:grpSpMkLst>
        </pc:grpChg>
      </pc:sldChg>
      <pc:sldChg chg="delSp add mod">
        <pc:chgData name="TOMMASO CAIAZZI" userId="4467b6bb-f22e-43e1-9cfc-2b9dfdaab12b" providerId="ADAL" clId="{AC95B4A7-EE02-4459-8C3D-53D0FCA89037}" dt="2023-11-13T17:22:48.424" v="1648" actId="478"/>
        <pc:sldMkLst>
          <pc:docMk/>
          <pc:sldMk cId="2724736757" sldId="418"/>
        </pc:sldMkLst>
        <pc:spChg chg="del">
          <ac:chgData name="TOMMASO CAIAZZI" userId="4467b6bb-f22e-43e1-9cfc-2b9dfdaab12b" providerId="ADAL" clId="{AC95B4A7-EE02-4459-8C3D-53D0FCA89037}" dt="2023-11-13T17:22:48.424" v="1648" actId="478"/>
          <ac:spMkLst>
            <pc:docMk/>
            <pc:sldMk cId="2724736757" sldId="418"/>
            <ac:spMk id="13" creationId="{51E87B72-3858-8EEA-55B2-89F728C77CFB}"/>
          </ac:spMkLst>
        </pc:spChg>
        <pc:spChg chg="del">
          <ac:chgData name="TOMMASO CAIAZZI" userId="4467b6bb-f22e-43e1-9cfc-2b9dfdaab12b" providerId="ADAL" clId="{AC95B4A7-EE02-4459-8C3D-53D0FCA89037}" dt="2023-11-13T17:22:47.882" v="1647" actId="478"/>
          <ac:spMkLst>
            <pc:docMk/>
            <pc:sldMk cId="2724736757" sldId="418"/>
            <ac:spMk id="14" creationId="{7CDE518F-CF31-B35A-B48C-C56C7537269C}"/>
          </ac:spMkLst>
        </pc:spChg>
      </pc:sldChg>
      <pc:sldChg chg="delSp add mod">
        <pc:chgData name="TOMMASO CAIAZZI" userId="4467b6bb-f22e-43e1-9cfc-2b9dfdaab12b" providerId="ADAL" clId="{AC95B4A7-EE02-4459-8C3D-53D0FCA89037}" dt="2023-11-13T17:22:58.375" v="1652" actId="478"/>
        <pc:sldMkLst>
          <pc:docMk/>
          <pc:sldMk cId="4143783887" sldId="419"/>
        </pc:sldMkLst>
        <pc:spChg chg="del">
          <ac:chgData name="TOMMASO CAIAZZI" userId="4467b6bb-f22e-43e1-9cfc-2b9dfdaab12b" providerId="ADAL" clId="{AC95B4A7-EE02-4459-8C3D-53D0FCA89037}" dt="2023-11-13T17:22:58.375" v="1652" actId="478"/>
          <ac:spMkLst>
            <pc:docMk/>
            <pc:sldMk cId="4143783887" sldId="419"/>
            <ac:spMk id="14" creationId="{7CDE518F-CF31-B35A-B48C-C56C7537269C}"/>
          </ac:spMkLst>
        </pc:spChg>
      </pc:sldChg>
      <pc:sldChg chg="addSp delSp add mod">
        <pc:chgData name="TOMMASO CAIAZZI" userId="4467b6bb-f22e-43e1-9cfc-2b9dfdaab12b" providerId="ADAL" clId="{AC95B4A7-EE02-4459-8C3D-53D0FCA89037}" dt="2023-11-13T17:23:23.786" v="1654" actId="478"/>
        <pc:sldMkLst>
          <pc:docMk/>
          <pc:sldMk cId="1826683344" sldId="420"/>
        </pc:sldMkLst>
        <pc:spChg chg="add del">
          <ac:chgData name="TOMMASO CAIAZZI" userId="4467b6bb-f22e-43e1-9cfc-2b9dfdaab12b" providerId="ADAL" clId="{AC95B4A7-EE02-4459-8C3D-53D0FCA89037}" dt="2023-11-13T17:23:23.786" v="1654" actId="478"/>
          <ac:spMkLst>
            <pc:docMk/>
            <pc:sldMk cId="1826683344" sldId="420"/>
            <ac:spMk id="12" creationId="{267BC180-45F4-D8D3-6E74-AA9D1B89E8AD}"/>
          </ac:spMkLst>
        </pc:spChg>
      </pc:sldChg>
      <pc:sldChg chg="modSp add del mod modClrScheme chgLayout">
        <pc:chgData name="TOMMASO CAIAZZI" userId="4467b6bb-f22e-43e1-9cfc-2b9dfdaab12b" providerId="ADAL" clId="{AC95B4A7-EE02-4459-8C3D-53D0FCA89037}" dt="2023-11-13T17:24:47.866" v="1658" actId="47"/>
        <pc:sldMkLst>
          <pc:docMk/>
          <pc:sldMk cId="2989540498" sldId="421"/>
        </pc:sldMkLst>
        <pc:spChg chg="mod ord">
          <ac:chgData name="TOMMASO CAIAZZI" userId="4467b6bb-f22e-43e1-9cfc-2b9dfdaab12b" providerId="ADAL" clId="{AC95B4A7-EE02-4459-8C3D-53D0FCA89037}" dt="2023-11-13T17:24:35.138" v="1656" actId="700"/>
          <ac:spMkLst>
            <pc:docMk/>
            <pc:sldMk cId="2989540498" sldId="421"/>
            <ac:spMk id="32" creationId="{2E5D5B4C-22D0-0B2C-A0A5-2C20457B7E43}"/>
          </ac:spMkLst>
        </pc:spChg>
        <pc:spChg chg="mod ord">
          <ac:chgData name="TOMMASO CAIAZZI" userId="4467b6bb-f22e-43e1-9cfc-2b9dfdaab12b" providerId="ADAL" clId="{AC95B4A7-EE02-4459-8C3D-53D0FCA89037}" dt="2023-11-13T17:24:35.138" v="1656" actId="700"/>
          <ac:spMkLst>
            <pc:docMk/>
            <pc:sldMk cId="2989540498" sldId="421"/>
            <ac:spMk id="33" creationId="{50E58F9C-BA66-9FD2-348D-D8125AD8D638}"/>
          </ac:spMkLst>
        </pc:spChg>
        <pc:spChg chg="mod ord">
          <ac:chgData name="TOMMASO CAIAZZI" userId="4467b6bb-f22e-43e1-9cfc-2b9dfdaab12b" providerId="ADAL" clId="{AC95B4A7-EE02-4459-8C3D-53D0FCA89037}" dt="2023-11-13T17:24:35.138" v="1656" actId="700"/>
          <ac:spMkLst>
            <pc:docMk/>
            <pc:sldMk cId="2989540498" sldId="421"/>
            <ac:spMk id="8197" creationId="{DBD5E7CA-9C58-48AA-323F-707E13B95CD6}"/>
          </ac:spMkLst>
        </pc:spChg>
        <pc:spChg chg="mod ord">
          <ac:chgData name="TOMMASO CAIAZZI" userId="4467b6bb-f22e-43e1-9cfc-2b9dfdaab12b" providerId="ADAL" clId="{AC95B4A7-EE02-4459-8C3D-53D0FCA89037}" dt="2023-11-13T17:24:35.230" v="1657" actId="27636"/>
          <ac:spMkLst>
            <pc:docMk/>
            <pc:sldMk cId="2989540498" sldId="421"/>
            <ac:spMk id="8198" creationId="{DE7CF4D6-80FD-46D2-8790-7B9D18C6C768}"/>
          </ac:spMkLst>
        </pc:spChg>
      </pc:sldChg>
      <pc:sldChg chg="addSp delSp modSp add mod">
        <pc:chgData name="TOMMASO CAIAZZI" userId="4467b6bb-f22e-43e1-9cfc-2b9dfdaab12b" providerId="ADAL" clId="{AC95B4A7-EE02-4459-8C3D-53D0FCA89037}" dt="2023-11-13T17:25:15.909" v="1687" actId="1076"/>
        <pc:sldMkLst>
          <pc:docMk/>
          <pc:sldMk cId="3401389069" sldId="421"/>
        </pc:sldMkLst>
        <pc:spChg chg="add del mod">
          <ac:chgData name="TOMMASO CAIAZZI" userId="4467b6bb-f22e-43e1-9cfc-2b9dfdaab12b" providerId="ADAL" clId="{AC95B4A7-EE02-4459-8C3D-53D0FCA89037}" dt="2023-11-13T17:25:12.029" v="1686" actId="478"/>
          <ac:spMkLst>
            <pc:docMk/>
            <pc:sldMk cId="3401389069" sldId="421"/>
            <ac:spMk id="2" creationId="{FF8E438A-3191-1473-D9FA-0743E6858844}"/>
          </ac:spMkLst>
        </pc:spChg>
        <pc:spChg chg="mod">
          <ac:chgData name="TOMMASO CAIAZZI" userId="4467b6bb-f22e-43e1-9cfc-2b9dfdaab12b" providerId="ADAL" clId="{AC95B4A7-EE02-4459-8C3D-53D0FCA89037}" dt="2023-11-13T17:25:15.909" v="1687" actId="1076"/>
          <ac:spMkLst>
            <pc:docMk/>
            <pc:sldMk cId="3401389069" sldId="421"/>
            <ac:spMk id="5122" creationId="{D52C1193-E72F-9504-F8A2-1C3CD7C9A60A}"/>
          </ac:spMkLst>
        </pc:spChg>
        <pc:spChg chg="del">
          <ac:chgData name="TOMMASO CAIAZZI" userId="4467b6bb-f22e-43e1-9cfc-2b9dfdaab12b" providerId="ADAL" clId="{AC95B4A7-EE02-4459-8C3D-53D0FCA89037}" dt="2023-11-13T17:25:10.731" v="1685" actId="478"/>
          <ac:spMkLst>
            <pc:docMk/>
            <pc:sldMk cId="3401389069" sldId="421"/>
            <ac:spMk id="5123" creationId="{7269C1AF-3115-5BC8-A826-7DD11551941F}"/>
          </ac:spMkLst>
        </pc:spChg>
        <pc:graphicFrameChg chg="del">
          <ac:chgData name="TOMMASO CAIAZZI" userId="4467b6bb-f22e-43e1-9cfc-2b9dfdaab12b" providerId="ADAL" clId="{AC95B4A7-EE02-4459-8C3D-53D0FCA89037}" dt="2023-11-13T17:24:52.277" v="1660" actId="478"/>
          <ac:graphicFrameMkLst>
            <pc:docMk/>
            <pc:sldMk cId="3401389069" sldId="421"/>
            <ac:graphicFrameMk id="124990" creationId="{B29E1B27-9968-C664-167E-267F5CE28173}"/>
          </ac:graphicFrameMkLst>
        </pc:graphicFrameChg>
      </pc:sldChg>
      <pc:sldChg chg="modSp add mod">
        <pc:chgData name="TOMMASO CAIAZZI" userId="4467b6bb-f22e-43e1-9cfc-2b9dfdaab12b" providerId="ADAL" clId="{AC95B4A7-EE02-4459-8C3D-53D0FCA89037}" dt="2023-11-13T17:26:51.450" v="1718" actId="20577"/>
        <pc:sldMkLst>
          <pc:docMk/>
          <pc:sldMk cId="3359667938" sldId="422"/>
        </pc:sldMkLst>
        <pc:spChg chg="mod">
          <ac:chgData name="TOMMASO CAIAZZI" userId="4467b6bb-f22e-43e1-9cfc-2b9dfdaab12b" providerId="ADAL" clId="{AC95B4A7-EE02-4459-8C3D-53D0FCA89037}" dt="2023-11-13T17:26:51.450" v="1718" actId="20577"/>
          <ac:spMkLst>
            <pc:docMk/>
            <pc:sldMk cId="3359667938" sldId="422"/>
            <ac:spMk id="5122" creationId="{D52C1193-E72F-9504-F8A2-1C3CD7C9A60A}"/>
          </ac:spMkLst>
        </pc:spChg>
      </pc:sldChg>
      <pc:sldChg chg="modSp add mod">
        <pc:chgData name="TOMMASO CAIAZZI" userId="4467b6bb-f22e-43e1-9cfc-2b9dfdaab12b" providerId="ADAL" clId="{AC95B4A7-EE02-4459-8C3D-53D0FCA89037}" dt="2023-11-13T17:29:34.544" v="1840" actId="20577"/>
        <pc:sldMkLst>
          <pc:docMk/>
          <pc:sldMk cId="691626994" sldId="423"/>
        </pc:sldMkLst>
        <pc:spChg chg="mod">
          <ac:chgData name="TOMMASO CAIAZZI" userId="4467b6bb-f22e-43e1-9cfc-2b9dfdaab12b" providerId="ADAL" clId="{AC95B4A7-EE02-4459-8C3D-53D0FCA89037}" dt="2023-11-13T17:29:34.544" v="1840" actId="20577"/>
          <ac:spMkLst>
            <pc:docMk/>
            <pc:sldMk cId="691626994" sldId="423"/>
            <ac:spMk id="5122" creationId="{D52C1193-E72F-9504-F8A2-1C3CD7C9A60A}"/>
          </ac:spMkLst>
        </pc:spChg>
      </pc:sldChg>
      <pc:sldChg chg="modSp add mod">
        <pc:chgData name="TOMMASO CAIAZZI" userId="4467b6bb-f22e-43e1-9cfc-2b9dfdaab12b" providerId="ADAL" clId="{AC95B4A7-EE02-4459-8C3D-53D0FCA89037}" dt="2023-11-13T17:30:10.033" v="1843" actId="20577"/>
        <pc:sldMkLst>
          <pc:docMk/>
          <pc:sldMk cId="156608522" sldId="424"/>
        </pc:sldMkLst>
        <pc:spChg chg="mod">
          <ac:chgData name="TOMMASO CAIAZZI" userId="4467b6bb-f22e-43e1-9cfc-2b9dfdaab12b" providerId="ADAL" clId="{AC95B4A7-EE02-4459-8C3D-53D0FCA89037}" dt="2023-11-13T17:30:10.033" v="1843" actId="20577"/>
          <ac:spMkLst>
            <pc:docMk/>
            <pc:sldMk cId="156608522" sldId="424"/>
            <ac:spMk id="5122" creationId="{D52C1193-E72F-9504-F8A2-1C3CD7C9A60A}"/>
          </ac:spMkLst>
        </pc:spChg>
      </pc:sldChg>
      <pc:sldChg chg="add">
        <pc:chgData name="TOMMASO CAIAZZI" userId="4467b6bb-f22e-43e1-9cfc-2b9dfdaab12b" providerId="ADAL" clId="{AC95B4A7-EE02-4459-8C3D-53D0FCA89037}" dt="2023-11-13T17:38:16.448" v="2160"/>
        <pc:sldMkLst>
          <pc:docMk/>
          <pc:sldMk cId="1453318088" sldId="425"/>
        </pc:sldMkLst>
      </pc:sldChg>
      <pc:sldChg chg="modSp add mod">
        <pc:chgData name="TOMMASO CAIAZZI" userId="4467b6bb-f22e-43e1-9cfc-2b9dfdaab12b" providerId="ADAL" clId="{AC95B4A7-EE02-4459-8C3D-53D0FCA89037}" dt="2023-11-13T17:39:00.185" v="2168" actId="20577"/>
        <pc:sldMkLst>
          <pc:docMk/>
          <pc:sldMk cId="2200561635" sldId="426"/>
        </pc:sldMkLst>
        <pc:spChg chg="mod">
          <ac:chgData name="TOMMASO CAIAZZI" userId="4467b6bb-f22e-43e1-9cfc-2b9dfdaab12b" providerId="ADAL" clId="{AC95B4A7-EE02-4459-8C3D-53D0FCA89037}" dt="2023-11-13T17:38:38.799" v="2166" actId="20577"/>
          <ac:spMkLst>
            <pc:docMk/>
            <pc:sldMk cId="2200561635" sldId="426"/>
            <ac:spMk id="32" creationId="{EC13EA54-B75A-3AAE-2DC5-04F2EE76EA14}"/>
          </ac:spMkLst>
        </pc:spChg>
        <pc:spChg chg="mod">
          <ac:chgData name="TOMMASO CAIAZZI" userId="4467b6bb-f22e-43e1-9cfc-2b9dfdaab12b" providerId="ADAL" clId="{AC95B4A7-EE02-4459-8C3D-53D0FCA89037}" dt="2023-11-13T17:39:00.185" v="2168" actId="20577"/>
          <ac:spMkLst>
            <pc:docMk/>
            <pc:sldMk cId="2200561635" sldId="426"/>
            <ac:spMk id="18437" creationId="{AFF8E2DB-E1FE-B10A-80D1-645659F9A094}"/>
          </ac:spMkLst>
        </pc:spChg>
      </pc:sldChg>
      <pc:sldChg chg="addSp delSp modSp add mod">
        <pc:chgData name="TOMMASO CAIAZZI" userId="4467b6bb-f22e-43e1-9cfc-2b9dfdaab12b" providerId="ADAL" clId="{AC95B4A7-EE02-4459-8C3D-53D0FCA89037}" dt="2023-11-13T17:47:19.257" v="2217" actId="14100"/>
        <pc:sldMkLst>
          <pc:docMk/>
          <pc:sldMk cId="2558970753" sldId="427"/>
        </pc:sldMkLst>
        <pc:spChg chg="add mod">
          <ac:chgData name="TOMMASO CAIAZZI" userId="4467b6bb-f22e-43e1-9cfc-2b9dfdaab12b" providerId="ADAL" clId="{AC95B4A7-EE02-4459-8C3D-53D0FCA89037}" dt="2023-11-13T17:47:19.257" v="2217" actId="14100"/>
          <ac:spMkLst>
            <pc:docMk/>
            <pc:sldMk cId="2558970753" sldId="427"/>
            <ac:spMk id="8" creationId="{F517F7FD-68AB-9390-0FC0-85B05D162097}"/>
          </ac:spMkLst>
        </pc:spChg>
        <pc:picChg chg="add mod">
          <ac:chgData name="TOMMASO CAIAZZI" userId="4467b6bb-f22e-43e1-9cfc-2b9dfdaab12b" providerId="ADAL" clId="{AC95B4A7-EE02-4459-8C3D-53D0FCA89037}" dt="2023-11-13T17:46:15.460" v="2173" actId="1076"/>
          <ac:picMkLst>
            <pc:docMk/>
            <pc:sldMk cId="2558970753" sldId="427"/>
            <ac:picMk id="3" creationId="{A1320403-A00A-27CC-7154-7D52E2B273E6}"/>
          </ac:picMkLst>
        </pc:picChg>
        <pc:picChg chg="del">
          <ac:chgData name="TOMMASO CAIAZZI" userId="4467b6bb-f22e-43e1-9cfc-2b9dfdaab12b" providerId="ADAL" clId="{AC95B4A7-EE02-4459-8C3D-53D0FCA89037}" dt="2023-11-13T17:46:06.474" v="2170" actId="478"/>
          <ac:picMkLst>
            <pc:docMk/>
            <pc:sldMk cId="2558970753" sldId="427"/>
            <ac:picMk id="9" creationId="{DD2FEF66-2123-08CB-B216-1EDFFDDD2B52}"/>
          </ac:picMkLst>
        </pc:picChg>
      </pc:sldChg>
    </pc:docChg>
  </pc:docChgLst>
  <pc:docChgLst>
    <pc:chgData name="Lorenzo Ariemma" userId="359e4d9b-18ad-408c-9e1b-373fb95ff396" providerId="ADAL" clId="{57FBD4AC-5395-4F40-B022-4B29856A315A}"/>
    <pc:docChg chg="undo custSel addSld delSld modSld">
      <pc:chgData name="Lorenzo Ariemma" userId="359e4d9b-18ad-408c-9e1b-373fb95ff396" providerId="ADAL" clId="{57FBD4AC-5395-4F40-B022-4B29856A315A}" dt="2023-11-22T16:01:02.564" v="388" actId="20577"/>
      <pc:docMkLst>
        <pc:docMk/>
      </pc:docMkLst>
      <pc:sldChg chg="modSp mod">
        <pc:chgData name="Lorenzo Ariemma" userId="359e4d9b-18ad-408c-9e1b-373fb95ff396" providerId="ADAL" clId="{57FBD4AC-5395-4F40-B022-4B29856A315A}" dt="2023-11-22T16:01:02.564" v="388" actId="20577"/>
        <pc:sldMkLst>
          <pc:docMk/>
          <pc:sldMk cId="0" sldId="377"/>
        </pc:sldMkLst>
        <pc:spChg chg="mod">
          <ac:chgData name="Lorenzo Ariemma" userId="359e4d9b-18ad-408c-9e1b-373fb95ff396" providerId="ADAL" clId="{57FBD4AC-5395-4F40-B022-4B29856A315A}" dt="2023-11-22T16:00:45.149" v="360" actId="20577"/>
          <ac:spMkLst>
            <pc:docMk/>
            <pc:sldMk cId="0" sldId="377"/>
            <ac:spMk id="36893" creationId="{DBACB5F7-91D6-BC5D-C7AC-D29CDB9DCFA9}"/>
          </ac:spMkLst>
        </pc:spChg>
        <pc:spChg chg="mod">
          <ac:chgData name="Lorenzo Ariemma" userId="359e4d9b-18ad-408c-9e1b-373fb95ff396" providerId="ADAL" clId="{57FBD4AC-5395-4F40-B022-4B29856A315A}" dt="2023-11-22T16:00:32.588" v="353" actId="20577"/>
          <ac:spMkLst>
            <pc:docMk/>
            <pc:sldMk cId="0" sldId="377"/>
            <ac:spMk id="36894" creationId="{1D05E185-5232-3969-A42A-301E3585C4E2}"/>
          </ac:spMkLst>
        </pc:spChg>
        <pc:spChg chg="mod">
          <ac:chgData name="Lorenzo Ariemma" userId="359e4d9b-18ad-408c-9e1b-373fb95ff396" providerId="ADAL" clId="{57FBD4AC-5395-4F40-B022-4B29856A315A}" dt="2023-11-22T16:00:54.678" v="374" actId="20577"/>
          <ac:spMkLst>
            <pc:docMk/>
            <pc:sldMk cId="0" sldId="377"/>
            <ac:spMk id="36895" creationId="{F297F753-6565-6B7E-1185-EC0A646FFB72}"/>
          </ac:spMkLst>
        </pc:spChg>
        <pc:spChg chg="mod">
          <ac:chgData name="Lorenzo Ariemma" userId="359e4d9b-18ad-408c-9e1b-373fb95ff396" providerId="ADAL" clId="{57FBD4AC-5395-4F40-B022-4B29856A315A}" dt="2023-11-22T16:00:50.599" v="367" actId="20577"/>
          <ac:spMkLst>
            <pc:docMk/>
            <pc:sldMk cId="0" sldId="377"/>
            <ac:spMk id="36896" creationId="{BBA2621F-859D-96FC-8AD1-9176FB2AE102}"/>
          </ac:spMkLst>
        </pc:spChg>
        <pc:spChg chg="mod">
          <ac:chgData name="Lorenzo Ariemma" userId="359e4d9b-18ad-408c-9e1b-373fb95ff396" providerId="ADAL" clId="{57FBD4AC-5395-4F40-B022-4B29856A315A}" dt="2023-11-22T16:01:02.564" v="388" actId="20577"/>
          <ac:spMkLst>
            <pc:docMk/>
            <pc:sldMk cId="0" sldId="377"/>
            <ac:spMk id="36897" creationId="{0A7FFC1D-4CCB-BD71-7540-DF9F82DD1C15}"/>
          </ac:spMkLst>
        </pc:spChg>
        <pc:spChg chg="mod">
          <ac:chgData name="Lorenzo Ariemma" userId="359e4d9b-18ad-408c-9e1b-373fb95ff396" providerId="ADAL" clId="{57FBD4AC-5395-4F40-B022-4B29856A315A}" dt="2023-11-22T16:00:59.121" v="381" actId="20577"/>
          <ac:spMkLst>
            <pc:docMk/>
            <pc:sldMk cId="0" sldId="377"/>
            <ac:spMk id="36898" creationId="{7046BFE3-6D25-9ABF-F905-30A8BB551139}"/>
          </ac:spMkLst>
        </pc:spChg>
      </pc:sldChg>
      <pc:sldChg chg="modSp del mod">
        <pc:chgData name="Lorenzo Ariemma" userId="359e4d9b-18ad-408c-9e1b-373fb95ff396" providerId="ADAL" clId="{57FBD4AC-5395-4F40-B022-4B29856A315A}" dt="2023-11-22T15:48:42.164" v="43" actId="2696"/>
        <pc:sldMkLst>
          <pc:docMk/>
          <pc:sldMk cId="0" sldId="382"/>
        </pc:sldMkLst>
        <pc:spChg chg="mod">
          <ac:chgData name="Lorenzo Ariemma" userId="359e4d9b-18ad-408c-9e1b-373fb95ff396" providerId="ADAL" clId="{57FBD4AC-5395-4F40-B022-4B29856A315A}" dt="2023-11-22T15:46:42.983" v="38" actId="20577"/>
          <ac:spMkLst>
            <pc:docMk/>
            <pc:sldMk cId="0" sldId="382"/>
            <ac:spMk id="26628" creationId="{385FC81B-AAEB-16BD-F586-47C94E58E568}"/>
          </ac:spMkLst>
        </pc:spChg>
      </pc:sldChg>
      <pc:sldChg chg="delSp modSp mod">
        <pc:chgData name="Lorenzo Ariemma" userId="359e4d9b-18ad-408c-9e1b-373fb95ff396" providerId="ADAL" clId="{57FBD4AC-5395-4F40-B022-4B29856A315A}" dt="2023-11-22T15:51:20.215" v="100" actId="20577"/>
        <pc:sldMkLst>
          <pc:docMk/>
          <pc:sldMk cId="2023477470" sldId="416"/>
        </pc:sldMkLst>
        <pc:spChg chg="mod">
          <ac:chgData name="Lorenzo Ariemma" userId="359e4d9b-18ad-408c-9e1b-373fb95ff396" providerId="ADAL" clId="{57FBD4AC-5395-4F40-B022-4B29856A315A}" dt="2023-11-22T15:50:02.125" v="75" actId="2711"/>
          <ac:spMkLst>
            <pc:docMk/>
            <pc:sldMk cId="2023477470" sldId="416"/>
            <ac:spMk id="35" creationId="{BDFBCCD2-0318-8FDD-7961-4D13F39661D2}"/>
          </ac:spMkLst>
        </pc:spChg>
        <pc:spChg chg="del">
          <ac:chgData name="Lorenzo Ariemma" userId="359e4d9b-18ad-408c-9e1b-373fb95ff396" providerId="ADAL" clId="{57FBD4AC-5395-4F40-B022-4B29856A315A}" dt="2023-11-22T15:50:23.821" v="88" actId="478"/>
          <ac:spMkLst>
            <pc:docMk/>
            <pc:sldMk cId="2023477470" sldId="416"/>
            <ac:spMk id="27652" creationId="{0EEAA1BC-67A4-3FF7-1168-BBF27B19C0C5}"/>
          </ac:spMkLst>
        </pc:spChg>
        <pc:spChg chg="mod">
          <ac:chgData name="Lorenzo Ariemma" userId="359e4d9b-18ad-408c-9e1b-373fb95ff396" providerId="ADAL" clId="{57FBD4AC-5395-4F40-B022-4B29856A315A}" dt="2023-11-22T15:51:20.215" v="100" actId="20577"/>
          <ac:spMkLst>
            <pc:docMk/>
            <pc:sldMk cId="2023477470" sldId="416"/>
            <ac:spMk id="27653" creationId="{55C45E03-5159-FEE8-E566-25BE67511105}"/>
          </ac:spMkLst>
        </pc:spChg>
        <pc:spChg chg="mod">
          <ac:chgData name="Lorenzo Ariemma" userId="359e4d9b-18ad-408c-9e1b-373fb95ff396" providerId="ADAL" clId="{57FBD4AC-5395-4F40-B022-4B29856A315A}" dt="2023-11-22T15:50:27.281" v="90" actId="20577"/>
          <ac:spMkLst>
            <pc:docMk/>
            <pc:sldMk cId="2023477470" sldId="416"/>
            <ac:spMk id="27654" creationId="{1195F3D8-FF0D-E27F-C046-B65E6EF99309}"/>
          </ac:spMkLst>
        </pc:spChg>
        <pc:spChg chg="mod">
          <ac:chgData name="Lorenzo Ariemma" userId="359e4d9b-18ad-408c-9e1b-373fb95ff396" providerId="ADAL" clId="{57FBD4AC-5395-4F40-B022-4B29856A315A}" dt="2023-11-22T15:49:49.311" v="74" actId="1035"/>
          <ac:spMkLst>
            <pc:docMk/>
            <pc:sldMk cId="2023477470" sldId="416"/>
            <ac:spMk id="27656" creationId="{A3A143A8-05C3-AA5B-F8D7-CC60AC06199A}"/>
          </ac:spMkLst>
        </pc:spChg>
        <pc:spChg chg="del">
          <ac:chgData name="Lorenzo Ariemma" userId="359e4d9b-18ad-408c-9e1b-373fb95ff396" providerId="ADAL" clId="{57FBD4AC-5395-4F40-B022-4B29856A315A}" dt="2023-11-22T15:50:22.281" v="87" actId="478"/>
          <ac:spMkLst>
            <pc:docMk/>
            <pc:sldMk cId="2023477470" sldId="416"/>
            <ac:spMk id="27657" creationId="{CCADA5A7-84EA-62A1-FBA3-4337502F1E93}"/>
          </ac:spMkLst>
        </pc:spChg>
      </pc:sldChg>
      <pc:sldChg chg="addSp modSp mod">
        <pc:chgData name="Lorenzo Ariemma" userId="359e4d9b-18ad-408c-9e1b-373fb95ff396" providerId="ADAL" clId="{57FBD4AC-5395-4F40-B022-4B29856A315A}" dt="2023-11-22T15:57:32.774" v="343" actId="14100"/>
        <pc:sldMkLst>
          <pc:docMk/>
          <pc:sldMk cId="714015552" sldId="417"/>
        </pc:sldMkLst>
        <pc:spChg chg="add mod">
          <ac:chgData name="Lorenzo Ariemma" userId="359e4d9b-18ad-408c-9e1b-373fb95ff396" providerId="ADAL" clId="{57FBD4AC-5395-4F40-B022-4B29856A315A}" dt="2023-11-22T15:55:51.410" v="303" actId="1035"/>
          <ac:spMkLst>
            <pc:docMk/>
            <pc:sldMk cId="714015552" sldId="417"/>
            <ac:spMk id="2" creationId="{26464013-AC61-6281-FC3D-A8061D225123}"/>
          </ac:spMkLst>
        </pc:spChg>
        <pc:spChg chg="add mod">
          <ac:chgData name="Lorenzo Ariemma" userId="359e4d9b-18ad-408c-9e1b-373fb95ff396" providerId="ADAL" clId="{57FBD4AC-5395-4F40-B022-4B29856A315A}" dt="2023-11-22T15:57:00.847" v="341" actId="14100"/>
          <ac:spMkLst>
            <pc:docMk/>
            <pc:sldMk cId="714015552" sldId="417"/>
            <ac:spMk id="3" creationId="{3CDF73D4-BA4B-2FD6-BB2D-F9D235A0ED1F}"/>
          </ac:spMkLst>
        </pc:spChg>
        <pc:spChg chg="mod">
          <ac:chgData name="Lorenzo Ariemma" userId="359e4d9b-18ad-408c-9e1b-373fb95ff396" providerId="ADAL" clId="{57FBD4AC-5395-4F40-B022-4B29856A315A}" dt="2023-11-22T15:53:24.050" v="155" actId="20577"/>
          <ac:spMkLst>
            <pc:docMk/>
            <pc:sldMk cId="714015552" sldId="417"/>
            <ac:spMk id="63" creationId="{33742E37-6844-3DE2-099E-1FC992EB6E49}"/>
          </ac:spMkLst>
        </pc:spChg>
        <pc:spChg chg="mod">
          <ac:chgData name="Lorenzo Ariemma" userId="359e4d9b-18ad-408c-9e1b-373fb95ff396" providerId="ADAL" clId="{57FBD4AC-5395-4F40-B022-4B29856A315A}" dt="2023-11-22T15:56:03.066" v="322" actId="14100"/>
          <ac:spMkLst>
            <pc:docMk/>
            <pc:sldMk cId="714015552" sldId="417"/>
            <ac:spMk id="78" creationId="{F36FE27C-5297-B27F-5177-9A29E7AC289B}"/>
          </ac:spMkLst>
        </pc:spChg>
        <pc:spChg chg="mod">
          <ac:chgData name="Lorenzo Ariemma" userId="359e4d9b-18ad-408c-9e1b-373fb95ff396" providerId="ADAL" clId="{57FBD4AC-5395-4F40-B022-4B29856A315A}" dt="2023-11-22T15:51:44.606" v="104" actId="403"/>
          <ac:spMkLst>
            <pc:docMk/>
            <pc:sldMk cId="714015552" sldId="417"/>
            <ac:spMk id="28677" creationId="{8FD7A9B2-3C3B-4F10-ABF4-14C5C7C5797F}"/>
          </ac:spMkLst>
        </pc:spChg>
        <pc:spChg chg="mod">
          <ac:chgData name="Lorenzo Ariemma" userId="359e4d9b-18ad-408c-9e1b-373fb95ff396" providerId="ADAL" clId="{57FBD4AC-5395-4F40-B022-4B29856A315A}" dt="2023-11-22T15:55:41.209" v="286" actId="20577"/>
          <ac:spMkLst>
            <pc:docMk/>
            <pc:sldMk cId="714015552" sldId="417"/>
            <ac:spMk id="28678" creationId="{9A334A64-EACC-6B93-B45A-63EF13828316}"/>
          </ac:spMkLst>
        </pc:spChg>
        <pc:spChg chg="mod">
          <ac:chgData name="Lorenzo Ariemma" userId="359e4d9b-18ad-408c-9e1b-373fb95ff396" providerId="ADAL" clId="{57FBD4AC-5395-4F40-B022-4B29856A315A}" dt="2023-11-22T15:55:51.410" v="303" actId="1035"/>
          <ac:spMkLst>
            <pc:docMk/>
            <pc:sldMk cId="714015552" sldId="417"/>
            <ac:spMk id="28681" creationId="{5B74222B-803E-FF78-B884-E66E689E566E}"/>
          </ac:spMkLst>
        </pc:spChg>
        <pc:spChg chg="mod">
          <ac:chgData name="Lorenzo Ariemma" userId="359e4d9b-18ad-408c-9e1b-373fb95ff396" providerId="ADAL" clId="{57FBD4AC-5395-4F40-B022-4B29856A315A}" dt="2023-11-22T15:55:51.410" v="303" actId="1035"/>
          <ac:spMkLst>
            <pc:docMk/>
            <pc:sldMk cId="714015552" sldId="417"/>
            <ac:spMk id="28682" creationId="{977DC20A-B553-3521-D64A-1315F1D95E80}"/>
          </ac:spMkLst>
        </pc:spChg>
        <pc:spChg chg="mod">
          <ac:chgData name="Lorenzo Ariemma" userId="359e4d9b-18ad-408c-9e1b-373fb95ff396" providerId="ADAL" clId="{57FBD4AC-5395-4F40-B022-4B29856A315A}" dt="2023-11-22T15:56:57.336" v="340" actId="14100"/>
          <ac:spMkLst>
            <pc:docMk/>
            <pc:sldMk cId="714015552" sldId="417"/>
            <ac:spMk id="28683" creationId="{1E1DACFF-02D6-04DB-4809-339F31045513}"/>
          </ac:spMkLst>
        </pc:spChg>
        <pc:spChg chg="mod">
          <ac:chgData name="Lorenzo Ariemma" userId="359e4d9b-18ad-408c-9e1b-373fb95ff396" providerId="ADAL" clId="{57FBD4AC-5395-4F40-B022-4B29856A315A}" dt="2023-11-22T15:57:32.774" v="343" actId="14100"/>
          <ac:spMkLst>
            <pc:docMk/>
            <pc:sldMk cId="714015552" sldId="417"/>
            <ac:spMk id="28684" creationId="{68927D15-D282-C323-8AC4-6058D1D31CDC}"/>
          </ac:spMkLst>
        </pc:spChg>
        <pc:grpChg chg="mod">
          <ac:chgData name="Lorenzo Ariemma" userId="359e4d9b-18ad-408c-9e1b-373fb95ff396" providerId="ADAL" clId="{57FBD4AC-5395-4F40-B022-4B29856A315A}" dt="2023-11-22T15:55:51.410" v="303" actId="1035"/>
          <ac:grpSpMkLst>
            <pc:docMk/>
            <pc:sldMk cId="714015552" sldId="417"/>
            <ac:grpSpMk id="62" creationId="{C696C34A-26D9-19C6-893C-BF27C773043A}"/>
          </ac:grpSpMkLst>
        </pc:grpChg>
        <pc:grpChg chg="mod">
          <ac:chgData name="Lorenzo Ariemma" userId="359e4d9b-18ad-408c-9e1b-373fb95ff396" providerId="ADAL" clId="{57FBD4AC-5395-4F40-B022-4B29856A315A}" dt="2023-11-22T15:55:57.701" v="321" actId="1035"/>
          <ac:grpSpMkLst>
            <pc:docMk/>
            <pc:sldMk cId="714015552" sldId="417"/>
            <ac:grpSpMk id="77" creationId="{A6225F15-4BC3-FAF1-5A29-8241D82A4D11}"/>
          </ac:grpSpMkLst>
        </pc:grpChg>
      </pc:sldChg>
      <pc:sldChg chg="modSp mod">
        <pc:chgData name="Lorenzo Ariemma" userId="359e4d9b-18ad-408c-9e1b-373fb95ff396" providerId="ADAL" clId="{57FBD4AC-5395-4F40-B022-4B29856A315A}" dt="2023-11-22T15:39:07.662" v="7" actId="20577"/>
        <pc:sldMkLst>
          <pc:docMk/>
          <pc:sldMk cId="156608522" sldId="424"/>
        </pc:sldMkLst>
        <pc:spChg chg="mod">
          <ac:chgData name="Lorenzo Ariemma" userId="359e4d9b-18ad-408c-9e1b-373fb95ff396" providerId="ADAL" clId="{57FBD4AC-5395-4F40-B022-4B29856A315A}" dt="2023-11-22T15:39:07.662" v="7" actId="20577"/>
          <ac:spMkLst>
            <pc:docMk/>
            <pc:sldMk cId="156608522" sldId="424"/>
            <ac:spMk id="5122" creationId="{D52C1193-E72F-9504-F8A2-1C3CD7C9A60A}"/>
          </ac:spMkLst>
        </pc:spChg>
      </pc:sldChg>
      <pc:sldChg chg="modSp mod">
        <pc:chgData name="Lorenzo Ariemma" userId="359e4d9b-18ad-408c-9e1b-373fb95ff396" providerId="ADAL" clId="{57FBD4AC-5395-4F40-B022-4B29856A315A}" dt="2023-11-22T15:44:37.300" v="28" actId="113"/>
        <pc:sldMkLst>
          <pc:docMk/>
          <pc:sldMk cId="1453318088" sldId="425"/>
        </pc:sldMkLst>
        <pc:spChg chg="mod">
          <ac:chgData name="Lorenzo Ariemma" userId="359e4d9b-18ad-408c-9e1b-373fb95ff396" providerId="ADAL" clId="{57FBD4AC-5395-4F40-B022-4B29856A315A}" dt="2023-11-22T15:44:37.300" v="28" actId="113"/>
          <ac:spMkLst>
            <pc:docMk/>
            <pc:sldMk cId="1453318088" sldId="425"/>
            <ac:spMk id="7" creationId="{F0B87276-EE02-17B7-3370-3168133C8736}"/>
          </ac:spMkLst>
        </pc:spChg>
      </pc:sldChg>
      <pc:sldChg chg="modSp mod">
        <pc:chgData name="Lorenzo Ariemma" userId="359e4d9b-18ad-408c-9e1b-373fb95ff396" providerId="ADAL" clId="{57FBD4AC-5395-4F40-B022-4B29856A315A}" dt="2023-11-22T15:41:17.615" v="13" actId="20577"/>
        <pc:sldMkLst>
          <pc:docMk/>
          <pc:sldMk cId="2200561635" sldId="426"/>
        </pc:sldMkLst>
        <pc:spChg chg="mod">
          <ac:chgData name="Lorenzo Ariemma" userId="359e4d9b-18ad-408c-9e1b-373fb95ff396" providerId="ADAL" clId="{57FBD4AC-5395-4F40-B022-4B29856A315A}" dt="2023-11-22T15:41:01.694" v="9" actId="14100"/>
          <ac:spMkLst>
            <pc:docMk/>
            <pc:sldMk cId="2200561635" sldId="426"/>
            <ac:spMk id="32" creationId="{EC13EA54-B75A-3AAE-2DC5-04F2EE76EA14}"/>
          </ac:spMkLst>
        </pc:spChg>
        <pc:spChg chg="mod">
          <ac:chgData name="Lorenzo Ariemma" userId="359e4d9b-18ad-408c-9e1b-373fb95ff396" providerId="ADAL" clId="{57FBD4AC-5395-4F40-B022-4B29856A315A}" dt="2023-11-22T15:41:04.289" v="10" actId="14100"/>
          <ac:spMkLst>
            <pc:docMk/>
            <pc:sldMk cId="2200561635" sldId="426"/>
            <ac:spMk id="33" creationId="{059A51EC-24EC-09A8-A931-0C514F033872}"/>
          </ac:spMkLst>
        </pc:spChg>
        <pc:spChg chg="mod">
          <ac:chgData name="Lorenzo Ariemma" userId="359e4d9b-18ad-408c-9e1b-373fb95ff396" providerId="ADAL" clId="{57FBD4AC-5395-4F40-B022-4B29856A315A}" dt="2023-11-22T15:39:13.844" v="8" actId="20577"/>
          <ac:spMkLst>
            <pc:docMk/>
            <pc:sldMk cId="2200561635" sldId="426"/>
            <ac:spMk id="18436" creationId="{FB2E0A32-A59E-7612-9251-F9780ACA9F1D}"/>
          </ac:spMkLst>
        </pc:spChg>
        <pc:spChg chg="mod">
          <ac:chgData name="Lorenzo Ariemma" userId="359e4d9b-18ad-408c-9e1b-373fb95ff396" providerId="ADAL" clId="{57FBD4AC-5395-4F40-B022-4B29856A315A}" dt="2023-11-22T15:41:17.615" v="13" actId="20577"/>
          <ac:spMkLst>
            <pc:docMk/>
            <pc:sldMk cId="2200561635" sldId="426"/>
            <ac:spMk id="18437" creationId="{AFF8E2DB-E1FE-B10A-80D1-645659F9A094}"/>
          </ac:spMkLst>
        </pc:spChg>
        <pc:grpChg chg="mod">
          <ac:chgData name="Lorenzo Ariemma" userId="359e4d9b-18ad-408c-9e1b-373fb95ff396" providerId="ADAL" clId="{57FBD4AC-5395-4F40-B022-4B29856A315A}" dt="2023-11-22T15:41:11.259" v="12" actId="1076"/>
          <ac:grpSpMkLst>
            <pc:docMk/>
            <pc:sldMk cId="2200561635" sldId="426"/>
            <ac:grpSpMk id="31" creationId="{67286795-F9BA-935F-0E5F-3744B5411972}"/>
          </ac:grpSpMkLst>
        </pc:grpChg>
      </pc:sldChg>
      <pc:sldChg chg="modSp mod">
        <pc:chgData name="Lorenzo Ariemma" userId="359e4d9b-18ad-408c-9e1b-373fb95ff396" providerId="ADAL" clId="{57FBD4AC-5395-4F40-B022-4B29856A315A}" dt="2023-11-22T16:00:13.405" v="346" actId="14100"/>
        <pc:sldMkLst>
          <pc:docMk/>
          <pc:sldMk cId="2558970753" sldId="427"/>
        </pc:sldMkLst>
        <pc:spChg chg="mod">
          <ac:chgData name="Lorenzo Ariemma" userId="359e4d9b-18ad-408c-9e1b-373fb95ff396" providerId="ADAL" clId="{57FBD4AC-5395-4F40-B022-4B29856A315A}" dt="2023-11-22T16:00:13.405" v="346" actId="14100"/>
          <ac:spMkLst>
            <pc:docMk/>
            <pc:sldMk cId="2558970753" sldId="427"/>
            <ac:spMk id="8" creationId="{F517F7FD-68AB-9390-0FC0-85B05D162097}"/>
          </ac:spMkLst>
        </pc:spChg>
        <pc:picChg chg="mod">
          <ac:chgData name="Lorenzo Ariemma" userId="359e4d9b-18ad-408c-9e1b-373fb95ff396" providerId="ADAL" clId="{57FBD4AC-5395-4F40-B022-4B29856A315A}" dt="2023-11-22T16:00:04.225" v="344" actId="14826"/>
          <ac:picMkLst>
            <pc:docMk/>
            <pc:sldMk cId="2558970753" sldId="427"/>
            <ac:picMk id="3" creationId="{A1320403-A00A-27CC-7154-7D52E2B273E6}"/>
          </ac:picMkLst>
        </pc:picChg>
      </pc:sldChg>
      <pc:sldChg chg="addSp delSp modSp add mod">
        <pc:chgData name="Lorenzo Ariemma" userId="359e4d9b-18ad-408c-9e1b-373fb95ff396" providerId="ADAL" clId="{57FBD4AC-5395-4F40-B022-4B29856A315A}" dt="2023-11-22T15:48:39.266" v="42"/>
        <pc:sldMkLst>
          <pc:docMk/>
          <pc:sldMk cId="2118027753" sldId="448"/>
        </pc:sldMkLst>
        <pc:spChg chg="del">
          <ac:chgData name="Lorenzo Ariemma" userId="359e4d9b-18ad-408c-9e1b-373fb95ff396" providerId="ADAL" clId="{57FBD4AC-5395-4F40-B022-4B29856A315A}" dt="2023-11-22T15:48:34.560" v="41" actId="478"/>
          <ac:spMkLst>
            <pc:docMk/>
            <pc:sldMk cId="2118027753" sldId="448"/>
            <ac:spMk id="9" creationId="{26AF67F4-163D-2995-7367-49A51EE7EA00}"/>
          </ac:spMkLst>
        </pc:spChg>
        <pc:spChg chg="add mod">
          <ac:chgData name="Lorenzo Ariemma" userId="359e4d9b-18ad-408c-9e1b-373fb95ff396" providerId="ADAL" clId="{57FBD4AC-5395-4F40-B022-4B29856A315A}" dt="2023-11-22T15:48:33.155" v="40"/>
          <ac:spMkLst>
            <pc:docMk/>
            <pc:sldMk cId="2118027753" sldId="448"/>
            <ac:spMk id="10" creationId="{FAEFA9CD-D13D-2908-DA6A-AA91F9C5DD31}"/>
          </ac:spMkLst>
        </pc:spChg>
        <pc:spChg chg="mod">
          <ac:chgData name="Lorenzo Ariemma" userId="359e4d9b-18ad-408c-9e1b-373fb95ff396" providerId="ADAL" clId="{57FBD4AC-5395-4F40-B022-4B29856A315A}" dt="2023-11-22T15:48:39.266" v="42"/>
          <ac:spMkLst>
            <pc:docMk/>
            <pc:sldMk cId="2118027753" sldId="448"/>
            <ac:spMk id="10244" creationId="{D63F4DBA-DBF8-1D3F-E3DE-6A1BB33B10F4}"/>
          </ac:spMkLst>
        </pc:spChg>
      </pc:sldChg>
    </pc:docChg>
  </pc:docChgLst>
  <pc:docChgLst>
    <pc:chgData name="Tommaso Caiazzi" userId="4467b6bb-f22e-43e1-9cfc-2b9dfdaab12b" providerId="ADAL" clId="{12B4D3CF-C7A3-4887-A9E8-33285D889704}"/>
    <pc:docChg chg="undo custSel addSld delSld modSld sldOrd">
      <pc:chgData name="Tommaso Caiazzi" userId="4467b6bb-f22e-43e1-9cfc-2b9dfdaab12b" providerId="ADAL" clId="{12B4D3CF-C7A3-4887-A9E8-33285D889704}" dt="2023-11-14T18:42:18.195" v="653" actId="729"/>
      <pc:docMkLst>
        <pc:docMk/>
      </pc:docMkLst>
      <pc:sldChg chg="mod modShow">
        <pc:chgData name="Tommaso Caiazzi" userId="4467b6bb-f22e-43e1-9cfc-2b9dfdaab12b" providerId="ADAL" clId="{12B4D3CF-C7A3-4887-A9E8-33285D889704}" dt="2023-11-14T18:42:18.195" v="653" actId="729"/>
        <pc:sldMkLst>
          <pc:docMk/>
          <pc:sldMk cId="0" sldId="363"/>
        </pc:sldMkLst>
      </pc:sldChg>
      <pc:sldChg chg="mod modShow">
        <pc:chgData name="Tommaso Caiazzi" userId="4467b6bb-f22e-43e1-9cfc-2b9dfdaab12b" providerId="ADAL" clId="{12B4D3CF-C7A3-4887-A9E8-33285D889704}" dt="2023-11-14T18:42:18.195" v="653" actId="729"/>
        <pc:sldMkLst>
          <pc:docMk/>
          <pc:sldMk cId="0" sldId="391"/>
        </pc:sldMkLst>
      </pc:sldChg>
      <pc:sldChg chg="modSp mod">
        <pc:chgData name="Tommaso Caiazzi" userId="4467b6bb-f22e-43e1-9cfc-2b9dfdaab12b" providerId="ADAL" clId="{12B4D3CF-C7A3-4887-A9E8-33285D889704}" dt="2023-11-14T17:57:33.793" v="38" actId="790"/>
        <pc:sldMkLst>
          <pc:docMk/>
          <pc:sldMk cId="2558970753" sldId="427"/>
        </pc:sldMkLst>
        <pc:spChg chg="mod">
          <ac:chgData name="Tommaso Caiazzi" userId="4467b6bb-f22e-43e1-9cfc-2b9dfdaab12b" providerId="ADAL" clId="{12B4D3CF-C7A3-4887-A9E8-33285D889704}" dt="2023-11-14T17:57:33.793" v="38" actId="790"/>
          <ac:spMkLst>
            <pc:docMk/>
            <pc:sldMk cId="2558970753" sldId="427"/>
            <ac:spMk id="8" creationId="{F517F7FD-68AB-9390-0FC0-85B05D162097}"/>
          </ac:spMkLst>
        </pc:spChg>
      </pc:sldChg>
      <pc:sldChg chg="modSp add mod">
        <pc:chgData name="Tommaso Caiazzi" userId="4467b6bb-f22e-43e1-9cfc-2b9dfdaab12b" providerId="ADAL" clId="{12B4D3CF-C7A3-4887-A9E8-33285D889704}" dt="2023-11-14T17:45:48.029" v="10" actId="20577"/>
        <pc:sldMkLst>
          <pc:docMk/>
          <pc:sldMk cId="2708625525" sldId="428"/>
        </pc:sldMkLst>
        <pc:spChg chg="mod">
          <ac:chgData name="Tommaso Caiazzi" userId="4467b6bb-f22e-43e1-9cfc-2b9dfdaab12b" providerId="ADAL" clId="{12B4D3CF-C7A3-4887-A9E8-33285D889704}" dt="2023-11-14T17:45:48.029" v="10" actId="20577"/>
          <ac:spMkLst>
            <pc:docMk/>
            <pc:sldMk cId="2708625525" sldId="428"/>
            <ac:spMk id="5122" creationId="{D52C1193-E72F-9504-F8A2-1C3CD7C9A60A}"/>
          </ac:spMkLst>
        </pc:spChg>
      </pc:sldChg>
      <pc:sldChg chg="addSp delSp modSp add mod">
        <pc:chgData name="Tommaso Caiazzi" userId="4467b6bb-f22e-43e1-9cfc-2b9dfdaab12b" providerId="ADAL" clId="{12B4D3CF-C7A3-4887-A9E8-33285D889704}" dt="2023-11-14T18:36:41.552" v="509" actId="14100"/>
        <pc:sldMkLst>
          <pc:docMk/>
          <pc:sldMk cId="1894322204" sldId="429"/>
        </pc:sldMkLst>
        <pc:spChg chg="add del mod">
          <ac:chgData name="Tommaso Caiazzi" userId="4467b6bb-f22e-43e1-9cfc-2b9dfdaab12b" providerId="ADAL" clId="{12B4D3CF-C7A3-4887-A9E8-33285D889704}" dt="2023-11-14T18:05:07.341" v="69" actId="478"/>
          <ac:spMkLst>
            <pc:docMk/>
            <pc:sldMk cId="1894322204" sldId="429"/>
            <ac:spMk id="2" creationId="{A0F04143-F54F-6B3F-E2EA-12964FB39CDE}"/>
          </ac:spMkLst>
        </pc:spChg>
        <pc:spChg chg="add mod">
          <ac:chgData name="Tommaso Caiazzi" userId="4467b6bb-f22e-43e1-9cfc-2b9dfdaab12b" providerId="ADAL" clId="{12B4D3CF-C7A3-4887-A9E8-33285D889704}" dt="2023-11-14T18:05:20.988" v="76" actId="20577"/>
          <ac:spMkLst>
            <pc:docMk/>
            <pc:sldMk cId="1894322204" sldId="429"/>
            <ac:spMk id="3" creationId="{7C844860-9324-3C34-AA58-EF2736366FA3}"/>
          </ac:spMkLst>
        </pc:spChg>
        <pc:spChg chg="add del">
          <ac:chgData name="Tommaso Caiazzi" userId="4467b6bb-f22e-43e1-9cfc-2b9dfdaab12b" providerId="ADAL" clId="{12B4D3CF-C7A3-4887-A9E8-33285D889704}" dt="2023-11-14T17:56:45.425" v="36" actId="22"/>
          <ac:spMkLst>
            <pc:docMk/>
            <pc:sldMk cId="1894322204" sldId="429"/>
            <ac:spMk id="3" creationId="{E2D2FB60-ED68-5C2A-93AA-72CE972CF1CC}"/>
          </ac:spMkLst>
        </pc:spChg>
        <pc:spChg chg="mod">
          <ac:chgData name="Tommaso Caiazzi" userId="4467b6bb-f22e-43e1-9cfc-2b9dfdaab12b" providerId="ADAL" clId="{12B4D3CF-C7A3-4887-A9E8-33285D889704}" dt="2023-11-14T18:35:40.127" v="484"/>
          <ac:spMkLst>
            <pc:docMk/>
            <pc:sldMk cId="1894322204" sldId="429"/>
            <ac:spMk id="7" creationId="{F0B87276-EE02-17B7-3370-3168133C8736}"/>
          </ac:spMkLst>
        </pc:spChg>
        <pc:spChg chg="mod">
          <ac:chgData name="Tommaso Caiazzi" userId="4467b6bb-f22e-43e1-9cfc-2b9dfdaab12b" providerId="ADAL" clId="{12B4D3CF-C7A3-4887-A9E8-33285D889704}" dt="2023-11-14T17:56:21.240" v="33" actId="1076"/>
          <ac:spMkLst>
            <pc:docMk/>
            <pc:sldMk cId="1894322204" sldId="429"/>
            <ac:spMk id="8" creationId="{7AD1EB8D-4F6E-2852-D528-80016DA99004}"/>
          </ac:spMkLst>
        </pc:spChg>
        <pc:spChg chg="add mod">
          <ac:chgData name="Tommaso Caiazzi" userId="4467b6bb-f22e-43e1-9cfc-2b9dfdaab12b" providerId="ADAL" clId="{12B4D3CF-C7A3-4887-A9E8-33285D889704}" dt="2023-11-14T18:05:03.085" v="68" actId="14100"/>
          <ac:spMkLst>
            <pc:docMk/>
            <pc:sldMk cId="1894322204" sldId="429"/>
            <ac:spMk id="13" creationId="{7891E944-08CB-9065-1C20-3F78FD98BF4D}"/>
          </ac:spMkLst>
        </pc:spChg>
        <pc:spChg chg="add mod">
          <ac:chgData name="Tommaso Caiazzi" userId="4467b6bb-f22e-43e1-9cfc-2b9dfdaab12b" providerId="ADAL" clId="{12B4D3CF-C7A3-4887-A9E8-33285D889704}" dt="2023-11-14T18:05:38.911" v="84" actId="20577"/>
          <ac:spMkLst>
            <pc:docMk/>
            <pc:sldMk cId="1894322204" sldId="429"/>
            <ac:spMk id="14" creationId="{E6526BCF-E7EA-46A0-3D5E-98E945A2144E}"/>
          </ac:spMkLst>
        </pc:spChg>
        <pc:spChg chg="add mod">
          <ac:chgData name="Tommaso Caiazzi" userId="4467b6bb-f22e-43e1-9cfc-2b9dfdaab12b" providerId="ADAL" clId="{12B4D3CF-C7A3-4887-A9E8-33285D889704}" dt="2023-11-14T18:36:41.552" v="509" actId="14100"/>
          <ac:spMkLst>
            <pc:docMk/>
            <pc:sldMk cId="1894322204" sldId="429"/>
            <ac:spMk id="15" creationId="{D1FD8314-7175-A0E2-DB77-1204892D1C3C}"/>
          </ac:spMkLst>
        </pc:spChg>
        <pc:spChg chg="mod">
          <ac:chgData name="Tommaso Caiazzi" userId="4467b6bb-f22e-43e1-9cfc-2b9dfdaab12b" providerId="ADAL" clId="{12B4D3CF-C7A3-4887-A9E8-33285D889704}" dt="2023-11-14T17:46:22.110" v="21" actId="20577"/>
          <ac:spMkLst>
            <pc:docMk/>
            <pc:sldMk cId="1894322204" sldId="429"/>
            <ac:spMk id="25603" creationId="{1DC740A0-D38F-F586-C1EB-2B886DAF27E3}"/>
          </ac:spMkLst>
        </pc:spChg>
        <pc:grpChg chg="mod">
          <ac:chgData name="Tommaso Caiazzi" userId="4467b6bb-f22e-43e1-9cfc-2b9dfdaab12b" providerId="ADAL" clId="{12B4D3CF-C7A3-4887-A9E8-33285D889704}" dt="2023-11-14T18:04:29.061" v="48" actId="1076"/>
          <ac:grpSpMkLst>
            <pc:docMk/>
            <pc:sldMk cId="1894322204" sldId="429"/>
            <ac:grpSpMk id="6" creationId="{161D985A-233F-B26D-D64D-2D8E03838BF8}"/>
          </ac:grpSpMkLst>
        </pc:grpChg>
      </pc:sldChg>
      <pc:sldChg chg="delSp modSp add mod">
        <pc:chgData name="Tommaso Caiazzi" userId="4467b6bb-f22e-43e1-9cfc-2b9dfdaab12b" providerId="ADAL" clId="{12B4D3CF-C7A3-4887-A9E8-33285D889704}" dt="2023-11-14T18:16:22.800" v="126" actId="20577"/>
        <pc:sldMkLst>
          <pc:docMk/>
          <pc:sldMk cId="2477228291" sldId="430"/>
        </pc:sldMkLst>
        <pc:spChg chg="mod">
          <ac:chgData name="Tommaso Caiazzi" userId="4467b6bb-f22e-43e1-9cfc-2b9dfdaab12b" providerId="ADAL" clId="{12B4D3CF-C7A3-4887-A9E8-33285D889704}" dt="2023-11-14T18:16:22.800" v="126" actId="20577"/>
          <ac:spMkLst>
            <pc:docMk/>
            <pc:sldMk cId="2477228291" sldId="430"/>
            <ac:spMk id="18437" creationId="{AFF8E2DB-E1FE-B10A-80D1-645659F9A094}"/>
          </ac:spMkLst>
        </pc:spChg>
        <pc:grpChg chg="del">
          <ac:chgData name="Tommaso Caiazzi" userId="4467b6bb-f22e-43e1-9cfc-2b9dfdaab12b" providerId="ADAL" clId="{12B4D3CF-C7A3-4887-A9E8-33285D889704}" dt="2023-11-14T18:16:02.235" v="93" actId="478"/>
          <ac:grpSpMkLst>
            <pc:docMk/>
            <pc:sldMk cId="2477228291" sldId="430"/>
            <ac:grpSpMk id="31" creationId="{67286795-F9BA-935F-0E5F-3744B5411972}"/>
          </ac:grpSpMkLst>
        </pc:grpChg>
      </pc:sldChg>
      <pc:sldChg chg="addSp delSp modSp add mod ord">
        <pc:chgData name="Tommaso Caiazzi" userId="4467b6bb-f22e-43e1-9cfc-2b9dfdaab12b" providerId="ADAL" clId="{12B4D3CF-C7A3-4887-A9E8-33285D889704}" dt="2023-11-14T18:29:03.192" v="293" actId="20577"/>
        <pc:sldMkLst>
          <pc:docMk/>
          <pc:sldMk cId="1541065102" sldId="431"/>
        </pc:sldMkLst>
        <pc:spChg chg="mod">
          <ac:chgData name="Tommaso Caiazzi" userId="4467b6bb-f22e-43e1-9cfc-2b9dfdaab12b" providerId="ADAL" clId="{12B4D3CF-C7A3-4887-A9E8-33285D889704}" dt="2023-11-14T18:28:56.765" v="289" actId="20577"/>
          <ac:spMkLst>
            <pc:docMk/>
            <pc:sldMk cId="1541065102" sldId="431"/>
            <ac:spMk id="8" creationId="{F517F7FD-68AB-9390-0FC0-85B05D162097}"/>
          </ac:spMkLst>
        </pc:spChg>
        <pc:spChg chg="add mod">
          <ac:chgData name="Tommaso Caiazzi" userId="4467b6bb-f22e-43e1-9cfc-2b9dfdaab12b" providerId="ADAL" clId="{12B4D3CF-C7A3-4887-A9E8-33285D889704}" dt="2023-11-14T18:29:03.192" v="293" actId="20577"/>
          <ac:spMkLst>
            <pc:docMk/>
            <pc:sldMk cId="1541065102" sldId="431"/>
            <ac:spMk id="10" creationId="{A5FB6C8D-CDE2-A416-B1DB-890E932FB492}"/>
          </ac:spMkLst>
        </pc:spChg>
        <pc:picChg chg="del">
          <ac:chgData name="Tommaso Caiazzi" userId="4467b6bb-f22e-43e1-9cfc-2b9dfdaab12b" providerId="ADAL" clId="{12B4D3CF-C7A3-4887-A9E8-33285D889704}" dt="2023-11-14T18:19:41.010" v="130" actId="478"/>
          <ac:picMkLst>
            <pc:docMk/>
            <pc:sldMk cId="1541065102" sldId="431"/>
            <ac:picMk id="3" creationId="{A1320403-A00A-27CC-7154-7D52E2B273E6}"/>
          </ac:picMkLst>
        </pc:picChg>
        <pc:picChg chg="add del mod ord">
          <ac:chgData name="Tommaso Caiazzi" userId="4467b6bb-f22e-43e1-9cfc-2b9dfdaab12b" providerId="ADAL" clId="{12B4D3CF-C7A3-4887-A9E8-33285D889704}" dt="2023-11-14T18:26:17.107" v="227" actId="478"/>
          <ac:picMkLst>
            <pc:docMk/>
            <pc:sldMk cId="1541065102" sldId="431"/>
            <ac:picMk id="6" creationId="{2BF35AB0-A48D-9D0E-6594-65EC36F1D81F}"/>
          </ac:picMkLst>
        </pc:picChg>
        <pc:picChg chg="add mod ord">
          <ac:chgData name="Tommaso Caiazzi" userId="4467b6bb-f22e-43e1-9cfc-2b9dfdaab12b" providerId="ADAL" clId="{12B4D3CF-C7A3-4887-A9E8-33285D889704}" dt="2023-11-14T18:26:26.596" v="232" actId="1038"/>
          <ac:picMkLst>
            <pc:docMk/>
            <pc:sldMk cId="1541065102" sldId="431"/>
            <ac:picMk id="9" creationId="{647C5EBA-E3A2-275C-CA4E-BEB55BCF19C7}"/>
          </ac:picMkLst>
        </pc:picChg>
      </pc:sldChg>
      <pc:sldChg chg="add del">
        <pc:chgData name="Tommaso Caiazzi" userId="4467b6bb-f22e-43e1-9cfc-2b9dfdaab12b" providerId="ADAL" clId="{12B4D3CF-C7A3-4887-A9E8-33285D889704}" dt="2023-11-14T18:26:58.008" v="244" actId="47"/>
        <pc:sldMkLst>
          <pc:docMk/>
          <pc:sldMk cId="1029518549" sldId="432"/>
        </pc:sldMkLst>
      </pc:sldChg>
      <pc:sldChg chg="modSp add del mod">
        <pc:chgData name="Tommaso Caiazzi" userId="4467b6bb-f22e-43e1-9cfc-2b9dfdaab12b" providerId="ADAL" clId="{12B4D3CF-C7A3-4887-A9E8-33285D889704}" dt="2023-11-14T18:26:49.660" v="239" actId="47"/>
        <pc:sldMkLst>
          <pc:docMk/>
          <pc:sldMk cId="1811235587" sldId="432"/>
        </pc:sldMkLst>
        <pc:spChg chg="mod">
          <ac:chgData name="Tommaso Caiazzi" userId="4467b6bb-f22e-43e1-9cfc-2b9dfdaab12b" providerId="ADAL" clId="{12B4D3CF-C7A3-4887-A9E8-33285D889704}" dt="2023-11-14T18:26:47.405" v="238" actId="20577"/>
          <ac:spMkLst>
            <pc:docMk/>
            <pc:sldMk cId="1811235587" sldId="432"/>
            <ac:spMk id="8" creationId="{F517F7FD-68AB-9390-0FC0-85B05D162097}"/>
          </ac:spMkLst>
        </pc:spChg>
      </pc:sldChg>
      <pc:sldChg chg="addSp delSp modSp add del mod">
        <pc:chgData name="Tommaso Caiazzi" userId="4467b6bb-f22e-43e1-9cfc-2b9dfdaab12b" providerId="ADAL" clId="{12B4D3CF-C7A3-4887-A9E8-33285D889704}" dt="2023-11-14T18:26:36.198" v="234" actId="47"/>
        <pc:sldMkLst>
          <pc:docMk/>
          <pc:sldMk cId="2393631917" sldId="432"/>
        </pc:sldMkLst>
        <pc:spChg chg="mod">
          <ac:chgData name="Tommaso Caiazzi" userId="4467b6bb-f22e-43e1-9cfc-2b9dfdaab12b" providerId="ADAL" clId="{12B4D3CF-C7A3-4887-A9E8-33285D889704}" dt="2023-11-14T18:23:49.377" v="222" actId="1076"/>
          <ac:spMkLst>
            <pc:docMk/>
            <pc:sldMk cId="2393631917" sldId="432"/>
            <ac:spMk id="8" creationId="{F517F7FD-68AB-9390-0FC0-85B05D162097}"/>
          </ac:spMkLst>
        </pc:spChg>
        <pc:picChg chg="add del mod ord">
          <ac:chgData name="Tommaso Caiazzi" userId="4467b6bb-f22e-43e1-9cfc-2b9dfdaab12b" providerId="ADAL" clId="{12B4D3CF-C7A3-4887-A9E8-33285D889704}" dt="2023-11-14T18:23:21.149" v="213" actId="22"/>
          <ac:picMkLst>
            <pc:docMk/>
            <pc:sldMk cId="2393631917" sldId="432"/>
            <ac:picMk id="3" creationId="{BFF8FF80-B80E-3F7D-5904-F204CCC2C1E4}"/>
          </ac:picMkLst>
        </pc:picChg>
        <pc:picChg chg="add del">
          <ac:chgData name="Tommaso Caiazzi" userId="4467b6bb-f22e-43e1-9cfc-2b9dfdaab12b" providerId="ADAL" clId="{12B4D3CF-C7A3-4887-A9E8-33285D889704}" dt="2023-11-14T18:23:41.627" v="221" actId="478"/>
          <ac:picMkLst>
            <pc:docMk/>
            <pc:sldMk cId="2393631917" sldId="432"/>
            <ac:picMk id="6" creationId="{2BF35AB0-A48D-9D0E-6594-65EC36F1D81F}"/>
          </ac:picMkLst>
        </pc:picChg>
        <pc:picChg chg="add mod ord">
          <ac:chgData name="Tommaso Caiazzi" userId="4467b6bb-f22e-43e1-9cfc-2b9dfdaab12b" providerId="ADAL" clId="{12B4D3CF-C7A3-4887-A9E8-33285D889704}" dt="2023-11-14T18:23:39.343" v="220" actId="167"/>
          <ac:picMkLst>
            <pc:docMk/>
            <pc:sldMk cId="2393631917" sldId="432"/>
            <ac:picMk id="9" creationId="{84ABF3E3-0A49-8416-983C-1937159575D7}"/>
          </ac:picMkLst>
        </pc:picChg>
      </pc:sldChg>
      <pc:sldChg chg="addSp delSp modSp add mod">
        <pc:chgData name="Tommaso Caiazzi" userId="4467b6bb-f22e-43e1-9cfc-2b9dfdaab12b" providerId="ADAL" clId="{12B4D3CF-C7A3-4887-A9E8-33285D889704}" dt="2023-11-14T18:36:59.855" v="515" actId="114"/>
        <pc:sldMkLst>
          <pc:docMk/>
          <pc:sldMk cId="3600540262" sldId="432"/>
        </pc:sldMkLst>
        <pc:spChg chg="add mod">
          <ac:chgData name="Tommaso Caiazzi" userId="4467b6bb-f22e-43e1-9cfc-2b9dfdaab12b" providerId="ADAL" clId="{12B4D3CF-C7A3-4887-A9E8-33285D889704}" dt="2023-11-14T18:36:59.855" v="515" actId="114"/>
          <ac:spMkLst>
            <pc:docMk/>
            <pc:sldMk cId="3600540262" sldId="432"/>
            <ac:spMk id="6" creationId="{5B24A21A-28FB-2954-3768-7289BA725FE5}"/>
          </ac:spMkLst>
        </pc:spChg>
        <pc:spChg chg="add mod">
          <ac:chgData name="Tommaso Caiazzi" userId="4467b6bb-f22e-43e1-9cfc-2b9dfdaab12b" providerId="ADAL" clId="{12B4D3CF-C7A3-4887-A9E8-33285D889704}" dt="2023-11-14T18:31:32.594" v="341" actId="13822"/>
          <ac:spMkLst>
            <pc:docMk/>
            <pc:sldMk cId="3600540262" sldId="432"/>
            <ac:spMk id="7" creationId="{8BE961B6-ECDA-07DC-8660-D8102C5D9332}"/>
          </ac:spMkLst>
        </pc:spChg>
        <pc:spChg chg="mod">
          <ac:chgData name="Tommaso Caiazzi" userId="4467b6bb-f22e-43e1-9cfc-2b9dfdaab12b" providerId="ADAL" clId="{12B4D3CF-C7A3-4887-A9E8-33285D889704}" dt="2023-11-14T18:28:54.079" v="287" actId="20577"/>
          <ac:spMkLst>
            <pc:docMk/>
            <pc:sldMk cId="3600540262" sldId="432"/>
            <ac:spMk id="8" creationId="{F517F7FD-68AB-9390-0FC0-85B05D162097}"/>
          </ac:spMkLst>
        </pc:spChg>
        <pc:picChg chg="add mod ord">
          <ac:chgData name="Tommaso Caiazzi" userId="4467b6bb-f22e-43e1-9cfc-2b9dfdaab12b" providerId="ADAL" clId="{12B4D3CF-C7A3-4887-A9E8-33285D889704}" dt="2023-11-14T18:27:57.557" v="253" actId="1035"/>
          <ac:picMkLst>
            <pc:docMk/>
            <pc:sldMk cId="3600540262" sldId="432"/>
            <ac:picMk id="3" creationId="{5CBCCCFF-6DD4-8F60-AD60-8676B96BD21F}"/>
          </ac:picMkLst>
        </pc:picChg>
        <pc:picChg chg="del">
          <ac:chgData name="Tommaso Caiazzi" userId="4467b6bb-f22e-43e1-9cfc-2b9dfdaab12b" providerId="ADAL" clId="{12B4D3CF-C7A3-4887-A9E8-33285D889704}" dt="2023-11-14T18:27:56.160" v="252" actId="478"/>
          <ac:picMkLst>
            <pc:docMk/>
            <pc:sldMk cId="3600540262" sldId="432"/>
            <ac:picMk id="9" creationId="{647C5EBA-E3A2-275C-CA4E-BEB55BCF19C7}"/>
          </ac:picMkLst>
        </pc:picChg>
      </pc:sldChg>
      <pc:sldChg chg="addSp delSp modSp add mod">
        <pc:chgData name="Tommaso Caiazzi" userId="4467b6bb-f22e-43e1-9cfc-2b9dfdaab12b" providerId="ADAL" clId="{12B4D3CF-C7A3-4887-A9E8-33285D889704}" dt="2023-11-14T18:30:24.990" v="307" actId="20577"/>
        <pc:sldMkLst>
          <pc:docMk/>
          <pc:sldMk cId="1890092552" sldId="433"/>
        </pc:sldMkLst>
        <pc:spChg chg="mod">
          <ac:chgData name="Tommaso Caiazzi" userId="4467b6bb-f22e-43e1-9cfc-2b9dfdaab12b" providerId="ADAL" clId="{12B4D3CF-C7A3-4887-A9E8-33285D889704}" dt="2023-11-14T18:30:16.100" v="305" actId="1076"/>
          <ac:spMkLst>
            <pc:docMk/>
            <pc:sldMk cId="1890092552" sldId="433"/>
            <ac:spMk id="8" creationId="{F517F7FD-68AB-9390-0FC0-85B05D162097}"/>
          </ac:spMkLst>
        </pc:spChg>
        <pc:spChg chg="add mod">
          <ac:chgData name="Tommaso Caiazzi" userId="4467b6bb-f22e-43e1-9cfc-2b9dfdaab12b" providerId="ADAL" clId="{12B4D3CF-C7A3-4887-A9E8-33285D889704}" dt="2023-11-14T18:30:24.990" v="307" actId="20577"/>
          <ac:spMkLst>
            <pc:docMk/>
            <pc:sldMk cId="1890092552" sldId="433"/>
            <ac:spMk id="10" creationId="{C7F2A27E-A828-3906-2442-E2E9B5EA6477}"/>
          </ac:spMkLst>
        </pc:spChg>
        <pc:picChg chg="add del">
          <ac:chgData name="Tommaso Caiazzi" userId="4467b6bb-f22e-43e1-9cfc-2b9dfdaab12b" providerId="ADAL" clId="{12B4D3CF-C7A3-4887-A9E8-33285D889704}" dt="2023-11-14T18:30:01.979" v="298" actId="22"/>
          <ac:picMkLst>
            <pc:docMk/>
            <pc:sldMk cId="1890092552" sldId="433"/>
            <ac:picMk id="3" creationId="{D65264B3-CDD8-CE3E-FBB4-1743D9FCE0D7}"/>
          </ac:picMkLst>
        </pc:picChg>
        <pc:picChg chg="add mod ord">
          <ac:chgData name="Tommaso Caiazzi" userId="4467b6bb-f22e-43e1-9cfc-2b9dfdaab12b" providerId="ADAL" clId="{12B4D3CF-C7A3-4887-A9E8-33285D889704}" dt="2023-11-14T18:30:10.576" v="303" actId="167"/>
          <ac:picMkLst>
            <pc:docMk/>
            <pc:sldMk cId="1890092552" sldId="433"/>
            <ac:picMk id="7" creationId="{AB233F73-894D-0C39-A4CF-11EE27660298}"/>
          </ac:picMkLst>
        </pc:picChg>
        <pc:picChg chg="add del">
          <ac:chgData name="Tommaso Caiazzi" userId="4467b6bb-f22e-43e1-9cfc-2b9dfdaab12b" providerId="ADAL" clId="{12B4D3CF-C7A3-4887-A9E8-33285D889704}" dt="2023-11-14T18:30:11.953" v="304" actId="478"/>
          <ac:picMkLst>
            <pc:docMk/>
            <pc:sldMk cId="1890092552" sldId="433"/>
            <ac:picMk id="9" creationId="{647C5EBA-E3A2-275C-CA4E-BEB55BCF19C7}"/>
          </ac:picMkLst>
        </pc:picChg>
      </pc:sldChg>
      <pc:sldChg chg="add del">
        <pc:chgData name="Tommaso Caiazzi" userId="4467b6bb-f22e-43e1-9cfc-2b9dfdaab12b" providerId="ADAL" clId="{12B4D3CF-C7A3-4887-A9E8-33285D889704}" dt="2023-11-14T18:26:50.445" v="240" actId="47"/>
        <pc:sldMkLst>
          <pc:docMk/>
          <pc:sldMk cId="2055556499" sldId="433"/>
        </pc:sldMkLst>
      </pc:sldChg>
      <pc:sldChg chg="add del">
        <pc:chgData name="Tommaso Caiazzi" userId="4467b6bb-f22e-43e1-9cfc-2b9dfdaab12b" providerId="ADAL" clId="{12B4D3CF-C7A3-4887-A9E8-33285D889704}" dt="2023-11-14T18:26:57.177" v="243" actId="47"/>
        <pc:sldMkLst>
          <pc:docMk/>
          <pc:sldMk cId="2238895981" sldId="433"/>
        </pc:sldMkLst>
      </pc:sldChg>
      <pc:sldChg chg="add del">
        <pc:chgData name="Tommaso Caiazzi" userId="4467b6bb-f22e-43e1-9cfc-2b9dfdaab12b" providerId="ADAL" clId="{12B4D3CF-C7A3-4887-A9E8-33285D889704}" dt="2023-11-14T18:26:40.384" v="235" actId="47"/>
        <pc:sldMkLst>
          <pc:docMk/>
          <pc:sldMk cId="3586214008" sldId="433"/>
        </pc:sldMkLst>
      </pc:sldChg>
      <pc:sldChg chg="addSp delSp modSp add mod">
        <pc:chgData name="Tommaso Caiazzi" userId="4467b6bb-f22e-43e1-9cfc-2b9dfdaab12b" providerId="ADAL" clId="{12B4D3CF-C7A3-4887-A9E8-33285D889704}" dt="2023-11-14T18:33:58.235" v="412" actId="1076"/>
        <pc:sldMkLst>
          <pc:docMk/>
          <pc:sldMk cId="2880052102" sldId="434"/>
        </pc:sldMkLst>
        <pc:spChg chg="mod">
          <ac:chgData name="Tommaso Caiazzi" userId="4467b6bb-f22e-43e1-9cfc-2b9dfdaab12b" providerId="ADAL" clId="{12B4D3CF-C7A3-4887-A9E8-33285D889704}" dt="2023-11-14T18:33:58.235" v="412" actId="1076"/>
          <ac:spMkLst>
            <pc:docMk/>
            <pc:sldMk cId="2880052102" sldId="434"/>
            <ac:spMk id="8" creationId="{F517F7FD-68AB-9390-0FC0-85B05D162097}"/>
          </ac:spMkLst>
        </pc:spChg>
        <pc:spChg chg="del">
          <ac:chgData name="Tommaso Caiazzi" userId="4467b6bb-f22e-43e1-9cfc-2b9dfdaab12b" providerId="ADAL" clId="{12B4D3CF-C7A3-4887-A9E8-33285D889704}" dt="2023-11-14T18:33:33.689" v="356" actId="478"/>
          <ac:spMkLst>
            <pc:docMk/>
            <pc:sldMk cId="2880052102" sldId="434"/>
            <ac:spMk id="10" creationId="{C7F2A27E-A828-3906-2442-E2E9B5EA6477}"/>
          </ac:spMkLst>
        </pc:spChg>
        <pc:picChg chg="add mod ord">
          <ac:chgData name="Tommaso Caiazzi" userId="4467b6bb-f22e-43e1-9cfc-2b9dfdaab12b" providerId="ADAL" clId="{12B4D3CF-C7A3-4887-A9E8-33285D889704}" dt="2023-11-14T18:33:29.317" v="355" actId="1038"/>
          <ac:picMkLst>
            <pc:docMk/>
            <pc:sldMk cId="2880052102" sldId="434"/>
            <ac:picMk id="3" creationId="{3483F0D0-EC95-5CFC-EF1F-4E66A2B29F14}"/>
          </ac:picMkLst>
        </pc:picChg>
        <pc:picChg chg="del">
          <ac:chgData name="Tommaso Caiazzi" userId="4467b6bb-f22e-43e1-9cfc-2b9dfdaab12b" providerId="ADAL" clId="{12B4D3CF-C7A3-4887-A9E8-33285D889704}" dt="2023-11-14T18:33:27.346" v="354" actId="478"/>
          <ac:picMkLst>
            <pc:docMk/>
            <pc:sldMk cId="2880052102" sldId="434"/>
            <ac:picMk id="7" creationId="{AB233F73-894D-0C39-A4CF-11EE27660298}"/>
          </ac:picMkLst>
        </pc:picChg>
      </pc:sldChg>
      <pc:sldChg chg="addSp delSp modSp add mod">
        <pc:chgData name="Tommaso Caiazzi" userId="4467b6bb-f22e-43e1-9cfc-2b9dfdaab12b" providerId="ADAL" clId="{12B4D3CF-C7A3-4887-A9E8-33285D889704}" dt="2023-11-14T18:41:55.717" v="652" actId="20577"/>
        <pc:sldMkLst>
          <pc:docMk/>
          <pc:sldMk cId="1493998727" sldId="435"/>
        </pc:sldMkLst>
        <pc:spChg chg="add mod">
          <ac:chgData name="Tommaso Caiazzi" userId="4467b6bb-f22e-43e1-9cfc-2b9dfdaab12b" providerId="ADAL" clId="{12B4D3CF-C7A3-4887-A9E8-33285D889704}" dt="2023-11-14T18:41:55.717" v="652" actId="20577"/>
          <ac:spMkLst>
            <pc:docMk/>
            <pc:sldMk cId="1493998727" sldId="435"/>
            <ac:spMk id="2" creationId="{161FF6DE-2EF0-2146-2083-AB19E22C45A7}"/>
          </ac:spMkLst>
        </pc:spChg>
        <pc:spChg chg="del mod">
          <ac:chgData name="Tommaso Caiazzi" userId="4467b6bb-f22e-43e1-9cfc-2b9dfdaab12b" providerId="ADAL" clId="{12B4D3CF-C7A3-4887-A9E8-33285D889704}" dt="2023-11-14T18:39:29.787" v="590" actId="478"/>
          <ac:spMkLst>
            <pc:docMk/>
            <pc:sldMk cId="1493998727" sldId="435"/>
            <ac:spMk id="8" creationId="{F517F7FD-68AB-9390-0FC0-85B05D162097}"/>
          </ac:spMkLst>
        </pc:spChg>
      </pc:sldChg>
      <pc:sldChg chg="addSp delSp modSp add del">
        <pc:chgData name="Tommaso Caiazzi" userId="4467b6bb-f22e-43e1-9cfc-2b9dfdaab12b" providerId="ADAL" clId="{12B4D3CF-C7A3-4887-A9E8-33285D889704}" dt="2023-11-14T18:41:26.800" v="650" actId="47"/>
        <pc:sldMkLst>
          <pc:docMk/>
          <pc:sldMk cId="816225936" sldId="436"/>
        </pc:sldMkLst>
        <pc:spChg chg="add del mod">
          <ac:chgData name="Tommaso Caiazzi" userId="4467b6bb-f22e-43e1-9cfc-2b9dfdaab12b" providerId="ADAL" clId="{12B4D3CF-C7A3-4887-A9E8-33285D889704}" dt="2023-11-14T18:41:24.070" v="649"/>
          <ac:spMkLst>
            <pc:docMk/>
            <pc:sldMk cId="816225936" sldId="436"/>
            <ac:spMk id="6" creationId="{0F17283C-1926-BC1B-7E20-763244D2838D}"/>
          </ac:spMkLst>
        </pc:spChg>
      </pc:sldChg>
      <pc:sldChg chg="addSp delSp modSp add del mod">
        <pc:chgData name="Tommaso Caiazzi" userId="4467b6bb-f22e-43e1-9cfc-2b9dfdaab12b" providerId="ADAL" clId="{12B4D3CF-C7A3-4887-A9E8-33285D889704}" dt="2023-11-14T18:41:11.074" v="646" actId="47"/>
        <pc:sldMkLst>
          <pc:docMk/>
          <pc:sldMk cId="3151429184" sldId="436"/>
        </pc:sldMkLst>
        <pc:spChg chg="add del mod">
          <ac:chgData name="Tommaso Caiazzi" userId="4467b6bb-f22e-43e1-9cfc-2b9dfdaab12b" providerId="ADAL" clId="{12B4D3CF-C7A3-4887-A9E8-33285D889704}" dt="2023-11-14T18:41:03.546" v="645"/>
          <ac:spMkLst>
            <pc:docMk/>
            <pc:sldMk cId="3151429184" sldId="436"/>
            <ac:spMk id="2" creationId="{3E44DFBD-3C19-E947-2513-2F11CDA9F635}"/>
          </ac:spMkLst>
        </pc:spChg>
        <pc:spChg chg="del">
          <ac:chgData name="Tommaso Caiazzi" userId="4467b6bb-f22e-43e1-9cfc-2b9dfdaab12b" providerId="ADAL" clId="{12B4D3CF-C7A3-4887-A9E8-33285D889704}" dt="2023-11-14T18:41:00.089" v="643" actId="478"/>
          <ac:spMkLst>
            <pc:docMk/>
            <pc:sldMk cId="3151429184" sldId="436"/>
            <ac:spMk id="36883" creationId="{0ACDAF1D-9B84-EA56-AC85-C700B5F75DF3}"/>
          </ac:spMkLst>
        </pc:spChg>
        <pc:spChg chg="mod">
          <ac:chgData name="Tommaso Caiazzi" userId="4467b6bb-f22e-43e1-9cfc-2b9dfdaab12b" providerId="ADAL" clId="{12B4D3CF-C7A3-4887-A9E8-33285D889704}" dt="2023-11-14T18:40:45.896" v="641" actId="1036"/>
          <ac:spMkLst>
            <pc:docMk/>
            <pc:sldMk cId="3151429184" sldId="436"/>
            <ac:spMk id="36893" creationId="{DBACB5F7-91D6-BC5D-C7AC-D29CDB9DCFA9}"/>
          </ac:spMkLst>
        </pc:spChg>
        <pc:spChg chg="mod">
          <ac:chgData name="Tommaso Caiazzi" userId="4467b6bb-f22e-43e1-9cfc-2b9dfdaab12b" providerId="ADAL" clId="{12B4D3CF-C7A3-4887-A9E8-33285D889704}" dt="2023-11-14T18:40:14.367" v="610" actId="20577"/>
          <ac:spMkLst>
            <pc:docMk/>
            <pc:sldMk cId="3151429184" sldId="436"/>
            <ac:spMk id="36894" creationId="{1D05E185-5232-3969-A42A-301E3585C4E2}"/>
          </ac:spMkLst>
        </pc:spChg>
        <pc:spChg chg="del">
          <ac:chgData name="Tommaso Caiazzi" userId="4467b6bb-f22e-43e1-9cfc-2b9dfdaab12b" providerId="ADAL" clId="{12B4D3CF-C7A3-4887-A9E8-33285D889704}" dt="2023-11-14T18:40:58.890" v="642" actId="478"/>
          <ac:spMkLst>
            <pc:docMk/>
            <pc:sldMk cId="3151429184" sldId="436"/>
            <ac:spMk id="36899" creationId="{5739D47F-B753-D071-95AE-BC55D6010DFD}"/>
          </ac:spMkLst>
        </pc:spChg>
      </pc:sldChg>
    </pc:docChg>
  </pc:docChgLst>
  <pc:docChgLst>
    <pc:chgData name="Tommaso Caiazzi" userId="4467b6bb-f22e-43e1-9cfc-2b9dfdaab12b" providerId="ADAL" clId="{25C7EF12-7FD5-473F-A1B1-D51BF5E07BF9}"/>
    <pc:docChg chg="undo redo custSel addSld delSld modSld sldOrd">
      <pc:chgData name="Tommaso Caiazzi" userId="4467b6bb-f22e-43e1-9cfc-2b9dfdaab12b" providerId="ADAL" clId="{25C7EF12-7FD5-473F-A1B1-D51BF5E07BF9}" dt="2023-11-23T16:10:42.219" v="1629" actId="47"/>
      <pc:docMkLst>
        <pc:docMk/>
      </pc:docMkLst>
      <pc:sldChg chg="addSp modSp mod ord">
        <pc:chgData name="Tommaso Caiazzi" userId="4467b6bb-f22e-43e1-9cfc-2b9dfdaab12b" providerId="ADAL" clId="{25C7EF12-7FD5-473F-A1B1-D51BF5E07BF9}" dt="2023-11-22T15:27:30.830" v="180" actId="14100"/>
        <pc:sldMkLst>
          <pc:docMk/>
          <pc:sldMk cId="0" sldId="341"/>
        </pc:sldMkLst>
        <pc:spChg chg="add mod">
          <ac:chgData name="Tommaso Caiazzi" userId="4467b6bb-f22e-43e1-9cfc-2b9dfdaab12b" providerId="ADAL" clId="{25C7EF12-7FD5-473F-A1B1-D51BF5E07BF9}" dt="2023-11-22T15:24:53.292" v="29"/>
          <ac:spMkLst>
            <pc:docMk/>
            <pc:sldMk cId="0" sldId="341"/>
            <ac:spMk id="2" creationId="{2A8EA852-3B5A-19F0-EDAF-EFEDFB491B2E}"/>
          </ac:spMkLst>
        </pc:spChg>
        <pc:spChg chg="add mod">
          <ac:chgData name="Tommaso Caiazzi" userId="4467b6bb-f22e-43e1-9cfc-2b9dfdaab12b" providerId="ADAL" clId="{25C7EF12-7FD5-473F-A1B1-D51BF5E07BF9}" dt="2023-11-22T15:24:53.292" v="29"/>
          <ac:spMkLst>
            <pc:docMk/>
            <pc:sldMk cId="0" sldId="341"/>
            <ac:spMk id="3" creationId="{A92F32A9-C0B5-AD19-1559-5A6BEB65E377}"/>
          </ac:spMkLst>
        </pc:spChg>
        <pc:spChg chg="add mod">
          <ac:chgData name="Tommaso Caiazzi" userId="4467b6bb-f22e-43e1-9cfc-2b9dfdaab12b" providerId="ADAL" clId="{25C7EF12-7FD5-473F-A1B1-D51BF5E07BF9}" dt="2023-11-22T15:24:53.292" v="29"/>
          <ac:spMkLst>
            <pc:docMk/>
            <pc:sldMk cId="0" sldId="341"/>
            <ac:spMk id="4" creationId="{E1F85801-467E-3EC4-0A7F-FD35406E69AB}"/>
          </ac:spMkLst>
        </pc:spChg>
        <pc:spChg chg="add mod">
          <ac:chgData name="Tommaso Caiazzi" userId="4467b6bb-f22e-43e1-9cfc-2b9dfdaab12b" providerId="ADAL" clId="{25C7EF12-7FD5-473F-A1B1-D51BF5E07BF9}" dt="2023-11-22T15:24:53.292" v="29"/>
          <ac:spMkLst>
            <pc:docMk/>
            <pc:sldMk cId="0" sldId="341"/>
            <ac:spMk id="5" creationId="{31BD7C50-F29F-0E1F-A909-BA125E1DFA0F}"/>
          </ac:spMkLst>
        </pc:spChg>
        <pc:spChg chg="add mod">
          <ac:chgData name="Tommaso Caiazzi" userId="4467b6bb-f22e-43e1-9cfc-2b9dfdaab12b" providerId="ADAL" clId="{25C7EF12-7FD5-473F-A1B1-D51BF5E07BF9}" dt="2023-11-22T15:24:53.292" v="29"/>
          <ac:spMkLst>
            <pc:docMk/>
            <pc:sldMk cId="0" sldId="341"/>
            <ac:spMk id="6" creationId="{CDAD84BB-2D54-D704-02B3-AE1ED02E08E0}"/>
          </ac:spMkLst>
        </pc:spChg>
        <pc:spChg chg="add mod">
          <ac:chgData name="Tommaso Caiazzi" userId="4467b6bb-f22e-43e1-9cfc-2b9dfdaab12b" providerId="ADAL" clId="{25C7EF12-7FD5-473F-A1B1-D51BF5E07BF9}" dt="2023-11-22T15:24:53.292" v="29"/>
          <ac:spMkLst>
            <pc:docMk/>
            <pc:sldMk cId="0" sldId="341"/>
            <ac:spMk id="7" creationId="{5647C53D-3DF1-BABA-02B8-71DE9A9CC6DB}"/>
          </ac:spMkLst>
        </pc:spChg>
        <pc:spChg chg="add mod">
          <ac:chgData name="Tommaso Caiazzi" userId="4467b6bb-f22e-43e1-9cfc-2b9dfdaab12b" providerId="ADAL" clId="{25C7EF12-7FD5-473F-A1B1-D51BF5E07BF9}" dt="2023-11-22T15:24:53.292" v="29"/>
          <ac:spMkLst>
            <pc:docMk/>
            <pc:sldMk cId="0" sldId="341"/>
            <ac:spMk id="8" creationId="{437D5A03-F29D-2450-A447-4412C65E4C31}"/>
          </ac:spMkLst>
        </pc:spChg>
        <pc:spChg chg="add mod">
          <ac:chgData name="Tommaso Caiazzi" userId="4467b6bb-f22e-43e1-9cfc-2b9dfdaab12b" providerId="ADAL" clId="{25C7EF12-7FD5-473F-A1B1-D51BF5E07BF9}" dt="2023-11-22T15:27:30.830" v="180" actId="14100"/>
          <ac:spMkLst>
            <pc:docMk/>
            <pc:sldMk cId="0" sldId="341"/>
            <ac:spMk id="9" creationId="{26AF67F4-163D-2995-7367-49A51EE7EA00}"/>
          </ac:spMkLst>
        </pc:spChg>
        <pc:spChg chg="mod">
          <ac:chgData name="Tommaso Caiazzi" userId="4467b6bb-f22e-43e1-9cfc-2b9dfdaab12b" providerId="ADAL" clId="{25C7EF12-7FD5-473F-A1B1-D51BF5E07BF9}" dt="2023-11-21T16:04:40.577" v="0" actId="20577"/>
          <ac:spMkLst>
            <pc:docMk/>
            <pc:sldMk cId="0" sldId="341"/>
            <ac:spMk id="10244" creationId="{D63F4DBA-DBF8-1D3F-E3DE-6A1BB33B10F4}"/>
          </ac:spMkLst>
        </pc:spChg>
        <pc:spChg chg="mod">
          <ac:chgData name="Tommaso Caiazzi" userId="4467b6bb-f22e-43e1-9cfc-2b9dfdaab12b" providerId="ADAL" clId="{25C7EF12-7FD5-473F-A1B1-D51BF5E07BF9}" dt="2023-11-22T15:25:29.942" v="34" actId="20577"/>
          <ac:spMkLst>
            <pc:docMk/>
            <pc:sldMk cId="0" sldId="341"/>
            <ac:spMk id="10274" creationId="{3A326E34-F219-77A9-C8F0-C50BF3C34624}"/>
          </ac:spMkLst>
        </pc:spChg>
        <pc:spChg chg="mod">
          <ac:chgData name="Tommaso Caiazzi" userId="4467b6bb-f22e-43e1-9cfc-2b9dfdaab12b" providerId="ADAL" clId="{25C7EF12-7FD5-473F-A1B1-D51BF5E07BF9}" dt="2023-11-22T15:25:33.882" v="37" actId="20577"/>
          <ac:spMkLst>
            <pc:docMk/>
            <pc:sldMk cId="0" sldId="341"/>
            <ac:spMk id="10275" creationId="{C1DD3443-C3CF-3954-1C52-3700DF353D80}"/>
          </ac:spMkLst>
        </pc:spChg>
        <pc:spChg chg="mod">
          <ac:chgData name="Tommaso Caiazzi" userId="4467b6bb-f22e-43e1-9cfc-2b9dfdaab12b" providerId="ADAL" clId="{25C7EF12-7FD5-473F-A1B1-D51BF5E07BF9}" dt="2023-11-22T15:25:15.752" v="30" actId="20577"/>
          <ac:spMkLst>
            <pc:docMk/>
            <pc:sldMk cId="0" sldId="341"/>
            <ac:spMk id="10278" creationId="{EB4B189A-A2EA-8885-88CE-13D905165B31}"/>
          </ac:spMkLst>
        </pc:spChg>
        <pc:spChg chg="mod">
          <ac:chgData name="Tommaso Caiazzi" userId="4467b6bb-f22e-43e1-9cfc-2b9dfdaab12b" providerId="ADAL" clId="{25C7EF12-7FD5-473F-A1B1-D51BF5E07BF9}" dt="2023-11-22T15:25:17.290" v="31" actId="20577"/>
          <ac:spMkLst>
            <pc:docMk/>
            <pc:sldMk cId="0" sldId="341"/>
            <ac:spMk id="10279" creationId="{FDEBF8A9-0F2C-F5AA-97E4-349B72E56102}"/>
          </ac:spMkLst>
        </pc:spChg>
        <pc:spChg chg="mod">
          <ac:chgData name="Tommaso Caiazzi" userId="4467b6bb-f22e-43e1-9cfc-2b9dfdaab12b" providerId="ADAL" clId="{25C7EF12-7FD5-473F-A1B1-D51BF5E07BF9}" dt="2023-11-22T15:25:38.381" v="40" actId="20577"/>
          <ac:spMkLst>
            <pc:docMk/>
            <pc:sldMk cId="0" sldId="341"/>
            <ac:spMk id="10284" creationId="{E6FF9A67-6869-95F7-2463-D9678D1D175A}"/>
          </ac:spMkLst>
        </pc:spChg>
      </pc:sldChg>
      <pc:sldChg chg="addSp delSp modSp mod">
        <pc:chgData name="Tommaso Caiazzi" userId="4467b6bb-f22e-43e1-9cfc-2b9dfdaab12b" providerId="ADAL" clId="{25C7EF12-7FD5-473F-A1B1-D51BF5E07BF9}" dt="2023-11-22T15:32:32.304" v="255" actId="20577"/>
        <pc:sldMkLst>
          <pc:docMk/>
          <pc:sldMk cId="0" sldId="345"/>
        </pc:sldMkLst>
        <pc:spChg chg="add del mod">
          <ac:chgData name="Tommaso Caiazzi" userId="4467b6bb-f22e-43e1-9cfc-2b9dfdaab12b" providerId="ADAL" clId="{25C7EF12-7FD5-473F-A1B1-D51BF5E07BF9}" dt="2023-11-22T15:31:33.791" v="246" actId="478"/>
          <ac:spMkLst>
            <pc:docMk/>
            <pc:sldMk cId="0" sldId="345"/>
            <ac:spMk id="2" creationId="{CB1B1474-5A50-9CF6-5559-24E7076250E9}"/>
          </ac:spMkLst>
        </pc:spChg>
        <pc:spChg chg="add mod">
          <ac:chgData name="Tommaso Caiazzi" userId="4467b6bb-f22e-43e1-9cfc-2b9dfdaab12b" providerId="ADAL" clId="{25C7EF12-7FD5-473F-A1B1-D51BF5E07BF9}" dt="2023-11-22T15:31:55.171" v="251" actId="164"/>
          <ac:spMkLst>
            <pc:docMk/>
            <pc:sldMk cId="0" sldId="345"/>
            <ac:spMk id="3" creationId="{BB74B829-B122-B01E-DFD7-D8D159ED57EF}"/>
          </ac:spMkLst>
        </pc:spChg>
        <pc:spChg chg="mod">
          <ac:chgData name="Tommaso Caiazzi" userId="4467b6bb-f22e-43e1-9cfc-2b9dfdaab12b" providerId="ADAL" clId="{25C7EF12-7FD5-473F-A1B1-D51BF5E07BF9}" dt="2023-11-22T15:32:32.304" v="255" actId="20577"/>
          <ac:spMkLst>
            <pc:docMk/>
            <pc:sldMk cId="0" sldId="345"/>
            <ac:spMk id="12295" creationId="{BF86EBAE-7709-4E3F-B5D8-AF8A10EC966C}"/>
          </ac:spMkLst>
        </pc:spChg>
        <pc:spChg chg="mod">
          <ac:chgData name="Tommaso Caiazzi" userId="4467b6bb-f22e-43e1-9cfc-2b9dfdaab12b" providerId="ADAL" clId="{25C7EF12-7FD5-473F-A1B1-D51BF5E07BF9}" dt="2023-11-22T15:31:23.359" v="244" actId="14100"/>
          <ac:spMkLst>
            <pc:docMk/>
            <pc:sldMk cId="0" sldId="345"/>
            <ac:spMk id="12296" creationId="{BFEC9902-88C0-54AE-3627-271DC01BD519}"/>
          </ac:spMkLst>
        </pc:spChg>
        <pc:spChg chg="mod">
          <ac:chgData name="Tommaso Caiazzi" userId="4467b6bb-f22e-43e1-9cfc-2b9dfdaab12b" providerId="ADAL" clId="{25C7EF12-7FD5-473F-A1B1-D51BF5E07BF9}" dt="2023-11-22T15:31:55.171" v="251" actId="164"/>
          <ac:spMkLst>
            <pc:docMk/>
            <pc:sldMk cId="0" sldId="345"/>
            <ac:spMk id="12297" creationId="{815BEE77-1BFA-BBE5-8115-97E19F48CD57}"/>
          </ac:spMkLst>
        </pc:spChg>
        <pc:spChg chg="del">
          <ac:chgData name="Tommaso Caiazzi" userId="4467b6bb-f22e-43e1-9cfc-2b9dfdaab12b" providerId="ADAL" clId="{25C7EF12-7FD5-473F-A1B1-D51BF5E07BF9}" dt="2023-11-22T15:31:11.851" v="241" actId="478"/>
          <ac:spMkLst>
            <pc:docMk/>
            <pc:sldMk cId="0" sldId="345"/>
            <ac:spMk id="12298" creationId="{5F8AEA73-9B43-3F02-D572-F5901AFCB049}"/>
          </ac:spMkLst>
        </pc:spChg>
        <pc:grpChg chg="add mod">
          <ac:chgData name="Tommaso Caiazzi" userId="4467b6bb-f22e-43e1-9cfc-2b9dfdaab12b" providerId="ADAL" clId="{25C7EF12-7FD5-473F-A1B1-D51BF5E07BF9}" dt="2023-11-22T15:32:28.615" v="254" actId="14100"/>
          <ac:grpSpMkLst>
            <pc:docMk/>
            <pc:sldMk cId="0" sldId="345"/>
            <ac:grpSpMk id="4" creationId="{29F97A46-4EFF-42ED-C192-4F67B25EB591}"/>
          </ac:grpSpMkLst>
        </pc:grpChg>
        <pc:grpChg chg="del mod">
          <ac:chgData name="Tommaso Caiazzi" userId="4467b6bb-f22e-43e1-9cfc-2b9dfdaab12b" providerId="ADAL" clId="{25C7EF12-7FD5-473F-A1B1-D51BF5E07BF9}" dt="2023-11-22T15:31:11.851" v="241" actId="478"/>
          <ac:grpSpMkLst>
            <pc:docMk/>
            <pc:sldMk cId="0" sldId="345"/>
            <ac:grpSpMk id="12293" creationId="{2AF53FD4-95CC-AB69-AD7A-ADDD06823813}"/>
          </ac:grpSpMkLst>
        </pc:grpChg>
        <pc:grpChg chg="mod">
          <ac:chgData name="Tommaso Caiazzi" userId="4467b6bb-f22e-43e1-9cfc-2b9dfdaab12b" providerId="ADAL" clId="{25C7EF12-7FD5-473F-A1B1-D51BF5E07BF9}" dt="2023-11-22T15:31:23.359" v="244" actId="14100"/>
          <ac:grpSpMkLst>
            <pc:docMk/>
            <pc:sldMk cId="0" sldId="345"/>
            <ac:grpSpMk id="12294" creationId="{31077BAD-D57B-20D0-FC27-58D1F00EB405}"/>
          </ac:grpSpMkLst>
        </pc:grpChg>
      </pc:sldChg>
      <pc:sldChg chg="modSp mod">
        <pc:chgData name="Tommaso Caiazzi" userId="4467b6bb-f22e-43e1-9cfc-2b9dfdaab12b" providerId="ADAL" clId="{25C7EF12-7FD5-473F-A1B1-D51BF5E07BF9}" dt="2023-11-23T14:42:53.639" v="973" actId="790"/>
        <pc:sldMkLst>
          <pc:docMk/>
          <pc:sldMk cId="0" sldId="353"/>
        </pc:sldMkLst>
        <pc:spChg chg="mod">
          <ac:chgData name="Tommaso Caiazzi" userId="4467b6bb-f22e-43e1-9cfc-2b9dfdaab12b" providerId="ADAL" clId="{25C7EF12-7FD5-473F-A1B1-D51BF5E07BF9}" dt="2023-11-22T15:20:33.265" v="8" actId="20577"/>
          <ac:spMkLst>
            <pc:docMk/>
            <pc:sldMk cId="0" sldId="353"/>
            <ac:spMk id="5123" creationId="{7269C1AF-3115-5BC8-A826-7DD11551941F}"/>
          </ac:spMkLst>
        </pc:spChg>
        <pc:graphicFrameChg chg="modGraphic">
          <ac:chgData name="Tommaso Caiazzi" userId="4467b6bb-f22e-43e1-9cfc-2b9dfdaab12b" providerId="ADAL" clId="{25C7EF12-7FD5-473F-A1B1-D51BF5E07BF9}" dt="2023-11-23T14:42:53.639" v="973" actId="790"/>
          <ac:graphicFrameMkLst>
            <pc:docMk/>
            <pc:sldMk cId="0" sldId="353"/>
            <ac:graphicFrameMk id="124990" creationId="{B29E1B27-9968-C664-167E-267F5CE28173}"/>
          </ac:graphicFrameMkLst>
        </pc:graphicFrameChg>
      </pc:sldChg>
      <pc:sldChg chg="del">
        <pc:chgData name="Tommaso Caiazzi" userId="4467b6bb-f22e-43e1-9cfc-2b9dfdaab12b" providerId="ADAL" clId="{25C7EF12-7FD5-473F-A1B1-D51BF5E07BF9}" dt="2023-11-23T15:49:00.005" v="1195" actId="47"/>
        <pc:sldMkLst>
          <pc:docMk/>
          <pc:sldMk cId="0" sldId="364"/>
        </pc:sldMkLst>
      </pc:sldChg>
      <pc:sldChg chg="modSp mod">
        <pc:chgData name="Tommaso Caiazzi" userId="4467b6bb-f22e-43e1-9cfc-2b9dfdaab12b" providerId="ADAL" clId="{25C7EF12-7FD5-473F-A1B1-D51BF5E07BF9}" dt="2023-11-23T15:57:22.913" v="1365"/>
        <pc:sldMkLst>
          <pc:docMk/>
          <pc:sldMk cId="0" sldId="371"/>
        </pc:sldMkLst>
        <pc:spChg chg="mod">
          <ac:chgData name="Tommaso Caiazzi" userId="4467b6bb-f22e-43e1-9cfc-2b9dfdaab12b" providerId="ADAL" clId="{25C7EF12-7FD5-473F-A1B1-D51BF5E07BF9}" dt="2023-11-23T15:57:22.913" v="1365"/>
          <ac:spMkLst>
            <pc:docMk/>
            <pc:sldMk cId="0" sldId="371"/>
            <ac:spMk id="22532" creationId="{08668AA1-B6A7-0814-0315-E5B0A758199B}"/>
          </ac:spMkLst>
        </pc:spChg>
      </pc:sldChg>
      <pc:sldChg chg="modSp mod">
        <pc:chgData name="Tommaso Caiazzi" userId="4467b6bb-f22e-43e1-9cfc-2b9dfdaab12b" providerId="ADAL" clId="{25C7EF12-7FD5-473F-A1B1-D51BF5E07BF9}" dt="2023-11-22T15:34:53.901" v="308" actId="14100"/>
        <pc:sldMkLst>
          <pc:docMk/>
          <pc:sldMk cId="0" sldId="378"/>
        </pc:sldMkLst>
        <pc:spChg chg="mod">
          <ac:chgData name="Tommaso Caiazzi" userId="4467b6bb-f22e-43e1-9cfc-2b9dfdaab12b" providerId="ADAL" clId="{25C7EF12-7FD5-473F-A1B1-D51BF5E07BF9}" dt="2023-11-22T15:34:53.901" v="308" actId="14100"/>
          <ac:spMkLst>
            <pc:docMk/>
            <pc:sldMk cId="0" sldId="378"/>
            <ac:spMk id="14343" creationId="{709BABB2-0DBC-F8AB-FADF-21194B12E2F3}"/>
          </ac:spMkLst>
        </pc:spChg>
        <pc:grpChg chg="mod">
          <ac:chgData name="Tommaso Caiazzi" userId="4467b6bb-f22e-43e1-9cfc-2b9dfdaab12b" providerId="ADAL" clId="{25C7EF12-7FD5-473F-A1B1-D51BF5E07BF9}" dt="2023-11-22T15:34:51.197" v="307" actId="14100"/>
          <ac:grpSpMkLst>
            <pc:docMk/>
            <pc:sldMk cId="0" sldId="378"/>
            <ac:grpSpMk id="14341" creationId="{36F12175-B359-B752-7C5D-BF0917A4B4C0}"/>
          </ac:grpSpMkLst>
        </pc:grpChg>
      </pc:sldChg>
      <pc:sldChg chg="addSp delSp modSp mod ord">
        <pc:chgData name="Tommaso Caiazzi" userId="4467b6bb-f22e-43e1-9cfc-2b9dfdaab12b" providerId="ADAL" clId="{25C7EF12-7FD5-473F-A1B1-D51BF5E07BF9}" dt="2023-11-23T16:10:39.640" v="1628" actId="478"/>
        <pc:sldMkLst>
          <pc:docMk/>
          <pc:sldMk cId="0" sldId="380"/>
        </pc:sldMkLst>
        <pc:spChg chg="add mod">
          <ac:chgData name="Tommaso Caiazzi" userId="4467b6bb-f22e-43e1-9cfc-2b9dfdaab12b" providerId="ADAL" clId="{25C7EF12-7FD5-473F-A1B1-D51BF5E07BF9}" dt="2023-11-23T15:53:04.957" v="1277" actId="20577"/>
          <ac:spMkLst>
            <pc:docMk/>
            <pc:sldMk cId="0" sldId="380"/>
            <ac:spMk id="2" creationId="{6F877F45-3268-872F-054C-CFC5E5003AE9}"/>
          </ac:spMkLst>
        </pc:spChg>
        <pc:spChg chg="add del mod">
          <ac:chgData name="Tommaso Caiazzi" userId="4467b6bb-f22e-43e1-9cfc-2b9dfdaab12b" providerId="ADAL" clId="{25C7EF12-7FD5-473F-A1B1-D51BF5E07BF9}" dt="2023-11-23T15:53:09.928" v="1279"/>
          <ac:spMkLst>
            <pc:docMk/>
            <pc:sldMk cId="0" sldId="380"/>
            <ac:spMk id="3" creationId="{C5A04560-626C-2D8E-F671-CC5AB7EC3CDE}"/>
          </ac:spMkLst>
        </pc:spChg>
        <pc:spChg chg="add mod">
          <ac:chgData name="Tommaso Caiazzi" userId="4467b6bb-f22e-43e1-9cfc-2b9dfdaab12b" providerId="ADAL" clId="{25C7EF12-7FD5-473F-A1B1-D51BF5E07BF9}" dt="2023-11-23T15:53:30.817" v="1286" actId="20577"/>
          <ac:spMkLst>
            <pc:docMk/>
            <pc:sldMk cId="0" sldId="380"/>
            <ac:spMk id="4" creationId="{B7B8D2F9-08C2-41F2-B239-CCBD615D2F05}"/>
          </ac:spMkLst>
        </pc:spChg>
        <pc:spChg chg="mod">
          <ac:chgData name="Tommaso Caiazzi" userId="4467b6bb-f22e-43e1-9cfc-2b9dfdaab12b" providerId="ADAL" clId="{25C7EF12-7FD5-473F-A1B1-D51BF5E07BF9}" dt="2023-11-23T15:51:35.436" v="1216" actId="207"/>
          <ac:spMkLst>
            <pc:docMk/>
            <pc:sldMk cId="0" sldId="380"/>
            <ac:spMk id="32" creationId="{E3F8E6C3-058E-6C57-FEEA-2DE3E7608BA0}"/>
          </ac:spMkLst>
        </pc:spChg>
        <pc:spChg chg="mod">
          <ac:chgData name="Tommaso Caiazzi" userId="4467b6bb-f22e-43e1-9cfc-2b9dfdaab12b" providerId="ADAL" clId="{25C7EF12-7FD5-473F-A1B1-D51BF5E07BF9}" dt="2023-11-23T15:54:24.358" v="1346" actId="20577"/>
          <ac:spMkLst>
            <pc:docMk/>
            <pc:sldMk cId="0" sldId="380"/>
            <ac:spMk id="33" creationId="{FF9658A1-A710-2AFE-28D0-83BB8D15CDED}"/>
          </ac:spMkLst>
        </pc:spChg>
        <pc:spChg chg="add del mod">
          <ac:chgData name="Tommaso Caiazzi" userId="4467b6bb-f22e-43e1-9cfc-2b9dfdaab12b" providerId="ADAL" clId="{25C7EF12-7FD5-473F-A1B1-D51BF5E07BF9}" dt="2023-11-23T16:10:39.640" v="1628" actId="478"/>
          <ac:spMkLst>
            <pc:docMk/>
            <pc:sldMk cId="0" sldId="380"/>
            <ac:spMk id="23557" creationId="{21F7DE04-AA8C-6DB7-6E16-3B475970A0D8}"/>
          </ac:spMkLst>
        </pc:spChg>
        <pc:grpChg chg="mod">
          <ac:chgData name="Tommaso Caiazzi" userId="4467b6bb-f22e-43e1-9cfc-2b9dfdaab12b" providerId="ADAL" clId="{25C7EF12-7FD5-473F-A1B1-D51BF5E07BF9}" dt="2023-11-23T15:52:09.825" v="1218" actId="1076"/>
          <ac:grpSpMkLst>
            <pc:docMk/>
            <pc:sldMk cId="0" sldId="380"/>
            <ac:grpSpMk id="31" creationId="{8FBD7615-7EEF-B921-41E1-3089FDDAA195}"/>
          </ac:grpSpMkLst>
        </pc:grpChg>
      </pc:sldChg>
      <pc:sldChg chg="modSp mod">
        <pc:chgData name="Tommaso Caiazzi" userId="4467b6bb-f22e-43e1-9cfc-2b9dfdaab12b" providerId="ADAL" clId="{25C7EF12-7FD5-473F-A1B1-D51BF5E07BF9}" dt="2023-11-23T14:44:12.099" v="976" actId="207"/>
        <pc:sldMkLst>
          <pc:docMk/>
          <pc:sldMk cId="0" sldId="395"/>
        </pc:sldMkLst>
        <pc:spChg chg="mod">
          <ac:chgData name="Tommaso Caiazzi" userId="4467b6bb-f22e-43e1-9cfc-2b9dfdaab12b" providerId="ADAL" clId="{25C7EF12-7FD5-473F-A1B1-D51BF5E07BF9}" dt="2023-11-23T14:44:12.099" v="976" actId="207"/>
          <ac:spMkLst>
            <pc:docMk/>
            <pc:sldMk cId="0" sldId="395"/>
            <ac:spMk id="32" creationId="{B4BB8A35-1BC1-75A2-F7EE-281BFCF3A124}"/>
          </ac:spMkLst>
        </pc:spChg>
        <pc:spChg chg="mod">
          <ac:chgData name="Tommaso Caiazzi" userId="4467b6bb-f22e-43e1-9cfc-2b9dfdaab12b" providerId="ADAL" clId="{25C7EF12-7FD5-473F-A1B1-D51BF5E07BF9}" dt="2023-11-23T14:43:56.720" v="974" actId="790"/>
          <ac:spMkLst>
            <pc:docMk/>
            <pc:sldMk cId="0" sldId="395"/>
            <ac:spMk id="33" creationId="{CA68D0C4-8822-F71F-E160-A1723CF14E31}"/>
          </ac:spMkLst>
        </pc:spChg>
      </pc:sldChg>
      <pc:sldChg chg="addSp delSp modSp del">
        <pc:chgData name="Tommaso Caiazzi" userId="4467b6bb-f22e-43e1-9cfc-2b9dfdaab12b" providerId="ADAL" clId="{25C7EF12-7FD5-473F-A1B1-D51BF5E07BF9}" dt="2023-11-22T15:28:07.039" v="181" actId="47"/>
        <pc:sldMkLst>
          <pc:docMk/>
          <pc:sldMk cId="0" sldId="397"/>
        </pc:sldMkLst>
        <pc:spChg chg="add del mod">
          <ac:chgData name="Tommaso Caiazzi" userId="4467b6bb-f22e-43e1-9cfc-2b9dfdaab12b" providerId="ADAL" clId="{25C7EF12-7FD5-473F-A1B1-D51BF5E07BF9}" dt="2023-11-22T15:25:49.183" v="42"/>
          <ac:spMkLst>
            <pc:docMk/>
            <pc:sldMk cId="0" sldId="397"/>
            <ac:spMk id="2" creationId="{8FE1E0EF-3094-BEA0-5ABF-105138EEE581}"/>
          </ac:spMkLst>
        </pc:spChg>
      </pc:sldChg>
      <pc:sldChg chg="modSp mod">
        <pc:chgData name="Tommaso Caiazzi" userId="4467b6bb-f22e-43e1-9cfc-2b9dfdaab12b" providerId="ADAL" clId="{25C7EF12-7FD5-473F-A1B1-D51BF5E07BF9}" dt="2023-11-23T15:45:18.835" v="1189" actId="20577"/>
        <pc:sldMkLst>
          <pc:docMk/>
          <pc:sldMk cId="0" sldId="400"/>
        </pc:sldMkLst>
        <pc:spChg chg="mod">
          <ac:chgData name="Tommaso Caiazzi" userId="4467b6bb-f22e-43e1-9cfc-2b9dfdaab12b" providerId="ADAL" clId="{25C7EF12-7FD5-473F-A1B1-D51BF5E07BF9}" dt="2023-11-23T14:45:34.295" v="983" actId="207"/>
          <ac:spMkLst>
            <pc:docMk/>
            <pc:sldMk cId="0" sldId="400"/>
            <ac:spMk id="32" creationId="{EC13EA54-B75A-3AAE-2DC5-04F2EE76EA14}"/>
          </ac:spMkLst>
        </pc:spChg>
        <pc:spChg chg="mod">
          <ac:chgData name="Tommaso Caiazzi" userId="4467b6bb-f22e-43e1-9cfc-2b9dfdaab12b" providerId="ADAL" clId="{25C7EF12-7FD5-473F-A1B1-D51BF5E07BF9}" dt="2023-11-23T14:49:41.032" v="1006" actId="790"/>
          <ac:spMkLst>
            <pc:docMk/>
            <pc:sldMk cId="0" sldId="400"/>
            <ac:spMk id="18436" creationId="{FB2E0A32-A59E-7612-9251-F9780ACA9F1D}"/>
          </ac:spMkLst>
        </pc:spChg>
        <pc:spChg chg="mod">
          <ac:chgData name="Tommaso Caiazzi" userId="4467b6bb-f22e-43e1-9cfc-2b9dfdaab12b" providerId="ADAL" clId="{25C7EF12-7FD5-473F-A1B1-D51BF5E07BF9}" dt="2023-11-23T15:45:18.835" v="1189" actId="20577"/>
          <ac:spMkLst>
            <pc:docMk/>
            <pc:sldMk cId="0" sldId="400"/>
            <ac:spMk id="18437" creationId="{AFF8E2DB-E1FE-B10A-80D1-645659F9A094}"/>
          </ac:spMkLst>
        </pc:spChg>
      </pc:sldChg>
      <pc:sldChg chg="addSp delSp modSp mod">
        <pc:chgData name="Tommaso Caiazzi" userId="4467b6bb-f22e-43e1-9cfc-2b9dfdaab12b" providerId="ADAL" clId="{25C7EF12-7FD5-473F-A1B1-D51BF5E07BF9}" dt="2023-11-23T16:07:18.919" v="1472" actId="20577"/>
        <pc:sldMkLst>
          <pc:docMk/>
          <pc:sldMk cId="0" sldId="402"/>
        </pc:sldMkLst>
        <pc:spChg chg="add mod">
          <ac:chgData name="Tommaso Caiazzi" userId="4467b6bb-f22e-43e1-9cfc-2b9dfdaab12b" providerId="ADAL" clId="{25C7EF12-7FD5-473F-A1B1-D51BF5E07BF9}" dt="2023-11-23T16:07:18.919" v="1472" actId="20577"/>
          <ac:spMkLst>
            <pc:docMk/>
            <pc:sldMk cId="0" sldId="402"/>
            <ac:spMk id="6" creationId="{E8A2EAD2-8307-F03E-5676-6D0F083D079F}"/>
          </ac:spMkLst>
        </pc:spChg>
        <pc:picChg chg="add mod">
          <ac:chgData name="Tommaso Caiazzi" userId="4467b6bb-f22e-43e1-9cfc-2b9dfdaab12b" providerId="ADAL" clId="{25C7EF12-7FD5-473F-A1B1-D51BF5E07BF9}" dt="2023-11-23T16:05:52.984" v="1404" actId="1076"/>
          <ac:picMkLst>
            <pc:docMk/>
            <pc:sldMk cId="0" sldId="402"/>
            <ac:picMk id="3" creationId="{43F3D0D0-4F33-9AF5-ED46-794E75B3633F}"/>
          </ac:picMkLst>
        </pc:picChg>
        <pc:picChg chg="del">
          <ac:chgData name="Tommaso Caiazzi" userId="4467b6bb-f22e-43e1-9cfc-2b9dfdaab12b" providerId="ADAL" clId="{25C7EF12-7FD5-473F-A1B1-D51BF5E07BF9}" dt="2023-11-23T16:05:44.582" v="1401" actId="478"/>
          <ac:picMkLst>
            <pc:docMk/>
            <pc:sldMk cId="0" sldId="402"/>
            <ac:picMk id="9" creationId="{DD2FEF66-2123-08CB-B216-1EDFFDDD2B52}"/>
          </ac:picMkLst>
        </pc:picChg>
      </pc:sldChg>
      <pc:sldChg chg="delSp modSp mod">
        <pc:chgData name="Tommaso Caiazzi" userId="4467b6bb-f22e-43e1-9cfc-2b9dfdaab12b" providerId="ADAL" clId="{25C7EF12-7FD5-473F-A1B1-D51BF5E07BF9}" dt="2023-11-22T15:45:51.397" v="445" actId="20577"/>
        <pc:sldMkLst>
          <pc:docMk/>
          <pc:sldMk cId="469852203" sldId="404"/>
        </pc:sldMkLst>
        <pc:spChg chg="mod">
          <ac:chgData name="Tommaso Caiazzi" userId="4467b6bb-f22e-43e1-9cfc-2b9dfdaab12b" providerId="ADAL" clId="{25C7EF12-7FD5-473F-A1B1-D51BF5E07BF9}" dt="2023-11-22T15:42:06.332" v="416" actId="20577"/>
          <ac:spMkLst>
            <pc:docMk/>
            <pc:sldMk cId="469852203" sldId="404"/>
            <ac:spMk id="5" creationId="{B230EF6A-E371-9131-42E1-4EA313E8BFF4}"/>
          </ac:spMkLst>
        </pc:spChg>
        <pc:spChg chg="mod">
          <ac:chgData name="Tommaso Caiazzi" userId="4467b6bb-f22e-43e1-9cfc-2b9dfdaab12b" providerId="ADAL" clId="{25C7EF12-7FD5-473F-A1B1-D51BF5E07BF9}" dt="2023-11-22T15:39:47.044" v="370" actId="14100"/>
          <ac:spMkLst>
            <pc:docMk/>
            <pc:sldMk cId="469852203" sldId="404"/>
            <ac:spMk id="8" creationId="{99B7F660-E0A3-E856-A681-06B5DC88F868}"/>
          </ac:spMkLst>
        </pc:spChg>
        <pc:spChg chg="mod">
          <ac:chgData name="Tommaso Caiazzi" userId="4467b6bb-f22e-43e1-9cfc-2b9dfdaab12b" providerId="ADAL" clId="{25C7EF12-7FD5-473F-A1B1-D51BF5E07BF9}" dt="2023-11-22T15:39:48.622" v="372" actId="1076"/>
          <ac:spMkLst>
            <pc:docMk/>
            <pc:sldMk cId="469852203" sldId="404"/>
            <ac:spMk id="9" creationId="{A1DB8216-E0E7-5A69-659B-6E543C32C8DA}"/>
          </ac:spMkLst>
        </pc:spChg>
        <pc:spChg chg="del mod">
          <ac:chgData name="Tommaso Caiazzi" userId="4467b6bb-f22e-43e1-9cfc-2b9dfdaab12b" providerId="ADAL" clId="{25C7EF12-7FD5-473F-A1B1-D51BF5E07BF9}" dt="2023-11-22T15:43:09.727" v="440" actId="478"/>
          <ac:spMkLst>
            <pc:docMk/>
            <pc:sldMk cId="469852203" sldId="404"/>
            <ac:spMk id="14" creationId="{09E631F4-DB26-03DA-881A-CA0864DDFB36}"/>
          </ac:spMkLst>
        </pc:spChg>
        <pc:spChg chg="del mod">
          <ac:chgData name="Tommaso Caiazzi" userId="4467b6bb-f22e-43e1-9cfc-2b9dfdaab12b" providerId="ADAL" clId="{25C7EF12-7FD5-473F-A1B1-D51BF5E07BF9}" dt="2023-11-22T15:43:10.460" v="441" actId="478"/>
          <ac:spMkLst>
            <pc:docMk/>
            <pc:sldMk cId="469852203" sldId="404"/>
            <ac:spMk id="15" creationId="{E3EEB679-1C84-A240-02DB-747E0EF1817E}"/>
          </ac:spMkLst>
        </pc:spChg>
        <pc:spChg chg="mod">
          <ac:chgData name="Tommaso Caiazzi" userId="4467b6bb-f22e-43e1-9cfc-2b9dfdaab12b" providerId="ADAL" clId="{25C7EF12-7FD5-473F-A1B1-D51BF5E07BF9}" dt="2023-11-22T15:45:51.397" v="445" actId="20577"/>
          <ac:spMkLst>
            <pc:docMk/>
            <pc:sldMk cId="469852203" sldId="404"/>
            <ac:spMk id="16386" creationId="{EF3F927F-1A40-BC91-E39F-FEBC03E021B1}"/>
          </ac:spMkLst>
        </pc:spChg>
        <pc:spChg chg="mod">
          <ac:chgData name="Tommaso Caiazzi" userId="4467b6bb-f22e-43e1-9cfc-2b9dfdaab12b" providerId="ADAL" clId="{25C7EF12-7FD5-473F-A1B1-D51BF5E07BF9}" dt="2023-11-22T15:45:42.981" v="444" actId="20577"/>
          <ac:spMkLst>
            <pc:docMk/>
            <pc:sldMk cId="469852203" sldId="404"/>
            <ac:spMk id="16387" creationId="{73037276-E4A1-104B-93D3-4087E25E85BE}"/>
          </ac:spMkLst>
        </pc:spChg>
        <pc:grpChg chg="del mod">
          <ac:chgData name="Tommaso Caiazzi" userId="4467b6bb-f22e-43e1-9cfc-2b9dfdaab12b" providerId="ADAL" clId="{25C7EF12-7FD5-473F-A1B1-D51BF5E07BF9}" dt="2023-11-22T15:43:08.437" v="439" actId="478"/>
          <ac:grpSpMkLst>
            <pc:docMk/>
            <pc:sldMk cId="469852203" sldId="404"/>
            <ac:grpSpMk id="7" creationId="{DE5C8BED-863E-FB7C-4ED3-FB03D9BD5C46}"/>
          </ac:grpSpMkLst>
        </pc:grpChg>
      </pc:sldChg>
      <pc:sldChg chg="addSp delSp modSp add del mod">
        <pc:chgData name="Tommaso Caiazzi" userId="4467b6bb-f22e-43e1-9cfc-2b9dfdaab12b" providerId="ADAL" clId="{25C7EF12-7FD5-473F-A1B1-D51BF5E07BF9}" dt="2023-11-23T15:43:18.812" v="1179" actId="1076"/>
        <pc:sldMkLst>
          <pc:docMk/>
          <pc:sldMk cId="1715701577" sldId="413"/>
        </pc:sldMkLst>
        <pc:spChg chg="del">
          <ac:chgData name="Tommaso Caiazzi" userId="4467b6bb-f22e-43e1-9cfc-2b9dfdaab12b" providerId="ADAL" clId="{25C7EF12-7FD5-473F-A1B1-D51BF5E07BF9}" dt="2023-11-23T15:42:53.335" v="1172" actId="478"/>
          <ac:spMkLst>
            <pc:docMk/>
            <pc:sldMk cId="1715701577" sldId="413"/>
            <ac:spMk id="2" creationId="{A89D0C12-F6FD-8030-4ACF-C3BBF0FD54BE}"/>
          </ac:spMkLst>
        </pc:spChg>
        <pc:spChg chg="add del">
          <ac:chgData name="Tommaso Caiazzi" userId="4467b6bb-f22e-43e1-9cfc-2b9dfdaab12b" providerId="ADAL" clId="{25C7EF12-7FD5-473F-A1B1-D51BF5E07BF9}" dt="2023-11-23T15:43:01.753" v="1176" actId="478"/>
          <ac:spMkLst>
            <pc:docMk/>
            <pc:sldMk cId="1715701577" sldId="413"/>
            <ac:spMk id="3" creationId="{C7D3F92E-8CF2-EC56-3B89-E93AEFC03038}"/>
          </ac:spMkLst>
        </pc:spChg>
        <pc:spChg chg="del">
          <ac:chgData name="Tommaso Caiazzi" userId="4467b6bb-f22e-43e1-9cfc-2b9dfdaab12b" providerId="ADAL" clId="{25C7EF12-7FD5-473F-A1B1-D51BF5E07BF9}" dt="2023-11-23T15:42:53.830" v="1173" actId="478"/>
          <ac:spMkLst>
            <pc:docMk/>
            <pc:sldMk cId="1715701577" sldId="413"/>
            <ac:spMk id="6" creationId="{4792F883-3D31-59B2-B056-EA77DCA20CAE}"/>
          </ac:spMkLst>
        </pc:spChg>
        <pc:spChg chg="mod">
          <ac:chgData name="Tommaso Caiazzi" userId="4467b6bb-f22e-43e1-9cfc-2b9dfdaab12b" providerId="ADAL" clId="{25C7EF12-7FD5-473F-A1B1-D51BF5E07BF9}" dt="2023-11-23T15:43:16.020" v="1178"/>
          <ac:spMkLst>
            <pc:docMk/>
            <pc:sldMk cId="1715701577" sldId="413"/>
            <ac:spMk id="8" creationId="{E43A6F07-964B-724D-577A-7ED379E3F4A0}"/>
          </ac:spMkLst>
        </pc:spChg>
        <pc:spChg chg="mod">
          <ac:chgData name="Tommaso Caiazzi" userId="4467b6bb-f22e-43e1-9cfc-2b9dfdaab12b" providerId="ADAL" clId="{25C7EF12-7FD5-473F-A1B1-D51BF5E07BF9}" dt="2023-11-23T15:43:16.020" v="1178"/>
          <ac:spMkLst>
            <pc:docMk/>
            <pc:sldMk cId="1715701577" sldId="413"/>
            <ac:spMk id="9" creationId="{AE80A209-D0B5-CB79-DE71-7903AE5E3DE6}"/>
          </ac:spMkLst>
        </pc:spChg>
        <pc:spChg chg="mod">
          <ac:chgData name="Tommaso Caiazzi" userId="4467b6bb-f22e-43e1-9cfc-2b9dfdaab12b" providerId="ADAL" clId="{25C7EF12-7FD5-473F-A1B1-D51BF5E07BF9}" dt="2023-11-23T15:43:16.020" v="1178"/>
          <ac:spMkLst>
            <pc:docMk/>
            <pc:sldMk cId="1715701577" sldId="413"/>
            <ac:spMk id="11" creationId="{1E96553F-1599-34A4-CFE1-08FE7BC70E66}"/>
          </ac:spMkLst>
        </pc:spChg>
        <pc:spChg chg="mod">
          <ac:chgData name="Tommaso Caiazzi" userId="4467b6bb-f22e-43e1-9cfc-2b9dfdaab12b" providerId="ADAL" clId="{25C7EF12-7FD5-473F-A1B1-D51BF5E07BF9}" dt="2023-11-23T15:43:16.020" v="1178"/>
          <ac:spMkLst>
            <pc:docMk/>
            <pc:sldMk cId="1715701577" sldId="413"/>
            <ac:spMk id="12" creationId="{F0671CD6-DAE2-6364-C38B-A29A2E45615E}"/>
          </ac:spMkLst>
        </pc:spChg>
        <pc:spChg chg="mod">
          <ac:chgData name="Tommaso Caiazzi" userId="4467b6bb-f22e-43e1-9cfc-2b9dfdaab12b" providerId="ADAL" clId="{25C7EF12-7FD5-473F-A1B1-D51BF5E07BF9}" dt="2023-11-23T15:43:16.020" v="1178"/>
          <ac:spMkLst>
            <pc:docMk/>
            <pc:sldMk cId="1715701577" sldId="413"/>
            <ac:spMk id="13" creationId="{3A8DFD67-D926-FF75-D6F6-3847C1BBD669}"/>
          </ac:spMkLst>
        </pc:spChg>
        <pc:spChg chg="add mod">
          <ac:chgData name="Tommaso Caiazzi" userId="4467b6bb-f22e-43e1-9cfc-2b9dfdaab12b" providerId="ADAL" clId="{25C7EF12-7FD5-473F-A1B1-D51BF5E07BF9}" dt="2023-11-23T15:43:18.812" v="1179" actId="1076"/>
          <ac:spMkLst>
            <pc:docMk/>
            <pc:sldMk cId="1715701577" sldId="413"/>
            <ac:spMk id="14" creationId="{388329ED-7207-CCEF-308F-0142EAE2A744}"/>
          </ac:spMkLst>
        </pc:spChg>
        <pc:spChg chg="mod">
          <ac:chgData name="Tommaso Caiazzi" userId="4467b6bb-f22e-43e1-9cfc-2b9dfdaab12b" providerId="ADAL" clId="{25C7EF12-7FD5-473F-A1B1-D51BF5E07BF9}" dt="2023-11-23T14:45:27.622" v="982" actId="207"/>
          <ac:spMkLst>
            <pc:docMk/>
            <pc:sldMk cId="1715701577" sldId="413"/>
            <ac:spMk id="16" creationId="{8375F2A9-AC72-8B87-6BF7-981C001347D2}"/>
          </ac:spMkLst>
        </pc:spChg>
        <pc:spChg chg="del">
          <ac:chgData name="Tommaso Caiazzi" userId="4467b6bb-f22e-43e1-9cfc-2b9dfdaab12b" providerId="ADAL" clId="{25C7EF12-7FD5-473F-A1B1-D51BF5E07BF9}" dt="2023-11-23T15:42:52.731" v="1171" actId="478"/>
          <ac:spMkLst>
            <pc:docMk/>
            <pc:sldMk cId="1715701577" sldId="413"/>
            <ac:spMk id="22" creationId="{6D1B382E-605E-0FE2-5439-63A6B31B6E3B}"/>
          </ac:spMkLst>
        </pc:spChg>
        <pc:spChg chg="add mod">
          <ac:chgData name="Tommaso Caiazzi" userId="4467b6bb-f22e-43e1-9cfc-2b9dfdaab12b" providerId="ADAL" clId="{25C7EF12-7FD5-473F-A1B1-D51BF5E07BF9}" dt="2023-11-23T15:43:18.812" v="1179" actId="1076"/>
          <ac:spMkLst>
            <pc:docMk/>
            <pc:sldMk cId="1715701577" sldId="413"/>
            <ac:spMk id="23" creationId="{03D04B1F-3366-BB77-DE6C-9A71533F8AFD}"/>
          </ac:spMkLst>
        </pc:spChg>
        <pc:spChg chg="add mod">
          <ac:chgData name="Tommaso Caiazzi" userId="4467b6bb-f22e-43e1-9cfc-2b9dfdaab12b" providerId="ADAL" clId="{25C7EF12-7FD5-473F-A1B1-D51BF5E07BF9}" dt="2023-11-23T15:43:18.812" v="1179" actId="1076"/>
          <ac:spMkLst>
            <pc:docMk/>
            <pc:sldMk cId="1715701577" sldId="413"/>
            <ac:spMk id="24" creationId="{94AEFFF9-9E25-9E0B-9C66-ED08B111CE1B}"/>
          </ac:spMkLst>
        </pc:spChg>
        <pc:spChg chg="add mod">
          <ac:chgData name="Tommaso Caiazzi" userId="4467b6bb-f22e-43e1-9cfc-2b9dfdaab12b" providerId="ADAL" clId="{25C7EF12-7FD5-473F-A1B1-D51BF5E07BF9}" dt="2023-11-23T15:43:18.812" v="1179" actId="1076"/>
          <ac:spMkLst>
            <pc:docMk/>
            <pc:sldMk cId="1715701577" sldId="413"/>
            <ac:spMk id="25" creationId="{F22C22F5-5FC1-8433-872F-CD66C4179BD4}"/>
          </ac:spMkLst>
        </pc:spChg>
        <pc:spChg chg="mod">
          <ac:chgData name="Tommaso Caiazzi" userId="4467b6bb-f22e-43e1-9cfc-2b9dfdaab12b" providerId="ADAL" clId="{25C7EF12-7FD5-473F-A1B1-D51BF5E07BF9}" dt="2023-11-23T15:43:05.431" v="1177" actId="404"/>
          <ac:spMkLst>
            <pc:docMk/>
            <pc:sldMk cId="1715701577" sldId="413"/>
            <ac:spMk id="16387" creationId="{73037276-E4A1-104B-93D3-4087E25E85BE}"/>
          </ac:spMkLst>
        </pc:spChg>
        <pc:grpChg chg="add mod">
          <ac:chgData name="Tommaso Caiazzi" userId="4467b6bb-f22e-43e1-9cfc-2b9dfdaab12b" providerId="ADAL" clId="{25C7EF12-7FD5-473F-A1B1-D51BF5E07BF9}" dt="2023-11-23T15:43:18.812" v="1179" actId="1076"/>
          <ac:grpSpMkLst>
            <pc:docMk/>
            <pc:sldMk cId="1715701577" sldId="413"/>
            <ac:grpSpMk id="7" creationId="{BC394612-3578-F99A-56B5-6463F74CA505}"/>
          </ac:grpSpMkLst>
        </pc:grpChg>
        <pc:grpChg chg="mod">
          <ac:chgData name="Tommaso Caiazzi" userId="4467b6bb-f22e-43e1-9cfc-2b9dfdaab12b" providerId="ADAL" clId="{25C7EF12-7FD5-473F-A1B1-D51BF5E07BF9}" dt="2023-11-23T15:43:16.020" v="1178"/>
          <ac:grpSpMkLst>
            <pc:docMk/>
            <pc:sldMk cId="1715701577" sldId="413"/>
            <ac:grpSpMk id="10" creationId="{3D6BF1CA-0C72-EA68-4E6C-BC63FF9CE7A4}"/>
          </ac:grpSpMkLst>
        </pc:grpChg>
        <pc:grpChg chg="add del">
          <ac:chgData name="Tommaso Caiazzi" userId="4467b6bb-f22e-43e1-9cfc-2b9dfdaab12b" providerId="ADAL" clId="{25C7EF12-7FD5-473F-A1B1-D51BF5E07BF9}" dt="2023-11-23T15:42:51.525" v="1170" actId="478"/>
          <ac:grpSpMkLst>
            <pc:docMk/>
            <pc:sldMk cId="1715701577" sldId="413"/>
            <ac:grpSpMk id="15" creationId="{38F7B1B9-A325-C3E5-5BC0-6FEA7781803D}"/>
          </ac:grpSpMkLst>
        </pc:grpChg>
      </pc:sldChg>
      <pc:sldChg chg="del">
        <pc:chgData name="Tommaso Caiazzi" userId="4467b6bb-f22e-43e1-9cfc-2b9dfdaab12b" providerId="ADAL" clId="{25C7EF12-7FD5-473F-A1B1-D51BF5E07BF9}" dt="2023-11-22T15:53:48.259" v="542" actId="47"/>
        <pc:sldMkLst>
          <pc:docMk/>
          <pc:sldMk cId="2900773227" sldId="414"/>
        </pc:sldMkLst>
      </pc:sldChg>
      <pc:sldChg chg="modSp add del mod modShow">
        <pc:chgData name="Tommaso Caiazzi" userId="4467b6bb-f22e-43e1-9cfc-2b9dfdaab12b" providerId="ADAL" clId="{25C7EF12-7FD5-473F-A1B1-D51BF5E07BF9}" dt="2023-11-23T16:10:42.219" v="1629" actId="47"/>
        <pc:sldMkLst>
          <pc:docMk/>
          <pc:sldMk cId="2778224444" sldId="415"/>
        </pc:sldMkLst>
        <pc:spChg chg="mod">
          <ac:chgData name="Tommaso Caiazzi" userId="4467b6bb-f22e-43e1-9cfc-2b9dfdaab12b" providerId="ADAL" clId="{25C7EF12-7FD5-473F-A1B1-D51BF5E07BF9}" dt="2023-11-23T14:45:48.732" v="986" actId="207"/>
          <ac:spMkLst>
            <pc:docMk/>
            <pc:sldMk cId="2778224444" sldId="415"/>
            <ac:spMk id="35" creationId="{7346A2E2-95BA-FB41-58D8-A29D93F6C055}"/>
          </ac:spMkLst>
        </pc:spChg>
        <pc:spChg chg="mod">
          <ac:chgData name="Tommaso Caiazzi" userId="4467b6bb-f22e-43e1-9cfc-2b9dfdaab12b" providerId="ADAL" clId="{25C7EF12-7FD5-473F-A1B1-D51BF5E07BF9}" dt="2023-11-23T16:10:11.886" v="1566" actId="1076"/>
          <ac:spMkLst>
            <pc:docMk/>
            <pc:sldMk cId="2778224444" sldId="415"/>
            <ac:spMk id="21511" creationId="{3917D189-C5A3-1612-F28D-AA4F0747ABB6}"/>
          </ac:spMkLst>
        </pc:spChg>
      </pc:sldChg>
      <pc:sldChg chg="modSp mod">
        <pc:chgData name="Tommaso Caiazzi" userId="4467b6bb-f22e-43e1-9cfc-2b9dfdaab12b" providerId="ADAL" clId="{25C7EF12-7FD5-473F-A1B1-D51BF5E07BF9}" dt="2023-11-23T15:46:24.738" v="1192" actId="207"/>
        <pc:sldMkLst>
          <pc:docMk/>
          <pc:sldMk cId="2023477470" sldId="416"/>
        </pc:sldMkLst>
        <pc:spChg chg="mod">
          <ac:chgData name="Tommaso Caiazzi" userId="4467b6bb-f22e-43e1-9cfc-2b9dfdaab12b" providerId="ADAL" clId="{25C7EF12-7FD5-473F-A1B1-D51BF5E07BF9}" dt="2023-11-23T15:46:24.738" v="1192" actId="207"/>
          <ac:spMkLst>
            <pc:docMk/>
            <pc:sldMk cId="2023477470" sldId="416"/>
            <ac:spMk id="35" creationId="{BDFBCCD2-0318-8FDD-7961-4D13F39661D2}"/>
          </ac:spMkLst>
        </pc:spChg>
      </pc:sldChg>
      <pc:sldChg chg="modSp mod">
        <pc:chgData name="Tommaso Caiazzi" userId="4467b6bb-f22e-43e1-9cfc-2b9dfdaab12b" providerId="ADAL" clId="{25C7EF12-7FD5-473F-A1B1-D51BF5E07BF9}" dt="2023-11-23T15:46:41.974" v="1194" actId="207"/>
        <pc:sldMkLst>
          <pc:docMk/>
          <pc:sldMk cId="714015552" sldId="417"/>
        </pc:sldMkLst>
        <pc:spChg chg="mod">
          <ac:chgData name="Tommaso Caiazzi" userId="4467b6bb-f22e-43e1-9cfc-2b9dfdaab12b" providerId="ADAL" clId="{25C7EF12-7FD5-473F-A1B1-D51BF5E07BF9}" dt="2023-11-23T15:46:38.432" v="1193" actId="207"/>
          <ac:spMkLst>
            <pc:docMk/>
            <pc:sldMk cId="714015552" sldId="417"/>
            <ac:spMk id="63" creationId="{33742E37-6844-3DE2-099E-1FC992EB6E49}"/>
          </ac:spMkLst>
        </pc:spChg>
        <pc:spChg chg="mod">
          <ac:chgData name="Tommaso Caiazzi" userId="4467b6bb-f22e-43e1-9cfc-2b9dfdaab12b" providerId="ADAL" clId="{25C7EF12-7FD5-473F-A1B1-D51BF5E07BF9}" dt="2023-11-23T15:46:41.974" v="1194" actId="207"/>
          <ac:spMkLst>
            <pc:docMk/>
            <pc:sldMk cId="714015552" sldId="417"/>
            <ac:spMk id="78" creationId="{F36FE27C-5297-B27F-5177-9A29E7AC289B}"/>
          </ac:spMkLst>
        </pc:spChg>
      </pc:sldChg>
      <pc:sldChg chg="del">
        <pc:chgData name="Tommaso Caiazzi" userId="4467b6bb-f22e-43e1-9cfc-2b9dfdaab12b" providerId="ADAL" clId="{25C7EF12-7FD5-473F-A1B1-D51BF5E07BF9}" dt="2023-11-23T16:09:41.867" v="1553" actId="47"/>
        <pc:sldMkLst>
          <pc:docMk/>
          <pc:sldMk cId="2724736757" sldId="418"/>
        </pc:sldMkLst>
      </pc:sldChg>
      <pc:sldChg chg="del">
        <pc:chgData name="Tommaso Caiazzi" userId="4467b6bb-f22e-43e1-9cfc-2b9dfdaab12b" providerId="ADAL" clId="{25C7EF12-7FD5-473F-A1B1-D51BF5E07BF9}" dt="2023-11-23T16:09:43.052" v="1554" actId="47"/>
        <pc:sldMkLst>
          <pc:docMk/>
          <pc:sldMk cId="4143783887" sldId="419"/>
        </pc:sldMkLst>
      </pc:sldChg>
      <pc:sldChg chg="del">
        <pc:chgData name="Tommaso Caiazzi" userId="4467b6bb-f22e-43e1-9cfc-2b9dfdaab12b" providerId="ADAL" clId="{25C7EF12-7FD5-473F-A1B1-D51BF5E07BF9}" dt="2023-11-23T16:09:44.878" v="1555" actId="47"/>
        <pc:sldMkLst>
          <pc:docMk/>
          <pc:sldMk cId="1826683344" sldId="420"/>
        </pc:sldMkLst>
      </pc:sldChg>
      <pc:sldChg chg="modSp mod">
        <pc:chgData name="Tommaso Caiazzi" userId="4467b6bb-f22e-43e1-9cfc-2b9dfdaab12b" providerId="ADAL" clId="{25C7EF12-7FD5-473F-A1B1-D51BF5E07BF9}" dt="2023-11-23T15:46:09.354" v="1190" actId="207"/>
        <pc:sldMkLst>
          <pc:docMk/>
          <pc:sldMk cId="1453318088" sldId="425"/>
        </pc:sldMkLst>
        <pc:spChg chg="mod">
          <ac:chgData name="Tommaso Caiazzi" userId="4467b6bb-f22e-43e1-9cfc-2b9dfdaab12b" providerId="ADAL" clId="{25C7EF12-7FD5-473F-A1B1-D51BF5E07BF9}" dt="2023-11-23T15:46:09.354" v="1190" actId="207"/>
          <ac:spMkLst>
            <pc:docMk/>
            <pc:sldMk cId="1453318088" sldId="425"/>
            <ac:spMk id="7" creationId="{F0B87276-EE02-17B7-3370-3168133C8736}"/>
          </ac:spMkLst>
        </pc:spChg>
      </pc:sldChg>
      <pc:sldChg chg="modSp mod">
        <pc:chgData name="Tommaso Caiazzi" userId="4467b6bb-f22e-43e1-9cfc-2b9dfdaab12b" providerId="ADAL" clId="{25C7EF12-7FD5-473F-A1B1-D51BF5E07BF9}" dt="2023-11-23T15:46:15.627" v="1191" actId="207"/>
        <pc:sldMkLst>
          <pc:docMk/>
          <pc:sldMk cId="2200561635" sldId="426"/>
        </pc:sldMkLst>
        <pc:spChg chg="mod">
          <ac:chgData name="Tommaso Caiazzi" userId="4467b6bb-f22e-43e1-9cfc-2b9dfdaab12b" providerId="ADAL" clId="{25C7EF12-7FD5-473F-A1B1-D51BF5E07BF9}" dt="2023-11-23T15:46:15.627" v="1191" actId="207"/>
          <ac:spMkLst>
            <pc:docMk/>
            <pc:sldMk cId="2200561635" sldId="426"/>
            <ac:spMk id="32" creationId="{EC13EA54-B75A-3AAE-2DC5-04F2EE76EA14}"/>
          </ac:spMkLst>
        </pc:spChg>
      </pc:sldChg>
      <pc:sldChg chg="addSp delSp modSp add mod">
        <pc:chgData name="Tommaso Caiazzi" userId="4467b6bb-f22e-43e1-9cfc-2b9dfdaab12b" providerId="ADAL" clId="{25C7EF12-7FD5-473F-A1B1-D51BF5E07BF9}" dt="2023-11-22T15:24:08.355" v="24" actId="478"/>
        <pc:sldMkLst>
          <pc:docMk/>
          <pc:sldMk cId="978159911" sldId="436"/>
        </pc:sldMkLst>
        <pc:spChg chg="add del">
          <ac:chgData name="Tommaso Caiazzi" userId="4467b6bb-f22e-43e1-9cfc-2b9dfdaab12b" providerId="ADAL" clId="{25C7EF12-7FD5-473F-A1B1-D51BF5E07BF9}" dt="2023-11-22T15:24:01.575" v="19" actId="478"/>
          <ac:spMkLst>
            <pc:docMk/>
            <pc:sldMk cId="978159911" sldId="436"/>
            <ac:spMk id="44" creationId="{C29382C5-7445-68FE-8674-D971FD490312}"/>
          </ac:spMkLst>
        </pc:spChg>
        <pc:spChg chg="del">
          <ac:chgData name="Tommaso Caiazzi" userId="4467b6bb-f22e-43e1-9cfc-2b9dfdaab12b" providerId="ADAL" clId="{25C7EF12-7FD5-473F-A1B1-D51BF5E07BF9}" dt="2023-11-22T15:23:55.350" v="13" actId="478"/>
          <ac:spMkLst>
            <pc:docMk/>
            <pc:sldMk cId="978159911" sldId="436"/>
            <ac:spMk id="11295" creationId="{B4137E02-1E8F-2A5D-2544-96A89EA968C1}"/>
          </ac:spMkLst>
        </pc:spChg>
        <pc:spChg chg="del">
          <ac:chgData name="Tommaso Caiazzi" userId="4467b6bb-f22e-43e1-9cfc-2b9dfdaab12b" providerId="ADAL" clId="{25C7EF12-7FD5-473F-A1B1-D51BF5E07BF9}" dt="2023-11-22T15:24:06.622" v="22" actId="478"/>
          <ac:spMkLst>
            <pc:docMk/>
            <pc:sldMk cId="978159911" sldId="436"/>
            <ac:spMk id="11296" creationId="{C060C8E1-46F1-6E27-597D-328710FBEBD1}"/>
          </ac:spMkLst>
        </pc:spChg>
        <pc:spChg chg="del mod">
          <ac:chgData name="Tommaso Caiazzi" userId="4467b6bb-f22e-43e1-9cfc-2b9dfdaab12b" providerId="ADAL" clId="{25C7EF12-7FD5-473F-A1B1-D51BF5E07BF9}" dt="2023-11-22T15:23:58.535" v="16" actId="478"/>
          <ac:spMkLst>
            <pc:docMk/>
            <pc:sldMk cId="978159911" sldId="436"/>
            <ac:spMk id="11297" creationId="{E779A002-693D-936C-8119-F0103CAE90D6}"/>
          </ac:spMkLst>
        </pc:spChg>
        <pc:spChg chg="del">
          <ac:chgData name="Tommaso Caiazzi" userId="4467b6bb-f22e-43e1-9cfc-2b9dfdaab12b" providerId="ADAL" clId="{25C7EF12-7FD5-473F-A1B1-D51BF5E07BF9}" dt="2023-11-22T15:23:56.127" v="14" actId="478"/>
          <ac:spMkLst>
            <pc:docMk/>
            <pc:sldMk cId="978159911" sldId="436"/>
            <ac:spMk id="11298" creationId="{69C7AB04-9ECA-4138-F4CB-9FBBEAE08B29}"/>
          </ac:spMkLst>
        </pc:spChg>
        <pc:spChg chg="del">
          <ac:chgData name="Tommaso Caiazzi" userId="4467b6bb-f22e-43e1-9cfc-2b9dfdaab12b" providerId="ADAL" clId="{25C7EF12-7FD5-473F-A1B1-D51BF5E07BF9}" dt="2023-11-22T15:24:08.355" v="24" actId="478"/>
          <ac:spMkLst>
            <pc:docMk/>
            <pc:sldMk cId="978159911" sldId="436"/>
            <ac:spMk id="11299" creationId="{53313574-EED5-23B6-F447-23A4CEB8C350}"/>
          </ac:spMkLst>
        </pc:spChg>
        <pc:spChg chg="del">
          <ac:chgData name="Tommaso Caiazzi" userId="4467b6bb-f22e-43e1-9cfc-2b9dfdaab12b" providerId="ADAL" clId="{25C7EF12-7FD5-473F-A1B1-D51BF5E07BF9}" dt="2023-11-22T15:24:05.955" v="21" actId="478"/>
          <ac:spMkLst>
            <pc:docMk/>
            <pc:sldMk cId="978159911" sldId="436"/>
            <ac:spMk id="11300" creationId="{A5BACE31-B126-1790-2605-D2A257D1BFAE}"/>
          </ac:spMkLst>
        </pc:spChg>
        <pc:spChg chg="del">
          <ac:chgData name="Tommaso Caiazzi" userId="4467b6bb-f22e-43e1-9cfc-2b9dfdaab12b" providerId="ADAL" clId="{25C7EF12-7FD5-473F-A1B1-D51BF5E07BF9}" dt="2023-11-22T15:23:54.512" v="12" actId="478"/>
          <ac:spMkLst>
            <pc:docMk/>
            <pc:sldMk cId="978159911" sldId="436"/>
            <ac:spMk id="11301" creationId="{70CA5849-6000-3209-38CD-09403D356D36}"/>
          </ac:spMkLst>
        </pc:spChg>
        <pc:spChg chg="del">
          <ac:chgData name="Tommaso Caiazzi" userId="4467b6bb-f22e-43e1-9cfc-2b9dfdaab12b" providerId="ADAL" clId="{25C7EF12-7FD5-473F-A1B1-D51BF5E07BF9}" dt="2023-11-22T15:23:59.482" v="17" actId="478"/>
          <ac:spMkLst>
            <pc:docMk/>
            <pc:sldMk cId="978159911" sldId="436"/>
            <ac:spMk id="11302" creationId="{B1456707-CBA7-2C10-814D-7803AE568494}"/>
          </ac:spMkLst>
        </pc:spChg>
        <pc:spChg chg="del">
          <ac:chgData name="Tommaso Caiazzi" userId="4467b6bb-f22e-43e1-9cfc-2b9dfdaab12b" providerId="ADAL" clId="{25C7EF12-7FD5-473F-A1B1-D51BF5E07BF9}" dt="2023-11-22T15:24:04.809" v="20" actId="478"/>
          <ac:spMkLst>
            <pc:docMk/>
            <pc:sldMk cId="978159911" sldId="436"/>
            <ac:spMk id="11303" creationId="{7AAD916D-7B7B-F40D-CC77-8DBBF039DDC3}"/>
          </ac:spMkLst>
        </pc:spChg>
        <pc:spChg chg="del">
          <ac:chgData name="Tommaso Caiazzi" userId="4467b6bb-f22e-43e1-9cfc-2b9dfdaab12b" providerId="ADAL" clId="{25C7EF12-7FD5-473F-A1B1-D51BF5E07BF9}" dt="2023-11-22T15:24:07.296" v="23" actId="478"/>
          <ac:spMkLst>
            <pc:docMk/>
            <pc:sldMk cId="978159911" sldId="436"/>
            <ac:spMk id="11308" creationId="{07AF5F9E-FE9B-149E-60A9-754C2A39E348}"/>
          </ac:spMkLst>
        </pc:spChg>
      </pc:sldChg>
      <pc:sldChg chg="add del">
        <pc:chgData name="Tommaso Caiazzi" userId="4467b6bb-f22e-43e1-9cfc-2b9dfdaab12b" providerId="ADAL" clId="{25C7EF12-7FD5-473F-A1B1-D51BF5E07BF9}" dt="2023-11-22T15:23:44.161" v="10" actId="47"/>
        <pc:sldMkLst>
          <pc:docMk/>
          <pc:sldMk cId="1724753167" sldId="436"/>
        </pc:sldMkLst>
      </pc:sldChg>
      <pc:sldChg chg="modSp add del mod">
        <pc:chgData name="Tommaso Caiazzi" userId="4467b6bb-f22e-43e1-9cfc-2b9dfdaab12b" providerId="ADAL" clId="{25C7EF12-7FD5-473F-A1B1-D51BF5E07BF9}" dt="2023-11-22T15:28:07.039" v="181" actId="47"/>
        <pc:sldMkLst>
          <pc:docMk/>
          <pc:sldMk cId="569235497" sldId="437"/>
        </pc:sldMkLst>
        <pc:spChg chg="mod">
          <ac:chgData name="Tommaso Caiazzi" userId="4467b6bb-f22e-43e1-9cfc-2b9dfdaab12b" providerId="ADAL" clId="{25C7EF12-7FD5-473F-A1B1-D51BF5E07BF9}" dt="2023-11-22T15:24:20.335" v="26"/>
          <ac:spMkLst>
            <pc:docMk/>
            <pc:sldMk cId="569235497" sldId="437"/>
            <ac:spMk id="11268" creationId="{E75647D9-93B8-A3DD-1380-212904B4C8D7}"/>
          </ac:spMkLst>
        </pc:spChg>
      </pc:sldChg>
      <pc:sldChg chg="addSp modSp add mod">
        <pc:chgData name="Tommaso Caiazzi" userId="4467b6bb-f22e-43e1-9cfc-2b9dfdaab12b" providerId="ADAL" clId="{25C7EF12-7FD5-473F-A1B1-D51BF5E07BF9}" dt="2023-11-22T15:34:29.449" v="305" actId="20577"/>
        <pc:sldMkLst>
          <pc:docMk/>
          <pc:sldMk cId="1943135233" sldId="438"/>
        </pc:sldMkLst>
        <pc:spChg chg="add mod">
          <ac:chgData name="Tommaso Caiazzi" userId="4467b6bb-f22e-43e1-9cfc-2b9dfdaab12b" providerId="ADAL" clId="{25C7EF12-7FD5-473F-A1B1-D51BF5E07BF9}" dt="2023-11-22T15:34:29.449" v="305" actId="20577"/>
          <ac:spMkLst>
            <pc:docMk/>
            <pc:sldMk cId="1943135233" sldId="438"/>
            <ac:spMk id="2" creationId="{F96AB974-4791-58C2-E792-8A50A6478C01}"/>
          </ac:spMkLst>
        </pc:spChg>
      </pc:sldChg>
      <pc:sldChg chg="delSp modSp add mod ord">
        <pc:chgData name="Tommaso Caiazzi" userId="4467b6bb-f22e-43e1-9cfc-2b9dfdaab12b" providerId="ADAL" clId="{25C7EF12-7FD5-473F-A1B1-D51BF5E07BF9}" dt="2023-11-22T15:52:28.097" v="500" actId="478"/>
        <pc:sldMkLst>
          <pc:docMk/>
          <pc:sldMk cId="2779728602" sldId="441"/>
        </pc:sldMkLst>
        <pc:spChg chg="del">
          <ac:chgData name="Tommaso Caiazzi" userId="4467b6bb-f22e-43e1-9cfc-2b9dfdaab12b" providerId="ADAL" clId="{25C7EF12-7FD5-473F-A1B1-D51BF5E07BF9}" dt="2023-11-22T15:52:28.097" v="500" actId="478"/>
          <ac:spMkLst>
            <pc:docMk/>
            <pc:sldMk cId="2779728602" sldId="441"/>
            <ac:spMk id="2" creationId="{F048F320-28FA-7C96-DC42-A9C35EE4E39C}"/>
          </ac:spMkLst>
        </pc:spChg>
        <pc:spChg chg="del">
          <ac:chgData name="Tommaso Caiazzi" userId="4467b6bb-f22e-43e1-9cfc-2b9dfdaab12b" providerId="ADAL" clId="{25C7EF12-7FD5-473F-A1B1-D51BF5E07BF9}" dt="2023-11-22T15:52:28.097" v="500" actId="478"/>
          <ac:spMkLst>
            <pc:docMk/>
            <pc:sldMk cId="2779728602" sldId="441"/>
            <ac:spMk id="3" creationId="{12316CB7-B97B-03E0-18F1-94FBDF580263}"/>
          </ac:spMkLst>
        </pc:spChg>
        <pc:spChg chg="del">
          <ac:chgData name="Tommaso Caiazzi" userId="4467b6bb-f22e-43e1-9cfc-2b9dfdaab12b" providerId="ADAL" clId="{25C7EF12-7FD5-473F-A1B1-D51BF5E07BF9}" dt="2023-11-22T15:52:28.097" v="500" actId="478"/>
          <ac:spMkLst>
            <pc:docMk/>
            <pc:sldMk cId="2779728602" sldId="441"/>
            <ac:spMk id="14" creationId="{C10F6F2F-7580-9492-4EB5-90A2F400CFC8}"/>
          </ac:spMkLst>
        </pc:spChg>
        <pc:spChg chg="mod">
          <ac:chgData name="Tommaso Caiazzi" userId="4467b6bb-f22e-43e1-9cfc-2b9dfdaab12b" providerId="ADAL" clId="{25C7EF12-7FD5-473F-A1B1-D51BF5E07BF9}" dt="2023-11-22T15:51:52.881" v="485" actId="14100"/>
          <ac:spMkLst>
            <pc:docMk/>
            <pc:sldMk cId="2779728602" sldId="441"/>
            <ac:spMk id="16" creationId="{8375F2A9-AC72-8B87-6BF7-981C001347D2}"/>
          </ac:spMkLst>
        </pc:spChg>
        <pc:spChg chg="del">
          <ac:chgData name="Tommaso Caiazzi" userId="4467b6bb-f22e-43e1-9cfc-2b9dfdaab12b" providerId="ADAL" clId="{25C7EF12-7FD5-473F-A1B1-D51BF5E07BF9}" dt="2023-11-22T15:52:28.097" v="500" actId="478"/>
          <ac:spMkLst>
            <pc:docMk/>
            <pc:sldMk cId="2779728602" sldId="441"/>
            <ac:spMk id="22" creationId="{6D1B382E-605E-0FE2-5439-63A6B31B6E3B}"/>
          </ac:spMkLst>
        </pc:spChg>
        <pc:spChg chg="del">
          <ac:chgData name="Tommaso Caiazzi" userId="4467b6bb-f22e-43e1-9cfc-2b9dfdaab12b" providerId="ADAL" clId="{25C7EF12-7FD5-473F-A1B1-D51BF5E07BF9}" dt="2023-11-22T15:52:28.097" v="500" actId="478"/>
          <ac:spMkLst>
            <pc:docMk/>
            <pc:sldMk cId="2779728602" sldId="441"/>
            <ac:spMk id="23" creationId="{A21BC03A-18D7-044E-5F44-ECFB887A2F39}"/>
          </ac:spMkLst>
        </pc:spChg>
        <pc:spChg chg="del">
          <ac:chgData name="Tommaso Caiazzi" userId="4467b6bb-f22e-43e1-9cfc-2b9dfdaab12b" providerId="ADAL" clId="{25C7EF12-7FD5-473F-A1B1-D51BF5E07BF9}" dt="2023-11-22T15:52:28.097" v="500" actId="478"/>
          <ac:spMkLst>
            <pc:docMk/>
            <pc:sldMk cId="2779728602" sldId="441"/>
            <ac:spMk id="24" creationId="{7E7E76EF-2980-985D-B18A-A274316A2ED4}"/>
          </ac:spMkLst>
        </pc:spChg>
        <pc:spChg chg="mod">
          <ac:chgData name="Tommaso Caiazzi" userId="4467b6bb-f22e-43e1-9cfc-2b9dfdaab12b" providerId="ADAL" clId="{25C7EF12-7FD5-473F-A1B1-D51BF5E07BF9}" dt="2023-11-22T15:46:59.111" v="474" actId="20577"/>
          <ac:spMkLst>
            <pc:docMk/>
            <pc:sldMk cId="2779728602" sldId="441"/>
            <ac:spMk id="16386" creationId="{EF3F927F-1A40-BC91-E39F-FEBC03E021B1}"/>
          </ac:spMkLst>
        </pc:spChg>
        <pc:spChg chg="mod">
          <ac:chgData name="Tommaso Caiazzi" userId="4467b6bb-f22e-43e1-9cfc-2b9dfdaab12b" providerId="ADAL" clId="{25C7EF12-7FD5-473F-A1B1-D51BF5E07BF9}" dt="2023-11-22T15:52:08.134" v="496" actId="113"/>
          <ac:spMkLst>
            <pc:docMk/>
            <pc:sldMk cId="2779728602" sldId="441"/>
            <ac:spMk id="16387" creationId="{73037276-E4A1-104B-93D3-4087E25E85BE}"/>
          </ac:spMkLst>
        </pc:spChg>
        <pc:grpChg chg="del">
          <ac:chgData name="Tommaso Caiazzi" userId="4467b6bb-f22e-43e1-9cfc-2b9dfdaab12b" providerId="ADAL" clId="{25C7EF12-7FD5-473F-A1B1-D51BF5E07BF9}" dt="2023-11-22T15:52:25.867" v="499" actId="478"/>
          <ac:grpSpMkLst>
            <pc:docMk/>
            <pc:sldMk cId="2779728602" sldId="441"/>
            <ac:grpSpMk id="15" creationId="{38F7B1B9-A325-C3E5-5BC0-6FEA7781803D}"/>
          </ac:grpSpMkLst>
        </pc:grpChg>
      </pc:sldChg>
      <pc:sldChg chg="add del">
        <pc:chgData name="Tommaso Caiazzi" userId="4467b6bb-f22e-43e1-9cfc-2b9dfdaab12b" providerId="ADAL" clId="{25C7EF12-7FD5-473F-A1B1-D51BF5E07BF9}" dt="2023-11-22T15:39:08.416" v="361"/>
        <pc:sldMkLst>
          <pc:docMk/>
          <pc:sldMk cId="4005451610" sldId="442"/>
        </pc:sldMkLst>
      </pc:sldChg>
      <pc:sldChg chg="addSp delSp modSp add mod">
        <pc:chgData name="Tommaso Caiazzi" userId="4467b6bb-f22e-43e1-9cfc-2b9dfdaab12b" providerId="ADAL" clId="{25C7EF12-7FD5-473F-A1B1-D51BF5E07BF9}" dt="2023-11-23T14:44:36.268" v="979" actId="14100"/>
        <pc:sldMkLst>
          <pc:docMk/>
          <pc:sldMk cId="3976577200" sldId="444"/>
        </pc:sldMkLst>
        <pc:spChg chg="add del mod">
          <ac:chgData name="Tommaso Caiazzi" userId="4467b6bb-f22e-43e1-9cfc-2b9dfdaab12b" providerId="ADAL" clId="{25C7EF12-7FD5-473F-A1B1-D51BF5E07BF9}" dt="2023-11-22T15:42:37.982" v="420" actId="478"/>
          <ac:spMkLst>
            <pc:docMk/>
            <pc:sldMk cId="3976577200" sldId="444"/>
            <ac:spMk id="2" creationId="{DBE5D10D-4582-D5F0-292A-965835735A21}"/>
          </ac:spMkLst>
        </pc:spChg>
        <pc:spChg chg="add mod">
          <ac:chgData name="Tommaso Caiazzi" userId="4467b6bb-f22e-43e1-9cfc-2b9dfdaab12b" providerId="ADAL" clId="{25C7EF12-7FD5-473F-A1B1-D51BF5E07BF9}" dt="2023-11-23T14:44:36.268" v="979" actId="14100"/>
          <ac:spMkLst>
            <pc:docMk/>
            <pc:sldMk cId="3976577200" sldId="444"/>
            <ac:spMk id="3" creationId="{00EFC3BA-9393-398D-1D8D-4B027B16A665}"/>
          </ac:spMkLst>
        </pc:spChg>
        <pc:spChg chg="mod">
          <ac:chgData name="Tommaso Caiazzi" userId="4467b6bb-f22e-43e1-9cfc-2b9dfdaab12b" providerId="ADAL" clId="{25C7EF12-7FD5-473F-A1B1-D51BF5E07BF9}" dt="2023-11-23T14:44:25.577" v="977" actId="207"/>
          <ac:spMkLst>
            <pc:docMk/>
            <pc:sldMk cId="3976577200" sldId="444"/>
            <ac:spMk id="8" creationId="{99B7F660-E0A3-E856-A681-06B5DC88F868}"/>
          </ac:spMkLst>
        </pc:spChg>
        <pc:spChg chg="mod">
          <ac:chgData name="Tommaso Caiazzi" userId="4467b6bb-f22e-43e1-9cfc-2b9dfdaab12b" providerId="ADAL" clId="{25C7EF12-7FD5-473F-A1B1-D51BF5E07BF9}" dt="2023-11-22T15:59:45.636" v="741" actId="14100"/>
          <ac:spMkLst>
            <pc:docMk/>
            <pc:sldMk cId="3976577200" sldId="444"/>
            <ac:spMk id="14" creationId="{09E631F4-DB26-03DA-881A-CA0864DDFB36}"/>
          </ac:spMkLst>
        </pc:spChg>
        <pc:spChg chg="mod">
          <ac:chgData name="Tommaso Caiazzi" userId="4467b6bb-f22e-43e1-9cfc-2b9dfdaab12b" providerId="ADAL" clId="{25C7EF12-7FD5-473F-A1B1-D51BF5E07BF9}" dt="2023-11-22T15:59:42.152" v="740" actId="14100"/>
          <ac:spMkLst>
            <pc:docMk/>
            <pc:sldMk cId="3976577200" sldId="444"/>
            <ac:spMk id="15" creationId="{E3EEB679-1C84-A240-02DB-747E0EF1817E}"/>
          </ac:spMkLst>
        </pc:spChg>
        <pc:spChg chg="mod">
          <ac:chgData name="Tommaso Caiazzi" userId="4467b6bb-f22e-43e1-9cfc-2b9dfdaab12b" providerId="ADAL" clId="{25C7EF12-7FD5-473F-A1B1-D51BF5E07BF9}" dt="2023-11-22T15:45:59.751" v="446"/>
          <ac:spMkLst>
            <pc:docMk/>
            <pc:sldMk cId="3976577200" sldId="444"/>
            <ac:spMk id="16386" creationId="{EF3F927F-1A40-BC91-E39F-FEBC03E021B1}"/>
          </ac:spMkLst>
        </pc:spChg>
        <pc:spChg chg="del">
          <ac:chgData name="Tommaso Caiazzi" userId="4467b6bb-f22e-43e1-9cfc-2b9dfdaab12b" providerId="ADAL" clId="{25C7EF12-7FD5-473F-A1B1-D51BF5E07BF9}" dt="2023-11-22T15:42:36.389" v="419" actId="478"/>
          <ac:spMkLst>
            <pc:docMk/>
            <pc:sldMk cId="3976577200" sldId="444"/>
            <ac:spMk id="16387" creationId="{73037276-E4A1-104B-93D3-4087E25E85BE}"/>
          </ac:spMkLst>
        </pc:spChg>
      </pc:sldChg>
      <pc:sldChg chg="add del">
        <pc:chgData name="Tommaso Caiazzi" userId="4467b6bb-f22e-43e1-9cfc-2b9dfdaab12b" providerId="ADAL" clId="{25C7EF12-7FD5-473F-A1B1-D51BF5E07BF9}" dt="2023-11-22T15:52:19.058" v="498" actId="47"/>
        <pc:sldMkLst>
          <pc:docMk/>
          <pc:sldMk cId="3511428217" sldId="450"/>
        </pc:sldMkLst>
      </pc:sldChg>
      <pc:sldChg chg="addSp delSp modSp add mod">
        <pc:chgData name="Tommaso Caiazzi" userId="4467b6bb-f22e-43e1-9cfc-2b9dfdaab12b" providerId="ADAL" clId="{25C7EF12-7FD5-473F-A1B1-D51BF5E07BF9}" dt="2023-11-23T14:45:11.475" v="980" actId="207"/>
        <pc:sldMkLst>
          <pc:docMk/>
          <pc:sldMk cId="2597872743" sldId="451"/>
        </pc:sldMkLst>
        <pc:spChg chg="del">
          <ac:chgData name="Tommaso Caiazzi" userId="4467b6bb-f22e-43e1-9cfc-2b9dfdaab12b" providerId="ADAL" clId="{25C7EF12-7FD5-473F-A1B1-D51BF5E07BF9}" dt="2023-11-22T15:53:17.840" v="509" actId="478"/>
          <ac:spMkLst>
            <pc:docMk/>
            <pc:sldMk cId="2597872743" sldId="451"/>
            <ac:spMk id="2" creationId="{F048F320-28FA-7C96-DC42-A9C35EE4E39C}"/>
          </ac:spMkLst>
        </pc:spChg>
        <pc:spChg chg="del">
          <ac:chgData name="Tommaso Caiazzi" userId="4467b6bb-f22e-43e1-9cfc-2b9dfdaab12b" providerId="ADAL" clId="{25C7EF12-7FD5-473F-A1B1-D51BF5E07BF9}" dt="2023-11-22T15:53:16.547" v="508" actId="478"/>
          <ac:spMkLst>
            <pc:docMk/>
            <pc:sldMk cId="2597872743" sldId="451"/>
            <ac:spMk id="3" creationId="{12316CB7-B97B-03E0-18F1-94FBDF580263}"/>
          </ac:spMkLst>
        </pc:spChg>
        <pc:spChg chg="add del mod">
          <ac:chgData name="Tommaso Caiazzi" userId="4467b6bb-f22e-43e1-9cfc-2b9dfdaab12b" providerId="ADAL" clId="{25C7EF12-7FD5-473F-A1B1-D51BF5E07BF9}" dt="2023-11-22T15:52:34.682" v="502" actId="478"/>
          <ac:spMkLst>
            <pc:docMk/>
            <pc:sldMk cId="2597872743" sldId="451"/>
            <ac:spMk id="6" creationId="{CA14FA78-D760-750E-3CB5-6265D71AB52D}"/>
          </ac:spMkLst>
        </pc:spChg>
        <pc:spChg chg="add mod">
          <ac:chgData name="Tommaso Caiazzi" userId="4467b6bb-f22e-43e1-9cfc-2b9dfdaab12b" providerId="ADAL" clId="{25C7EF12-7FD5-473F-A1B1-D51BF5E07BF9}" dt="2023-11-22T16:10:48.882" v="910" actId="14100"/>
          <ac:spMkLst>
            <pc:docMk/>
            <pc:sldMk cId="2597872743" sldId="451"/>
            <ac:spMk id="7" creationId="{3965241C-4147-9BDA-199C-9BCA6F12627C}"/>
          </ac:spMkLst>
        </pc:spChg>
        <pc:spChg chg="add mod">
          <ac:chgData name="Tommaso Caiazzi" userId="4467b6bb-f22e-43e1-9cfc-2b9dfdaab12b" providerId="ADAL" clId="{25C7EF12-7FD5-473F-A1B1-D51BF5E07BF9}" dt="2023-11-22T16:12:24.368" v="972" actId="20577"/>
          <ac:spMkLst>
            <pc:docMk/>
            <pc:sldMk cId="2597872743" sldId="451"/>
            <ac:spMk id="8" creationId="{09DC9373-3217-BD14-4A39-92DCDE872CEE}"/>
          </ac:spMkLst>
        </pc:spChg>
        <pc:spChg chg="mod">
          <ac:chgData name="Tommaso Caiazzi" userId="4467b6bb-f22e-43e1-9cfc-2b9dfdaab12b" providerId="ADAL" clId="{25C7EF12-7FD5-473F-A1B1-D51BF5E07BF9}" dt="2023-11-22T16:09:36.546" v="841" actId="14100"/>
          <ac:spMkLst>
            <pc:docMk/>
            <pc:sldMk cId="2597872743" sldId="451"/>
            <ac:spMk id="14" creationId="{C10F6F2F-7580-9492-4EB5-90A2F400CFC8}"/>
          </ac:spMkLst>
        </pc:spChg>
        <pc:spChg chg="mod">
          <ac:chgData name="Tommaso Caiazzi" userId="4467b6bb-f22e-43e1-9cfc-2b9dfdaab12b" providerId="ADAL" clId="{25C7EF12-7FD5-473F-A1B1-D51BF5E07BF9}" dt="2023-11-23T14:45:11.475" v="980" actId="207"/>
          <ac:spMkLst>
            <pc:docMk/>
            <pc:sldMk cId="2597872743" sldId="451"/>
            <ac:spMk id="16" creationId="{8375F2A9-AC72-8B87-6BF7-981C001347D2}"/>
          </ac:spMkLst>
        </pc:spChg>
        <pc:spChg chg="mod">
          <ac:chgData name="Tommaso Caiazzi" userId="4467b6bb-f22e-43e1-9cfc-2b9dfdaab12b" providerId="ADAL" clId="{25C7EF12-7FD5-473F-A1B1-D51BF5E07BF9}" dt="2023-11-22T16:09:45.460" v="843" actId="14100"/>
          <ac:spMkLst>
            <pc:docMk/>
            <pc:sldMk cId="2597872743" sldId="451"/>
            <ac:spMk id="22" creationId="{6D1B382E-605E-0FE2-5439-63A6B31B6E3B}"/>
          </ac:spMkLst>
        </pc:spChg>
        <pc:spChg chg="mod">
          <ac:chgData name="Tommaso Caiazzi" userId="4467b6bb-f22e-43e1-9cfc-2b9dfdaab12b" providerId="ADAL" clId="{25C7EF12-7FD5-473F-A1B1-D51BF5E07BF9}" dt="2023-11-22T16:10:43.763" v="908" actId="14100"/>
          <ac:spMkLst>
            <pc:docMk/>
            <pc:sldMk cId="2597872743" sldId="451"/>
            <ac:spMk id="23" creationId="{A21BC03A-18D7-044E-5F44-ECFB887A2F39}"/>
          </ac:spMkLst>
        </pc:spChg>
        <pc:spChg chg="mod">
          <ac:chgData name="Tommaso Caiazzi" userId="4467b6bb-f22e-43e1-9cfc-2b9dfdaab12b" providerId="ADAL" clId="{25C7EF12-7FD5-473F-A1B1-D51BF5E07BF9}" dt="2023-11-22T15:53:36.112" v="541" actId="14100"/>
          <ac:spMkLst>
            <pc:docMk/>
            <pc:sldMk cId="2597872743" sldId="451"/>
            <ac:spMk id="24" creationId="{7E7E76EF-2980-985D-B18A-A274316A2ED4}"/>
          </ac:spMkLst>
        </pc:spChg>
        <pc:spChg chg="del">
          <ac:chgData name="Tommaso Caiazzi" userId="4467b6bb-f22e-43e1-9cfc-2b9dfdaab12b" providerId="ADAL" clId="{25C7EF12-7FD5-473F-A1B1-D51BF5E07BF9}" dt="2023-11-22T15:52:33.275" v="501" actId="478"/>
          <ac:spMkLst>
            <pc:docMk/>
            <pc:sldMk cId="2597872743" sldId="451"/>
            <ac:spMk id="16387" creationId="{73037276-E4A1-104B-93D3-4087E25E85BE}"/>
          </ac:spMkLst>
        </pc:spChg>
        <pc:grpChg chg="mod">
          <ac:chgData name="Tommaso Caiazzi" userId="4467b6bb-f22e-43e1-9cfc-2b9dfdaab12b" providerId="ADAL" clId="{25C7EF12-7FD5-473F-A1B1-D51BF5E07BF9}" dt="2023-11-22T15:52:36.850" v="503" actId="1076"/>
          <ac:grpSpMkLst>
            <pc:docMk/>
            <pc:sldMk cId="2597872743" sldId="451"/>
            <ac:grpSpMk id="15" creationId="{38F7B1B9-A325-C3E5-5BC0-6FEA7781803D}"/>
          </ac:grpSpMkLst>
        </pc:grpChg>
      </pc:sldChg>
      <pc:sldChg chg="delSp modSp add mod">
        <pc:chgData name="Tommaso Caiazzi" userId="4467b6bb-f22e-43e1-9cfc-2b9dfdaab12b" providerId="ADAL" clId="{25C7EF12-7FD5-473F-A1B1-D51BF5E07BF9}" dt="2023-11-23T14:47:31.629" v="1004" actId="20577"/>
        <pc:sldMkLst>
          <pc:docMk/>
          <pc:sldMk cId="3174052835" sldId="452"/>
        </pc:sldMkLst>
        <pc:spChg chg="mod">
          <ac:chgData name="Tommaso Caiazzi" userId="4467b6bb-f22e-43e1-9cfc-2b9dfdaab12b" providerId="ADAL" clId="{25C7EF12-7FD5-473F-A1B1-D51BF5E07BF9}" dt="2023-11-22T15:56:30.574" v="632" actId="14100"/>
          <ac:spMkLst>
            <pc:docMk/>
            <pc:sldMk cId="3174052835" sldId="452"/>
            <ac:spMk id="8" creationId="{99B7F660-E0A3-E856-A681-06B5DC88F868}"/>
          </ac:spMkLst>
        </pc:spChg>
        <pc:spChg chg="mod">
          <ac:chgData name="Tommaso Caiazzi" userId="4467b6bb-f22e-43e1-9cfc-2b9dfdaab12b" providerId="ADAL" clId="{25C7EF12-7FD5-473F-A1B1-D51BF5E07BF9}" dt="2023-11-22T15:56:33.925" v="634" actId="1076"/>
          <ac:spMkLst>
            <pc:docMk/>
            <pc:sldMk cId="3174052835" sldId="452"/>
            <ac:spMk id="9" creationId="{A1DB8216-E0E7-5A69-659B-6E543C32C8DA}"/>
          </ac:spMkLst>
        </pc:spChg>
        <pc:spChg chg="del">
          <ac:chgData name="Tommaso Caiazzi" userId="4467b6bb-f22e-43e1-9cfc-2b9dfdaab12b" providerId="ADAL" clId="{25C7EF12-7FD5-473F-A1B1-D51BF5E07BF9}" dt="2023-11-22T15:57:02.742" v="640" actId="478"/>
          <ac:spMkLst>
            <pc:docMk/>
            <pc:sldMk cId="3174052835" sldId="452"/>
            <ac:spMk id="14" creationId="{09E631F4-DB26-03DA-881A-CA0864DDFB36}"/>
          </ac:spMkLst>
        </pc:spChg>
        <pc:spChg chg="del">
          <ac:chgData name="Tommaso Caiazzi" userId="4467b6bb-f22e-43e1-9cfc-2b9dfdaab12b" providerId="ADAL" clId="{25C7EF12-7FD5-473F-A1B1-D51BF5E07BF9}" dt="2023-11-22T15:57:03.560" v="641" actId="478"/>
          <ac:spMkLst>
            <pc:docMk/>
            <pc:sldMk cId="3174052835" sldId="452"/>
            <ac:spMk id="15" creationId="{E3EEB679-1C84-A240-02DB-747E0EF1817E}"/>
          </ac:spMkLst>
        </pc:spChg>
        <pc:spChg chg="mod">
          <ac:chgData name="Tommaso Caiazzi" userId="4467b6bb-f22e-43e1-9cfc-2b9dfdaab12b" providerId="ADAL" clId="{25C7EF12-7FD5-473F-A1B1-D51BF5E07BF9}" dt="2023-11-23T14:47:00.640" v="996" actId="790"/>
          <ac:spMkLst>
            <pc:docMk/>
            <pc:sldMk cId="3174052835" sldId="452"/>
            <ac:spMk id="16386" creationId="{EF3F927F-1A40-BC91-E39F-FEBC03E021B1}"/>
          </ac:spMkLst>
        </pc:spChg>
        <pc:spChg chg="mod">
          <ac:chgData name="Tommaso Caiazzi" userId="4467b6bb-f22e-43e1-9cfc-2b9dfdaab12b" providerId="ADAL" clId="{25C7EF12-7FD5-473F-A1B1-D51BF5E07BF9}" dt="2023-11-23T14:47:31.629" v="1004" actId="20577"/>
          <ac:spMkLst>
            <pc:docMk/>
            <pc:sldMk cId="3174052835" sldId="452"/>
            <ac:spMk id="16387" creationId="{73037276-E4A1-104B-93D3-4087E25E85BE}"/>
          </ac:spMkLst>
        </pc:spChg>
        <pc:grpChg chg="del mod">
          <ac:chgData name="Tommaso Caiazzi" userId="4467b6bb-f22e-43e1-9cfc-2b9dfdaab12b" providerId="ADAL" clId="{25C7EF12-7FD5-473F-A1B1-D51BF5E07BF9}" dt="2023-11-22T15:57:01.803" v="639" actId="478"/>
          <ac:grpSpMkLst>
            <pc:docMk/>
            <pc:sldMk cId="3174052835" sldId="452"/>
            <ac:grpSpMk id="7" creationId="{DE5C8BED-863E-FB7C-4ED3-FB03D9BD5C46}"/>
          </ac:grpSpMkLst>
        </pc:grpChg>
      </pc:sldChg>
      <pc:sldChg chg="addSp delSp modSp add mod">
        <pc:chgData name="Tommaso Caiazzi" userId="4467b6bb-f22e-43e1-9cfc-2b9dfdaab12b" providerId="ADAL" clId="{25C7EF12-7FD5-473F-A1B1-D51BF5E07BF9}" dt="2023-11-23T14:46:47.191" v="995" actId="20577"/>
        <pc:sldMkLst>
          <pc:docMk/>
          <pc:sldMk cId="2946522272" sldId="453"/>
        </pc:sldMkLst>
        <pc:spChg chg="add del mod">
          <ac:chgData name="Tommaso Caiazzi" userId="4467b6bb-f22e-43e1-9cfc-2b9dfdaab12b" providerId="ADAL" clId="{25C7EF12-7FD5-473F-A1B1-D51BF5E07BF9}" dt="2023-11-22T15:57:10.449" v="643" actId="478"/>
          <ac:spMkLst>
            <pc:docMk/>
            <pc:sldMk cId="2946522272" sldId="453"/>
            <ac:spMk id="2" creationId="{765E9AF3-7A0A-0F58-140B-FF52D54E8B4B}"/>
          </ac:spMkLst>
        </pc:spChg>
        <pc:spChg chg="mod">
          <ac:chgData name="Tommaso Caiazzi" userId="4467b6bb-f22e-43e1-9cfc-2b9dfdaab12b" providerId="ADAL" clId="{25C7EF12-7FD5-473F-A1B1-D51BF5E07BF9}" dt="2023-11-23T14:46:47.191" v="995" actId="20577"/>
          <ac:spMkLst>
            <pc:docMk/>
            <pc:sldMk cId="2946522272" sldId="453"/>
            <ac:spMk id="8" creationId="{99B7F660-E0A3-E856-A681-06B5DC88F868}"/>
          </ac:spMkLst>
        </pc:spChg>
        <pc:spChg chg="mod">
          <ac:chgData name="Tommaso Caiazzi" userId="4467b6bb-f22e-43e1-9cfc-2b9dfdaab12b" providerId="ADAL" clId="{25C7EF12-7FD5-473F-A1B1-D51BF5E07BF9}" dt="2023-11-22T16:01:59.220" v="827"/>
          <ac:spMkLst>
            <pc:docMk/>
            <pc:sldMk cId="2946522272" sldId="453"/>
            <ac:spMk id="14" creationId="{09E631F4-DB26-03DA-881A-CA0864DDFB36}"/>
          </ac:spMkLst>
        </pc:spChg>
        <pc:spChg chg="mod">
          <ac:chgData name="Tommaso Caiazzi" userId="4467b6bb-f22e-43e1-9cfc-2b9dfdaab12b" providerId="ADAL" clId="{25C7EF12-7FD5-473F-A1B1-D51BF5E07BF9}" dt="2023-11-22T16:01:49.084" v="826" actId="120"/>
          <ac:spMkLst>
            <pc:docMk/>
            <pc:sldMk cId="2946522272" sldId="453"/>
            <ac:spMk id="15" creationId="{E3EEB679-1C84-A240-02DB-747E0EF1817E}"/>
          </ac:spMkLst>
        </pc:spChg>
        <pc:spChg chg="del">
          <ac:chgData name="Tommaso Caiazzi" userId="4467b6bb-f22e-43e1-9cfc-2b9dfdaab12b" providerId="ADAL" clId="{25C7EF12-7FD5-473F-A1B1-D51BF5E07BF9}" dt="2023-11-22T15:57:09.452" v="642" actId="478"/>
          <ac:spMkLst>
            <pc:docMk/>
            <pc:sldMk cId="2946522272" sldId="453"/>
            <ac:spMk id="16387" creationId="{73037276-E4A1-104B-93D3-4087E25E85BE}"/>
          </ac:spMkLst>
        </pc:spChg>
        <pc:grpChg chg="mod">
          <ac:chgData name="Tommaso Caiazzi" userId="4467b6bb-f22e-43e1-9cfc-2b9dfdaab12b" providerId="ADAL" clId="{25C7EF12-7FD5-473F-A1B1-D51BF5E07BF9}" dt="2023-11-22T15:57:13.307" v="644" actId="1076"/>
          <ac:grpSpMkLst>
            <pc:docMk/>
            <pc:sldMk cId="2946522272" sldId="453"/>
            <ac:grpSpMk id="7" creationId="{DE5C8BED-863E-FB7C-4ED3-FB03D9BD5C46}"/>
          </ac:grpSpMkLst>
        </pc:grpChg>
      </pc:sldChg>
      <pc:sldChg chg="modSp mod">
        <pc:chgData name="Tommaso Caiazzi" userId="4467b6bb-f22e-43e1-9cfc-2b9dfdaab12b" providerId="ADAL" clId="{25C7EF12-7FD5-473F-A1B1-D51BF5E07BF9}" dt="2023-11-22T16:09:01.799" v="840" actId="14100"/>
        <pc:sldMkLst>
          <pc:docMk/>
          <pc:sldMk cId="3850115472" sldId="457"/>
        </pc:sldMkLst>
        <pc:spChg chg="mod">
          <ac:chgData name="Tommaso Caiazzi" userId="4467b6bb-f22e-43e1-9cfc-2b9dfdaab12b" providerId="ADAL" clId="{25C7EF12-7FD5-473F-A1B1-D51BF5E07BF9}" dt="2023-11-22T16:08:56.839" v="838" actId="14100"/>
          <ac:spMkLst>
            <pc:docMk/>
            <pc:sldMk cId="3850115472" sldId="457"/>
            <ac:spMk id="3" creationId="{6BAD23EE-E5E3-1E86-7002-9D300071A5FA}"/>
          </ac:spMkLst>
        </pc:spChg>
        <pc:spChg chg="mod">
          <ac:chgData name="Tommaso Caiazzi" userId="4467b6bb-f22e-43e1-9cfc-2b9dfdaab12b" providerId="ADAL" clId="{25C7EF12-7FD5-473F-A1B1-D51BF5E07BF9}" dt="2023-11-22T16:09:01.799" v="840" actId="14100"/>
          <ac:spMkLst>
            <pc:docMk/>
            <pc:sldMk cId="3850115472" sldId="457"/>
            <ac:spMk id="9" creationId="{D40933B0-8BE9-62DC-C156-5BBE640AD777}"/>
          </ac:spMkLst>
        </pc:spChg>
        <pc:spChg chg="mod">
          <ac:chgData name="Tommaso Caiazzi" userId="4467b6bb-f22e-43e1-9cfc-2b9dfdaab12b" providerId="ADAL" clId="{25C7EF12-7FD5-473F-A1B1-D51BF5E07BF9}" dt="2023-11-22T16:08:50.122" v="836" actId="14100"/>
          <ac:spMkLst>
            <pc:docMk/>
            <pc:sldMk cId="3850115472" sldId="457"/>
            <ac:spMk id="10" creationId="{DCD32EB7-5FEE-F1E6-9FCD-CE4D19AAF567}"/>
          </ac:spMkLst>
        </pc:spChg>
        <pc:spChg chg="mod">
          <ac:chgData name="Tommaso Caiazzi" userId="4467b6bb-f22e-43e1-9cfc-2b9dfdaab12b" providerId="ADAL" clId="{25C7EF12-7FD5-473F-A1B1-D51BF5E07BF9}" dt="2023-11-22T16:08:22.417" v="830" actId="14100"/>
          <ac:spMkLst>
            <pc:docMk/>
            <pc:sldMk cId="3850115472" sldId="457"/>
            <ac:spMk id="11" creationId="{39CCA4EB-4635-9CA8-58AE-A8D10A4C8DB1}"/>
          </ac:spMkLst>
        </pc:spChg>
      </pc:sldChg>
      <pc:sldChg chg="new del">
        <pc:chgData name="Tommaso Caiazzi" userId="4467b6bb-f22e-43e1-9cfc-2b9dfdaab12b" providerId="ADAL" clId="{25C7EF12-7FD5-473F-A1B1-D51BF5E07BF9}" dt="2023-11-23T14:46:41.762" v="989" actId="680"/>
        <pc:sldMkLst>
          <pc:docMk/>
          <pc:sldMk cId="1913503577" sldId="458"/>
        </pc:sldMkLst>
      </pc:sldChg>
      <pc:sldChg chg="addSp delSp modSp add del mod">
        <pc:chgData name="Tommaso Caiazzi" userId="4467b6bb-f22e-43e1-9cfc-2b9dfdaab12b" providerId="ADAL" clId="{25C7EF12-7FD5-473F-A1B1-D51BF5E07BF9}" dt="2023-11-23T15:43:24.866" v="1180" actId="47"/>
        <pc:sldMkLst>
          <pc:docMk/>
          <pc:sldMk cId="3134747659" sldId="458"/>
        </pc:sldMkLst>
        <pc:spChg chg="add mod">
          <ac:chgData name="Tommaso Caiazzi" userId="4467b6bb-f22e-43e1-9cfc-2b9dfdaab12b" providerId="ADAL" clId="{25C7EF12-7FD5-473F-A1B1-D51BF5E07BF9}" dt="2023-11-23T15:41:34.514" v="1054" actId="14100"/>
          <ac:spMkLst>
            <pc:docMk/>
            <pc:sldMk cId="3134747659" sldId="458"/>
            <ac:spMk id="2" creationId="{915B690E-8FBB-AA9B-E1AB-56DE419D90D8}"/>
          </ac:spMkLst>
        </pc:spChg>
        <pc:spChg chg="add del mod">
          <ac:chgData name="Tommaso Caiazzi" userId="4467b6bb-f22e-43e1-9cfc-2b9dfdaab12b" providerId="ADAL" clId="{25C7EF12-7FD5-473F-A1B1-D51BF5E07BF9}" dt="2023-11-23T15:41:15.297" v="1048"/>
          <ac:spMkLst>
            <pc:docMk/>
            <pc:sldMk cId="3134747659" sldId="458"/>
            <ac:spMk id="3" creationId="{F52A722D-15E0-F5C3-28A8-3F094E5FD223}"/>
          </ac:spMkLst>
        </pc:spChg>
        <pc:spChg chg="add mod">
          <ac:chgData name="Tommaso Caiazzi" userId="4467b6bb-f22e-43e1-9cfc-2b9dfdaab12b" providerId="ADAL" clId="{25C7EF12-7FD5-473F-A1B1-D51BF5E07BF9}" dt="2023-11-23T15:41:32.553" v="1053" actId="14100"/>
          <ac:spMkLst>
            <pc:docMk/>
            <pc:sldMk cId="3134747659" sldId="458"/>
            <ac:spMk id="6" creationId="{A2F417AE-317E-38D4-0384-B6356DBA6CE5}"/>
          </ac:spMkLst>
        </pc:spChg>
        <pc:spChg chg="del">
          <ac:chgData name="Tommaso Caiazzi" userId="4467b6bb-f22e-43e1-9cfc-2b9dfdaab12b" providerId="ADAL" clId="{25C7EF12-7FD5-473F-A1B1-D51BF5E07BF9}" dt="2023-11-23T15:40:50.402" v="1043" actId="478"/>
          <ac:spMkLst>
            <pc:docMk/>
            <pc:sldMk cId="3134747659" sldId="458"/>
            <ac:spMk id="7" creationId="{3965241C-4147-9BDA-199C-9BCA6F12627C}"/>
          </ac:spMkLst>
        </pc:spChg>
        <pc:spChg chg="del">
          <ac:chgData name="Tommaso Caiazzi" userId="4467b6bb-f22e-43e1-9cfc-2b9dfdaab12b" providerId="ADAL" clId="{25C7EF12-7FD5-473F-A1B1-D51BF5E07BF9}" dt="2023-11-23T15:40:55.061" v="1045" actId="478"/>
          <ac:spMkLst>
            <pc:docMk/>
            <pc:sldMk cId="3134747659" sldId="458"/>
            <ac:spMk id="8" creationId="{09DC9373-3217-BD14-4A39-92DCDE872CEE}"/>
          </ac:spMkLst>
        </pc:spChg>
        <pc:spChg chg="add mod">
          <ac:chgData name="Tommaso Caiazzi" userId="4467b6bb-f22e-43e1-9cfc-2b9dfdaab12b" providerId="ADAL" clId="{25C7EF12-7FD5-473F-A1B1-D51BF5E07BF9}" dt="2023-11-23T15:42:18.431" v="1126" actId="14100"/>
          <ac:spMkLst>
            <pc:docMk/>
            <pc:sldMk cId="3134747659" sldId="458"/>
            <ac:spMk id="9" creationId="{AE7B0B0F-9778-F642-15EF-D55E14082577}"/>
          </ac:spMkLst>
        </pc:spChg>
        <pc:spChg chg="add mod">
          <ac:chgData name="Tommaso Caiazzi" userId="4467b6bb-f22e-43e1-9cfc-2b9dfdaab12b" providerId="ADAL" clId="{25C7EF12-7FD5-473F-A1B1-D51BF5E07BF9}" dt="2023-11-23T15:42:40.672" v="1169" actId="20577"/>
          <ac:spMkLst>
            <pc:docMk/>
            <pc:sldMk cId="3134747659" sldId="458"/>
            <ac:spMk id="10" creationId="{47128158-A7AC-4CFE-D1FF-57A0F1E8DC67}"/>
          </ac:spMkLst>
        </pc:spChg>
        <pc:spChg chg="del">
          <ac:chgData name="Tommaso Caiazzi" userId="4467b6bb-f22e-43e1-9cfc-2b9dfdaab12b" providerId="ADAL" clId="{25C7EF12-7FD5-473F-A1B1-D51BF5E07BF9}" dt="2023-11-23T15:40:50.402" v="1043" actId="478"/>
          <ac:spMkLst>
            <pc:docMk/>
            <pc:sldMk cId="3134747659" sldId="458"/>
            <ac:spMk id="14" creationId="{C10F6F2F-7580-9492-4EB5-90A2F400CFC8}"/>
          </ac:spMkLst>
        </pc:spChg>
        <pc:spChg chg="mod">
          <ac:chgData name="Tommaso Caiazzi" userId="4467b6bb-f22e-43e1-9cfc-2b9dfdaab12b" providerId="ADAL" clId="{25C7EF12-7FD5-473F-A1B1-D51BF5E07BF9}" dt="2023-11-23T15:40:39.759" v="1041" actId="14100"/>
          <ac:spMkLst>
            <pc:docMk/>
            <pc:sldMk cId="3134747659" sldId="458"/>
            <ac:spMk id="16" creationId="{8375F2A9-AC72-8B87-6BF7-981C001347D2}"/>
          </ac:spMkLst>
        </pc:spChg>
        <pc:spChg chg="mod">
          <ac:chgData name="Tommaso Caiazzi" userId="4467b6bb-f22e-43e1-9cfc-2b9dfdaab12b" providerId="ADAL" clId="{25C7EF12-7FD5-473F-A1B1-D51BF5E07BF9}" dt="2023-11-23T14:59:25.268" v="1039" actId="14100"/>
          <ac:spMkLst>
            <pc:docMk/>
            <pc:sldMk cId="3134747659" sldId="458"/>
            <ac:spMk id="17" creationId="{CECE6BD3-20E6-06AD-FF6E-B7FF07921F06}"/>
          </ac:spMkLst>
        </pc:spChg>
        <pc:spChg chg="del">
          <ac:chgData name="Tommaso Caiazzi" userId="4467b6bb-f22e-43e1-9cfc-2b9dfdaab12b" providerId="ADAL" clId="{25C7EF12-7FD5-473F-A1B1-D51BF5E07BF9}" dt="2023-11-23T15:40:50.402" v="1043" actId="478"/>
          <ac:spMkLst>
            <pc:docMk/>
            <pc:sldMk cId="3134747659" sldId="458"/>
            <ac:spMk id="22" creationId="{6D1B382E-605E-0FE2-5439-63A6B31B6E3B}"/>
          </ac:spMkLst>
        </pc:spChg>
        <pc:spChg chg="del">
          <ac:chgData name="Tommaso Caiazzi" userId="4467b6bb-f22e-43e1-9cfc-2b9dfdaab12b" providerId="ADAL" clId="{25C7EF12-7FD5-473F-A1B1-D51BF5E07BF9}" dt="2023-11-23T15:40:50.402" v="1043" actId="478"/>
          <ac:spMkLst>
            <pc:docMk/>
            <pc:sldMk cId="3134747659" sldId="458"/>
            <ac:spMk id="23" creationId="{A21BC03A-18D7-044E-5F44-ECFB887A2F39}"/>
          </ac:spMkLst>
        </pc:spChg>
        <pc:spChg chg="del">
          <ac:chgData name="Tommaso Caiazzi" userId="4467b6bb-f22e-43e1-9cfc-2b9dfdaab12b" providerId="ADAL" clId="{25C7EF12-7FD5-473F-A1B1-D51BF5E07BF9}" dt="2023-11-23T15:40:50.402" v="1043" actId="478"/>
          <ac:spMkLst>
            <pc:docMk/>
            <pc:sldMk cId="3134747659" sldId="458"/>
            <ac:spMk id="24" creationId="{7E7E76EF-2980-985D-B18A-A274316A2ED4}"/>
          </ac:spMkLst>
        </pc:spChg>
        <pc:spChg chg="mod">
          <ac:chgData name="Tommaso Caiazzi" userId="4467b6bb-f22e-43e1-9cfc-2b9dfdaab12b" providerId="ADAL" clId="{25C7EF12-7FD5-473F-A1B1-D51BF5E07BF9}" dt="2023-11-23T14:52:59.050" v="1024" actId="20577"/>
          <ac:spMkLst>
            <pc:docMk/>
            <pc:sldMk cId="3134747659" sldId="458"/>
            <ac:spMk id="16386" creationId="{EF3F927F-1A40-BC91-E39F-FEBC03E021B1}"/>
          </ac:spMkLst>
        </pc:spChg>
        <pc:grpChg chg="mod">
          <ac:chgData name="Tommaso Caiazzi" userId="4467b6bb-f22e-43e1-9cfc-2b9dfdaab12b" providerId="ADAL" clId="{25C7EF12-7FD5-473F-A1B1-D51BF5E07BF9}" dt="2023-11-23T15:41:20.248" v="1049" actId="1076"/>
          <ac:grpSpMkLst>
            <pc:docMk/>
            <pc:sldMk cId="3134747659" sldId="458"/>
            <ac:grpSpMk id="15" creationId="{38F7B1B9-A325-C3E5-5BC0-6FEA7781803D}"/>
          </ac:grpSpMkLst>
        </pc:grpChg>
      </pc:sldChg>
      <pc:sldChg chg="delSp add mod ord">
        <pc:chgData name="Tommaso Caiazzi" userId="4467b6bb-f22e-43e1-9cfc-2b9dfdaab12b" providerId="ADAL" clId="{25C7EF12-7FD5-473F-A1B1-D51BF5E07BF9}" dt="2023-11-23T15:43:37.614" v="1188"/>
        <pc:sldMkLst>
          <pc:docMk/>
          <pc:sldMk cId="3814570727" sldId="458"/>
        </pc:sldMkLst>
        <pc:spChg chg="del">
          <ac:chgData name="Tommaso Caiazzi" userId="4467b6bb-f22e-43e1-9cfc-2b9dfdaab12b" providerId="ADAL" clId="{25C7EF12-7FD5-473F-A1B1-D51BF5E07BF9}" dt="2023-11-23T15:43:33.664" v="1184" actId="478"/>
          <ac:spMkLst>
            <pc:docMk/>
            <pc:sldMk cId="3814570727" sldId="458"/>
            <ac:spMk id="14" creationId="{388329ED-7207-CCEF-308F-0142EAE2A744}"/>
          </ac:spMkLst>
        </pc:spChg>
        <pc:spChg chg="del">
          <ac:chgData name="Tommaso Caiazzi" userId="4467b6bb-f22e-43e1-9cfc-2b9dfdaab12b" providerId="ADAL" clId="{25C7EF12-7FD5-473F-A1B1-D51BF5E07BF9}" dt="2023-11-23T15:43:33.067" v="1183" actId="478"/>
          <ac:spMkLst>
            <pc:docMk/>
            <pc:sldMk cId="3814570727" sldId="458"/>
            <ac:spMk id="23" creationId="{03D04B1F-3366-BB77-DE6C-9A71533F8AFD}"/>
          </ac:spMkLst>
        </pc:spChg>
        <pc:spChg chg="del">
          <ac:chgData name="Tommaso Caiazzi" userId="4467b6bb-f22e-43e1-9cfc-2b9dfdaab12b" providerId="ADAL" clId="{25C7EF12-7FD5-473F-A1B1-D51BF5E07BF9}" dt="2023-11-23T15:43:34.474" v="1185" actId="478"/>
          <ac:spMkLst>
            <pc:docMk/>
            <pc:sldMk cId="3814570727" sldId="458"/>
            <ac:spMk id="24" creationId="{94AEFFF9-9E25-9E0B-9C66-ED08B111CE1B}"/>
          </ac:spMkLst>
        </pc:spChg>
        <pc:spChg chg="del">
          <ac:chgData name="Tommaso Caiazzi" userId="4467b6bb-f22e-43e1-9cfc-2b9dfdaab12b" providerId="ADAL" clId="{25C7EF12-7FD5-473F-A1B1-D51BF5E07BF9}" dt="2023-11-23T15:43:34.884" v="1186" actId="478"/>
          <ac:spMkLst>
            <pc:docMk/>
            <pc:sldMk cId="3814570727" sldId="458"/>
            <ac:spMk id="25" creationId="{F22C22F5-5FC1-8433-872F-CD66C4179BD4}"/>
          </ac:spMkLst>
        </pc:spChg>
        <pc:grpChg chg="del">
          <ac:chgData name="Tommaso Caiazzi" userId="4467b6bb-f22e-43e1-9cfc-2b9dfdaab12b" providerId="ADAL" clId="{25C7EF12-7FD5-473F-A1B1-D51BF5E07BF9}" dt="2023-11-23T15:43:31.686" v="1182" actId="478"/>
          <ac:grpSpMkLst>
            <pc:docMk/>
            <pc:sldMk cId="3814570727" sldId="458"/>
            <ac:grpSpMk id="7" creationId="{BC394612-3578-F99A-56B5-6463F74CA505}"/>
          </ac:grpSpMkLst>
        </pc:grpChg>
      </pc:sldChg>
      <pc:sldChg chg="delSp modSp add mod ord">
        <pc:chgData name="Tommaso Caiazzi" userId="4467b6bb-f22e-43e1-9cfc-2b9dfdaab12b" providerId="ADAL" clId="{25C7EF12-7FD5-473F-A1B1-D51BF5E07BF9}" dt="2023-11-23T15:56:54.506" v="1363" actId="207"/>
        <pc:sldMkLst>
          <pc:docMk/>
          <pc:sldMk cId="2656778932" sldId="459"/>
        </pc:sldMkLst>
        <pc:spChg chg="mod">
          <ac:chgData name="Tommaso Caiazzi" userId="4467b6bb-f22e-43e1-9cfc-2b9dfdaab12b" providerId="ADAL" clId="{25C7EF12-7FD5-473F-A1B1-D51BF5E07BF9}" dt="2023-11-23T15:56:54.506" v="1363" actId="207"/>
          <ac:spMkLst>
            <pc:docMk/>
            <pc:sldMk cId="2656778932" sldId="459"/>
            <ac:spMk id="35" creationId="{BDFBCCD2-0318-8FDD-7961-4D13F39661D2}"/>
          </ac:spMkLst>
        </pc:spChg>
        <pc:spChg chg="mod">
          <ac:chgData name="Tommaso Caiazzi" userId="4467b6bb-f22e-43e1-9cfc-2b9dfdaab12b" providerId="ADAL" clId="{25C7EF12-7FD5-473F-A1B1-D51BF5E07BF9}" dt="2023-11-23T15:55:52.121" v="1354" actId="20577"/>
          <ac:spMkLst>
            <pc:docMk/>
            <pc:sldMk cId="2656778932" sldId="459"/>
            <ac:spMk id="36" creationId="{16CE5967-AE3A-6E49-E737-E37CE633E32C}"/>
          </ac:spMkLst>
        </pc:spChg>
        <pc:spChg chg="mod">
          <ac:chgData name="Tommaso Caiazzi" userId="4467b6bb-f22e-43e1-9cfc-2b9dfdaab12b" providerId="ADAL" clId="{25C7EF12-7FD5-473F-A1B1-D51BF5E07BF9}" dt="2023-11-23T15:56:19.940" v="1358" actId="14100"/>
          <ac:spMkLst>
            <pc:docMk/>
            <pc:sldMk cId="2656778932" sldId="459"/>
            <ac:spMk id="41" creationId="{29D4DADB-795B-36F8-DC72-8EA4FB3E7C26}"/>
          </ac:spMkLst>
        </pc:spChg>
        <pc:spChg chg="del mod">
          <ac:chgData name="Tommaso Caiazzi" userId="4467b6bb-f22e-43e1-9cfc-2b9dfdaab12b" providerId="ADAL" clId="{25C7EF12-7FD5-473F-A1B1-D51BF5E07BF9}" dt="2023-11-23T15:56:29.040" v="1360" actId="478"/>
          <ac:spMkLst>
            <pc:docMk/>
            <pc:sldMk cId="2656778932" sldId="459"/>
            <ac:spMk id="27654" creationId="{1195F3D8-FF0D-E27F-C046-B65E6EF99309}"/>
          </ac:spMkLst>
        </pc:spChg>
        <pc:spChg chg="mod">
          <ac:chgData name="Tommaso Caiazzi" userId="4467b6bb-f22e-43e1-9cfc-2b9dfdaab12b" providerId="ADAL" clId="{25C7EF12-7FD5-473F-A1B1-D51BF5E07BF9}" dt="2023-11-23T15:56:31.912" v="1361" actId="1076"/>
          <ac:spMkLst>
            <pc:docMk/>
            <pc:sldMk cId="2656778932" sldId="459"/>
            <ac:spMk id="27656" creationId="{A3A143A8-05C3-AA5B-F8D7-CC60AC06199A}"/>
          </ac:spMkLst>
        </pc:spChg>
        <pc:grpChg chg="mod">
          <ac:chgData name="Tommaso Caiazzi" userId="4467b6bb-f22e-43e1-9cfc-2b9dfdaab12b" providerId="ADAL" clId="{25C7EF12-7FD5-473F-A1B1-D51BF5E07BF9}" dt="2023-11-23T15:56:10.377" v="1356" actId="1076"/>
          <ac:grpSpMkLst>
            <pc:docMk/>
            <pc:sldMk cId="2656778932" sldId="459"/>
            <ac:grpSpMk id="34" creationId="{514D633C-71D1-54DA-8023-7FCA57267FEE}"/>
          </ac:grpSpMkLst>
        </pc:grpChg>
      </pc:sldChg>
      <pc:sldChg chg="addSp modSp add mod">
        <pc:chgData name="Tommaso Caiazzi" userId="4467b6bb-f22e-43e1-9cfc-2b9dfdaab12b" providerId="ADAL" clId="{25C7EF12-7FD5-473F-A1B1-D51BF5E07BF9}" dt="2023-11-23T16:01:21.699" v="1400" actId="14100"/>
        <pc:sldMkLst>
          <pc:docMk/>
          <pc:sldMk cId="0" sldId="460"/>
        </pc:sldMkLst>
        <pc:spChg chg="add mod">
          <ac:chgData name="Tommaso Caiazzi" userId="4467b6bb-f22e-43e1-9cfc-2b9dfdaab12b" providerId="ADAL" clId="{25C7EF12-7FD5-473F-A1B1-D51BF5E07BF9}" dt="2023-11-23T16:01:16.116" v="1399" actId="1076"/>
          <ac:spMkLst>
            <pc:docMk/>
            <pc:sldMk cId="0" sldId="460"/>
            <ac:spMk id="2" creationId="{98AAB7F5-DC3A-BF00-ECAA-82711BCB2F57}"/>
          </ac:spMkLst>
        </pc:spChg>
        <pc:spChg chg="add mod">
          <ac:chgData name="Tommaso Caiazzi" userId="4467b6bb-f22e-43e1-9cfc-2b9dfdaab12b" providerId="ADAL" clId="{25C7EF12-7FD5-473F-A1B1-D51BF5E07BF9}" dt="2023-11-23T16:01:21.699" v="1400" actId="14100"/>
          <ac:spMkLst>
            <pc:docMk/>
            <pc:sldMk cId="0" sldId="460"/>
            <ac:spMk id="3" creationId="{32BB28ED-41CE-DF01-B961-0ACD345F346F}"/>
          </ac:spMkLst>
        </pc:spChg>
        <pc:spChg chg="mod">
          <ac:chgData name="Tommaso Caiazzi" userId="4467b6bb-f22e-43e1-9cfc-2b9dfdaab12b" providerId="ADAL" clId="{25C7EF12-7FD5-473F-A1B1-D51BF5E07BF9}" dt="2023-11-23T15:57:54.754" v="1369" actId="207"/>
          <ac:spMkLst>
            <pc:docMk/>
            <pc:sldMk cId="0" sldId="460"/>
            <ac:spMk id="32" creationId="{E3F8E6C3-058E-6C57-FEEA-2DE3E7608BA0}"/>
          </ac:spMkLst>
        </pc:spChg>
        <pc:spChg chg="mod">
          <ac:chgData name="Tommaso Caiazzi" userId="4467b6bb-f22e-43e1-9cfc-2b9dfdaab12b" providerId="ADAL" clId="{25C7EF12-7FD5-473F-A1B1-D51BF5E07BF9}" dt="2023-11-23T15:57:29.090" v="1366"/>
          <ac:spMkLst>
            <pc:docMk/>
            <pc:sldMk cId="0" sldId="460"/>
            <ac:spMk id="23556" creationId="{86F13087-4F7B-133E-BC6B-E335A9B42223}"/>
          </ac:spMkLst>
        </pc:spChg>
        <pc:spChg chg="mod">
          <ac:chgData name="Tommaso Caiazzi" userId="4467b6bb-f22e-43e1-9cfc-2b9dfdaab12b" providerId="ADAL" clId="{25C7EF12-7FD5-473F-A1B1-D51BF5E07BF9}" dt="2023-11-23T15:59:00.328" v="1394" actId="20577"/>
          <ac:spMkLst>
            <pc:docMk/>
            <pc:sldMk cId="0" sldId="460"/>
            <ac:spMk id="23557" creationId="{21F7DE04-AA8C-6DB7-6E16-3B475970A0D8}"/>
          </ac:spMkLst>
        </pc:spChg>
      </pc:sldChg>
      <pc:sldChg chg="modSp add mod">
        <pc:chgData name="Tommaso Caiazzi" userId="4467b6bb-f22e-43e1-9cfc-2b9dfdaab12b" providerId="ADAL" clId="{25C7EF12-7FD5-473F-A1B1-D51BF5E07BF9}" dt="2023-11-23T16:07:52.111" v="1483" actId="14100"/>
        <pc:sldMkLst>
          <pc:docMk/>
          <pc:sldMk cId="482324191" sldId="461"/>
        </pc:sldMkLst>
        <pc:spChg chg="mod">
          <ac:chgData name="Tommaso Caiazzi" userId="4467b6bb-f22e-43e1-9cfc-2b9dfdaab12b" providerId="ADAL" clId="{25C7EF12-7FD5-473F-A1B1-D51BF5E07BF9}" dt="2023-11-23T16:07:52.111" v="1483" actId="14100"/>
          <ac:spMkLst>
            <pc:docMk/>
            <pc:sldMk cId="482324191" sldId="461"/>
            <ac:spMk id="6" creationId="{E8A2EAD2-8307-F03E-5676-6D0F083D079F}"/>
          </ac:spMkLst>
        </pc:spChg>
      </pc:sldChg>
      <pc:sldChg chg="addSp delSp modSp add del mod">
        <pc:chgData name="Tommaso Caiazzi" userId="4467b6bb-f22e-43e1-9cfc-2b9dfdaab12b" providerId="ADAL" clId="{25C7EF12-7FD5-473F-A1B1-D51BF5E07BF9}" dt="2023-11-23T16:09:40.413" v="1552" actId="47"/>
        <pc:sldMkLst>
          <pc:docMk/>
          <pc:sldMk cId="2113710395" sldId="462"/>
        </pc:sldMkLst>
        <pc:spChg chg="add del mod">
          <ac:chgData name="Tommaso Caiazzi" userId="4467b6bb-f22e-43e1-9cfc-2b9dfdaab12b" providerId="ADAL" clId="{25C7EF12-7FD5-473F-A1B1-D51BF5E07BF9}" dt="2023-11-23T16:07:44.694" v="1481" actId="478"/>
          <ac:spMkLst>
            <pc:docMk/>
            <pc:sldMk cId="2113710395" sldId="462"/>
            <ac:spMk id="2" creationId="{1C468BF2-82FE-8982-326B-079C5176DB5A}"/>
          </ac:spMkLst>
        </pc:spChg>
        <pc:spChg chg="del mod">
          <ac:chgData name="Tommaso Caiazzi" userId="4467b6bb-f22e-43e1-9cfc-2b9dfdaab12b" providerId="ADAL" clId="{25C7EF12-7FD5-473F-A1B1-D51BF5E07BF9}" dt="2023-11-23T16:07:44.238" v="1480" actId="478"/>
          <ac:spMkLst>
            <pc:docMk/>
            <pc:sldMk cId="2113710395" sldId="462"/>
            <ac:spMk id="6" creationId="{E8A2EAD2-8307-F03E-5676-6D0F083D079F}"/>
          </ac:spMkLst>
        </pc:spChg>
      </pc:sldChg>
      <pc:sldChg chg="addSp delSp modSp add mod">
        <pc:chgData name="Tommaso Caiazzi" userId="4467b6bb-f22e-43e1-9cfc-2b9dfdaab12b" providerId="ADAL" clId="{25C7EF12-7FD5-473F-A1B1-D51BF5E07BF9}" dt="2023-11-23T16:09:29.122" v="1551" actId="478"/>
        <pc:sldMkLst>
          <pc:docMk/>
          <pc:sldMk cId="1289969451" sldId="463"/>
        </pc:sldMkLst>
        <pc:spChg chg="add mod">
          <ac:chgData name="Tommaso Caiazzi" userId="4467b6bb-f22e-43e1-9cfc-2b9dfdaab12b" providerId="ADAL" clId="{25C7EF12-7FD5-473F-A1B1-D51BF5E07BF9}" dt="2023-11-23T16:08:09.154" v="1500" actId="14100"/>
          <ac:spMkLst>
            <pc:docMk/>
            <pc:sldMk cId="1289969451" sldId="463"/>
            <ac:spMk id="2" creationId="{ACCAA3B6-041F-3F60-EDE0-342E99FE1EAB}"/>
          </ac:spMkLst>
        </pc:spChg>
        <pc:spChg chg="add del mod">
          <ac:chgData name="Tommaso Caiazzi" userId="4467b6bb-f22e-43e1-9cfc-2b9dfdaab12b" providerId="ADAL" clId="{25C7EF12-7FD5-473F-A1B1-D51BF5E07BF9}" dt="2023-11-23T16:09:29.122" v="1551" actId="478"/>
          <ac:spMkLst>
            <pc:docMk/>
            <pc:sldMk cId="1289969451" sldId="463"/>
            <ac:spMk id="7" creationId="{F22C8B73-7C5F-0D73-7027-4BD09B2F6B9E}"/>
          </ac:spMkLst>
        </pc:spChg>
        <pc:spChg chg="add del mod">
          <ac:chgData name="Tommaso Caiazzi" userId="4467b6bb-f22e-43e1-9cfc-2b9dfdaab12b" providerId="ADAL" clId="{25C7EF12-7FD5-473F-A1B1-D51BF5E07BF9}" dt="2023-11-23T16:09:10.111" v="1549" actId="478"/>
          <ac:spMkLst>
            <pc:docMk/>
            <pc:sldMk cId="1289969451" sldId="463"/>
            <ac:spMk id="8" creationId="{58B38286-1216-A8E0-318F-464B63356EF6}"/>
          </ac:spMkLst>
        </pc:spChg>
      </pc:sldChg>
      <pc:sldChg chg="add">
        <pc:chgData name="Tommaso Caiazzi" userId="4467b6bb-f22e-43e1-9cfc-2b9dfdaab12b" providerId="ADAL" clId="{25C7EF12-7FD5-473F-A1B1-D51BF5E07BF9}" dt="2023-11-23T16:09:24.417" v="1550"/>
        <pc:sldMkLst>
          <pc:docMk/>
          <pc:sldMk cId="467694441" sldId="464"/>
        </pc:sldMkLst>
      </pc:sldChg>
    </pc:docChg>
  </pc:docChgLst>
  <pc:docChgLst>
    <pc:chgData name="Giuseppe Di Battista" userId="58bebec1-7401-494e-9e51-e1347bbf0818" providerId="ADAL" clId="{C5B4AA89-F648-4B32-B4A6-26333A1A293B}"/>
    <pc:docChg chg="undo custSel addSld delSld modSld sldOrd modMainMaster">
      <pc:chgData name="Giuseppe Di Battista" userId="58bebec1-7401-494e-9e51-e1347bbf0818" providerId="ADAL" clId="{C5B4AA89-F648-4B32-B4A6-26333A1A293B}" dt="2023-11-24T16:45:01.019" v="1444" actId="47"/>
      <pc:docMkLst>
        <pc:docMk/>
      </pc:docMkLst>
      <pc:sldChg chg="modSp mod">
        <pc:chgData name="Giuseppe Di Battista" userId="58bebec1-7401-494e-9e51-e1347bbf0818" providerId="ADAL" clId="{C5B4AA89-F648-4B32-B4A6-26333A1A293B}" dt="2023-11-24T15:27:42.869" v="864" actId="1076"/>
        <pc:sldMkLst>
          <pc:docMk/>
          <pc:sldMk cId="0" sldId="341"/>
        </pc:sldMkLst>
        <pc:spChg chg="mod">
          <ac:chgData name="Giuseppe Di Battista" userId="58bebec1-7401-494e-9e51-e1347bbf0818" providerId="ADAL" clId="{C5B4AA89-F648-4B32-B4A6-26333A1A293B}" dt="2023-11-22T15:56:55.450" v="499" actId="313"/>
          <ac:spMkLst>
            <pc:docMk/>
            <pc:sldMk cId="0" sldId="341"/>
            <ac:spMk id="44" creationId="{9D0E48F7-EDF7-597A-BE5C-C02776B27083}"/>
          </ac:spMkLst>
        </pc:spChg>
        <pc:spChg chg="mod">
          <ac:chgData name="Giuseppe Di Battista" userId="58bebec1-7401-494e-9e51-e1347bbf0818" providerId="ADAL" clId="{C5B4AA89-F648-4B32-B4A6-26333A1A293B}" dt="2023-11-24T15:27:39.625" v="863" actId="1076"/>
          <ac:spMkLst>
            <pc:docMk/>
            <pc:sldMk cId="0" sldId="341"/>
            <ac:spMk id="10271" creationId="{D22681EA-95BD-BD5B-0F7C-B99A6DFEDAF6}"/>
          </ac:spMkLst>
        </pc:spChg>
        <pc:spChg chg="mod">
          <ac:chgData name="Giuseppe Di Battista" userId="58bebec1-7401-494e-9e51-e1347bbf0818" providerId="ADAL" clId="{C5B4AA89-F648-4B32-B4A6-26333A1A293B}" dt="2023-11-24T15:27:42.869" v="864" actId="1076"/>
          <ac:spMkLst>
            <pc:docMk/>
            <pc:sldMk cId="0" sldId="341"/>
            <ac:spMk id="10272" creationId="{F80BAB7C-E839-7A24-3FA1-235976C785C4}"/>
          </ac:spMkLst>
        </pc:spChg>
        <pc:spChg chg="mod">
          <ac:chgData name="Giuseppe Di Battista" userId="58bebec1-7401-494e-9e51-e1347bbf0818" providerId="ADAL" clId="{C5B4AA89-F648-4B32-B4A6-26333A1A293B}" dt="2023-11-15T11:51:18.902" v="8" actId="1076"/>
          <ac:spMkLst>
            <pc:docMk/>
            <pc:sldMk cId="0" sldId="341"/>
            <ac:spMk id="10273" creationId="{921E4EFE-4742-D765-AEA4-972D7610E490}"/>
          </ac:spMkLst>
        </pc:spChg>
      </pc:sldChg>
      <pc:sldChg chg="delSp modSp mod">
        <pc:chgData name="Giuseppe Di Battista" userId="58bebec1-7401-494e-9e51-e1347bbf0818" providerId="ADAL" clId="{C5B4AA89-F648-4B32-B4A6-26333A1A293B}" dt="2023-11-22T15:56:54.113" v="497" actId="313"/>
        <pc:sldMkLst>
          <pc:docMk/>
          <pc:sldMk cId="0" sldId="343"/>
        </pc:sldMkLst>
        <pc:spChg chg="mod">
          <ac:chgData name="Giuseppe Di Battista" userId="58bebec1-7401-494e-9e51-e1347bbf0818" providerId="ADAL" clId="{C5B4AA89-F648-4B32-B4A6-26333A1A293B}" dt="2023-11-22T15:56:54.113" v="497" actId="313"/>
          <ac:spMkLst>
            <pc:docMk/>
            <pc:sldMk cId="0" sldId="343"/>
            <ac:spMk id="21" creationId="{D772AB49-19F4-FF71-BE18-EA691226895A}"/>
          </ac:spMkLst>
        </pc:spChg>
        <pc:spChg chg="del">
          <ac:chgData name="Giuseppe Di Battista" userId="58bebec1-7401-494e-9e51-e1347bbf0818" providerId="ADAL" clId="{C5B4AA89-F648-4B32-B4A6-26333A1A293B}" dt="2023-11-22T15:23:36.057" v="227" actId="478"/>
          <ac:spMkLst>
            <pc:docMk/>
            <pc:sldMk cId="0" sldId="343"/>
            <ac:spMk id="9221" creationId="{0989E717-9449-70EF-67A2-845AB9CFE0BF}"/>
          </ac:spMkLst>
        </pc:spChg>
        <pc:spChg chg="del">
          <ac:chgData name="Giuseppe Di Battista" userId="58bebec1-7401-494e-9e51-e1347bbf0818" providerId="ADAL" clId="{C5B4AA89-F648-4B32-B4A6-26333A1A293B}" dt="2023-11-22T15:23:38.473" v="228" actId="478"/>
          <ac:spMkLst>
            <pc:docMk/>
            <pc:sldMk cId="0" sldId="343"/>
            <ac:spMk id="9222" creationId="{6100B560-986E-8370-81A3-1B222AF5D884}"/>
          </ac:spMkLst>
        </pc:spChg>
        <pc:spChg chg="del">
          <ac:chgData name="Giuseppe Di Battista" userId="58bebec1-7401-494e-9e51-e1347bbf0818" providerId="ADAL" clId="{C5B4AA89-F648-4B32-B4A6-26333A1A293B}" dt="2023-11-22T15:23:32.347" v="226" actId="478"/>
          <ac:spMkLst>
            <pc:docMk/>
            <pc:sldMk cId="0" sldId="343"/>
            <ac:spMk id="9236" creationId="{8BC1CA27-A71D-4891-3B29-4F7F7E229648}"/>
          </ac:spMkLst>
        </pc:spChg>
      </pc:sldChg>
      <pc:sldChg chg="modSp mod">
        <pc:chgData name="Giuseppe Di Battista" userId="58bebec1-7401-494e-9e51-e1347bbf0818" providerId="ADAL" clId="{C5B4AA89-F648-4B32-B4A6-26333A1A293B}" dt="2023-11-22T15:56:56.410" v="500" actId="313"/>
        <pc:sldMkLst>
          <pc:docMk/>
          <pc:sldMk cId="0" sldId="345"/>
        </pc:sldMkLst>
        <pc:spChg chg="mod">
          <ac:chgData name="Giuseppe Di Battista" userId="58bebec1-7401-494e-9e51-e1347bbf0818" providerId="ADAL" clId="{C5B4AA89-F648-4B32-B4A6-26333A1A293B}" dt="2023-11-22T15:56:56.410" v="500" actId="313"/>
          <ac:spMkLst>
            <pc:docMk/>
            <pc:sldMk cId="0" sldId="345"/>
            <ac:spMk id="16" creationId="{F4E4618B-7133-56BB-F8A3-1D636EC147F6}"/>
          </ac:spMkLst>
        </pc:spChg>
      </pc:sldChg>
      <pc:sldChg chg="modSp mod">
        <pc:chgData name="Giuseppe Di Battista" userId="58bebec1-7401-494e-9e51-e1347bbf0818" providerId="ADAL" clId="{C5B4AA89-F648-4B32-B4A6-26333A1A293B}" dt="2023-11-22T15:20:03.947" v="74" actId="20577"/>
        <pc:sldMkLst>
          <pc:docMk/>
          <pc:sldMk cId="0" sldId="353"/>
        </pc:sldMkLst>
        <pc:spChg chg="mod">
          <ac:chgData name="Giuseppe Di Battista" userId="58bebec1-7401-494e-9e51-e1347bbf0818" providerId="ADAL" clId="{C5B4AA89-F648-4B32-B4A6-26333A1A293B}" dt="2023-11-22T15:19:11.210" v="19" actId="20577"/>
          <ac:spMkLst>
            <pc:docMk/>
            <pc:sldMk cId="0" sldId="353"/>
            <ac:spMk id="5123" creationId="{7269C1AF-3115-5BC8-A826-7DD11551941F}"/>
          </ac:spMkLst>
        </pc:spChg>
        <pc:graphicFrameChg chg="modGraphic">
          <ac:chgData name="Giuseppe Di Battista" userId="58bebec1-7401-494e-9e51-e1347bbf0818" providerId="ADAL" clId="{C5B4AA89-F648-4B32-B4A6-26333A1A293B}" dt="2023-11-22T15:20:03.947" v="74" actId="20577"/>
          <ac:graphicFrameMkLst>
            <pc:docMk/>
            <pc:sldMk cId="0" sldId="353"/>
            <ac:graphicFrameMk id="124990" creationId="{B29E1B27-9968-C664-167E-267F5CE28173}"/>
          </ac:graphicFrameMkLst>
        </pc:graphicFrameChg>
      </pc:sldChg>
      <pc:sldChg chg="modSp mod">
        <pc:chgData name="Giuseppe Di Battista" userId="58bebec1-7401-494e-9e51-e1347bbf0818" providerId="ADAL" clId="{C5B4AA89-F648-4B32-B4A6-26333A1A293B}" dt="2023-11-22T15:55:40.972" v="460" actId="313"/>
        <pc:sldMkLst>
          <pc:docMk/>
          <pc:sldMk cId="0" sldId="364"/>
        </pc:sldMkLst>
        <pc:spChg chg="mod">
          <ac:chgData name="Giuseppe Di Battista" userId="58bebec1-7401-494e-9e51-e1347bbf0818" providerId="ADAL" clId="{C5B4AA89-F648-4B32-B4A6-26333A1A293B}" dt="2023-11-22T15:55:40.972" v="460" actId="313"/>
          <ac:spMkLst>
            <pc:docMk/>
            <pc:sldMk cId="0" sldId="364"/>
            <ac:spMk id="5" creationId="{1C627CA0-9393-6B35-3604-1E36CF4A2828}"/>
          </ac:spMkLst>
        </pc:spChg>
      </pc:sldChg>
      <pc:sldChg chg="modSp mod">
        <pc:chgData name="Giuseppe Di Battista" userId="58bebec1-7401-494e-9e51-e1347bbf0818" providerId="ADAL" clId="{C5B4AA89-F648-4B32-B4A6-26333A1A293B}" dt="2023-11-22T15:55:44.852" v="462" actId="313"/>
        <pc:sldMkLst>
          <pc:docMk/>
          <pc:sldMk cId="0" sldId="371"/>
        </pc:sldMkLst>
        <pc:spChg chg="mod">
          <ac:chgData name="Giuseppe Di Battista" userId="58bebec1-7401-494e-9e51-e1347bbf0818" providerId="ADAL" clId="{C5B4AA89-F648-4B32-B4A6-26333A1A293B}" dt="2023-11-22T15:55:44.852" v="462" actId="313"/>
          <ac:spMkLst>
            <pc:docMk/>
            <pc:sldMk cId="0" sldId="371"/>
            <ac:spMk id="34" creationId="{EC899090-595E-4A53-EC58-F66ED0F18FC8}"/>
          </ac:spMkLst>
        </pc:spChg>
      </pc:sldChg>
      <pc:sldChg chg="modSp mod">
        <pc:chgData name="Giuseppe Di Battista" userId="58bebec1-7401-494e-9e51-e1347bbf0818" providerId="ADAL" clId="{C5B4AA89-F648-4B32-B4A6-26333A1A293B}" dt="2023-11-24T16:36:56.836" v="1420" actId="1076"/>
        <pc:sldMkLst>
          <pc:docMk/>
          <pc:sldMk cId="0" sldId="377"/>
        </pc:sldMkLst>
        <pc:spChg chg="mod">
          <ac:chgData name="Giuseppe Di Battista" userId="58bebec1-7401-494e-9e51-e1347bbf0818" providerId="ADAL" clId="{C5B4AA89-F648-4B32-B4A6-26333A1A293B}" dt="2023-11-22T15:56:27.027" v="475" actId="313"/>
          <ac:spMkLst>
            <pc:docMk/>
            <pc:sldMk cId="0" sldId="377"/>
            <ac:spMk id="44" creationId="{15ED51FC-604E-7D81-4A2B-F1D33F4B1BF2}"/>
          </ac:spMkLst>
        </pc:spChg>
        <pc:spChg chg="mod">
          <ac:chgData name="Giuseppe Di Battista" userId="58bebec1-7401-494e-9e51-e1347bbf0818" providerId="ADAL" clId="{C5B4AA89-F648-4B32-B4A6-26333A1A293B}" dt="2023-11-24T16:36:56.836" v="1420" actId="1076"/>
          <ac:spMkLst>
            <pc:docMk/>
            <pc:sldMk cId="0" sldId="377"/>
            <ac:spMk id="36893" creationId="{DBACB5F7-91D6-BC5D-C7AC-D29CDB9DCFA9}"/>
          </ac:spMkLst>
        </pc:spChg>
        <pc:spChg chg="mod">
          <ac:chgData name="Giuseppe Di Battista" userId="58bebec1-7401-494e-9e51-e1347bbf0818" providerId="ADAL" clId="{C5B4AA89-F648-4B32-B4A6-26333A1A293B}" dt="2023-11-24T16:36:48.214" v="1419" actId="1076"/>
          <ac:spMkLst>
            <pc:docMk/>
            <pc:sldMk cId="0" sldId="377"/>
            <ac:spMk id="36895" creationId="{F297F753-6565-6B7E-1185-EC0A646FFB72}"/>
          </ac:spMkLst>
        </pc:spChg>
        <pc:spChg chg="mod">
          <ac:chgData name="Giuseppe Di Battista" userId="58bebec1-7401-494e-9e51-e1347bbf0818" providerId="ADAL" clId="{C5B4AA89-F648-4B32-B4A6-26333A1A293B}" dt="2023-11-24T16:36:40.598" v="1418" actId="1076"/>
          <ac:spMkLst>
            <pc:docMk/>
            <pc:sldMk cId="0" sldId="377"/>
            <ac:spMk id="36897" creationId="{0A7FFC1D-4CCB-BD71-7540-DF9F82DD1C15}"/>
          </ac:spMkLst>
        </pc:spChg>
      </pc:sldChg>
      <pc:sldChg chg="addSp delSp modSp mod">
        <pc:chgData name="Giuseppe Di Battista" userId="58bebec1-7401-494e-9e51-e1347bbf0818" providerId="ADAL" clId="{C5B4AA89-F648-4B32-B4A6-26333A1A293B}" dt="2023-11-22T15:57:03.361" v="506" actId="313"/>
        <pc:sldMkLst>
          <pc:docMk/>
          <pc:sldMk cId="0" sldId="378"/>
        </pc:sldMkLst>
        <pc:spChg chg="add del mod">
          <ac:chgData name="Giuseppe Di Battista" userId="58bebec1-7401-494e-9e51-e1347bbf0818" providerId="ADAL" clId="{C5B4AA89-F648-4B32-B4A6-26333A1A293B}" dt="2023-11-22T15:39:25.809" v="296" actId="21"/>
          <ac:spMkLst>
            <pc:docMk/>
            <pc:sldMk cId="0" sldId="378"/>
            <ac:spMk id="2" creationId="{CCD0A9F3-6E86-DB23-772F-2AF53AC59B77}"/>
          </ac:spMkLst>
        </pc:spChg>
        <pc:spChg chg="mod">
          <ac:chgData name="Giuseppe Di Battista" userId="58bebec1-7401-494e-9e51-e1347bbf0818" providerId="ADAL" clId="{C5B4AA89-F648-4B32-B4A6-26333A1A293B}" dt="2023-11-22T15:57:03.361" v="506" actId="313"/>
          <ac:spMkLst>
            <pc:docMk/>
            <pc:sldMk cId="0" sldId="378"/>
            <ac:spMk id="36" creationId="{0F6BD11E-0452-434B-0388-398331CC0456}"/>
          </ac:spMkLst>
        </pc:spChg>
        <pc:spChg chg="mod">
          <ac:chgData name="Giuseppe Di Battista" userId="58bebec1-7401-494e-9e51-e1347bbf0818" providerId="ADAL" clId="{C5B4AA89-F648-4B32-B4A6-26333A1A293B}" dt="2023-11-22T15:39:52.716" v="297" actId="6549"/>
          <ac:spMkLst>
            <pc:docMk/>
            <pc:sldMk cId="0" sldId="378"/>
            <ac:spMk id="14343" creationId="{709BABB2-0DBC-F8AB-FADF-21194B12E2F3}"/>
          </ac:spMkLst>
        </pc:spChg>
        <pc:grpChg chg="mod">
          <ac:chgData name="Giuseppe Di Battista" userId="58bebec1-7401-494e-9e51-e1347bbf0818" providerId="ADAL" clId="{C5B4AA89-F648-4B32-B4A6-26333A1A293B}" dt="2023-11-22T15:39:05.221" v="294" actId="1076"/>
          <ac:grpSpMkLst>
            <pc:docMk/>
            <pc:sldMk cId="0" sldId="378"/>
            <ac:grpSpMk id="14341" creationId="{36F12175-B359-B752-7C5D-BF0917A4B4C0}"/>
          </ac:grpSpMkLst>
        </pc:grpChg>
      </pc:sldChg>
      <pc:sldChg chg="modSp mod">
        <pc:chgData name="Giuseppe Di Battista" userId="58bebec1-7401-494e-9e51-e1347bbf0818" providerId="ADAL" clId="{C5B4AA89-F648-4B32-B4A6-26333A1A293B}" dt="2023-11-24T16:14:07.613" v="1391" actId="20577"/>
        <pc:sldMkLst>
          <pc:docMk/>
          <pc:sldMk cId="0" sldId="380"/>
        </pc:sldMkLst>
        <pc:spChg chg="mod">
          <ac:chgData name="Giuseppe Di Battista" userId="58bebec1-7401-494e-9e51-e1347bbf0818" providerId="ADAL" clId="{C5B4AA89-F648-4B32-B4A6-26333A1A293B}" dt="2023-11-22T15:55:45.733" v="463" actId="313"/>
          <ac:spMkLst>
            <pc:docMk/>
            <pc:sldMk cId="0" sldId="380"/>
            <ac:spMk id="30" creationId="{5DBF62B5-CBB3-DE03-E31B-3661A721CBFC}"/>
          </ac:spMkLst>
        </pc:spChg>
        <pc:spChg chg="mod">
          <ac:chgData name="Giuseppe Di Battista" userId="58bebec1-7401-494e-9e51-e1347bbf0818" providerId="ADAL" clId="{C5B4AA89-F648-4B32-B4A6-26333A1A293B}" dt="2023-11-24T16:13:48.382" v="1362" actId="20577"/>
          <ac:spMkLst>
            <pc:docMk/>
            <pc:sldMk cId="0" sldId="380"/>
            <ac:spMk id="23556" creationId="{86F13087-4F7B-133E-BC6B-E335A9B42223}"/>
          </ac:spMkLst>
        </pc:spChg>
        <pc:spChg chg="mod">
          <ac:chgData name="Giuseppe Di Battista" userId="58bebec1-7401-494e-9e51-e1347bbf0818" providerId="ADAL" clId="{C5B4AA89-F648-4B32-B4A6-26333A1A293B}" dt="2023-11-24T16:14:07.613" v="1391" actId="20577"/>
          <ac:spMkLst>
            <pc:docMk/>
            <pc:sldMk cId="0" sldId="380"/>
            <ac:spMk id="23557" creationId="{21F7DE04-AA8C-6DB7-6E16-3B475970A0D8}"/>
          </ac:spMkLst>
        </pc:spChg>
      </pc:sldChg>
      <pc:sldChg chg="modSp mod">
        <pc:chgData name="Giuseppe Di Battista" userId="58bebec1-7401-494e-9e51-e1347bbf0818" providerId="ADAL" clId="{C5B4AA89-F648-4B32-B4A6-26333A1A293B}" dt="2023-11-22T15:56:36.515" v="483" actId="313"/>
        <pc:sldMkLst>
          <pc:docMk/>
          <pc:sldMk cId="0" sldId="391"/>
        </pc:sldMkLst>
        <pc:spChg chg="mod">
          <ac:chgData name="Giuseppe Di Battista" userId="58bebec1-7401-494e-9e51-e1347bbf0818" providerId="ADAL" clId="{C5B4AA89-F648-4B32-B4A6-26333A1A293B}" dt="2023-11-22T15:56:36.515" v="483" actId="313"/>
          <ac:spMkLst>
            <pc:docMk/>
            <pc:sldMk cId="0" sldId="391"/>
            <ac:spMk id="5" creationId="{4318774F-0AD0-D98A-1201-CED6BE2144DB}"/>
          </ac:spMkLst>
        </pc:spChg>
      </pc:sldChg>
      <pc:sldChg chg="modSp mod">
        <pc:chgData name="Giuseppe Di Battista" userId="58bebec1-7401-494e-9e51-e1347bbf0818" providerId="ADAL" clId="{C5B4AA89-F648-4B32-B4A6-26333A1A293B}" dt="2023-11-22T15:56:52.231" v="495" actId="313"/>
        <pc:sldMkLst>
          <pc:docMk/>
          <pc:sldMk cId="0" sldId="392"/>
        </pc:sldMkLst>
        <pc:spChg chg="mod">
          <ac:chgData name="Giuseppe Di Battista" userId="58bebec1-7401-494e-9e51-e1347bbf0818" providerId="ADAL" clId="{C5B4AA89-F648-4B32-B4A6-26333A1A293B}" dt="2023-11-22T15:56:52.231" v="495" actId="313"/>
          <ac:spMkLst>
            <pc:docMk/>
            <pc:sldMk cId="0" sldId="392"/>
            <ac:spMk id="5" creationId="{317BB90C-4606-D484-6FB1-00FD5806DE9D}"/>
          </ac:spMkLst>
        </pc:spChg>
      </pc:sldChg>
      <pc:sldChg chg="modSp mod">
        <pc:chgData name="Giuseppe Di Battista" userId="58bebec1-7401-494e-9e51-e1347bbf0818" providerId="ADAL" clId="{C5B4AA89-F648-4B32-B4A6-26333A1A293B}" dt="2023-11-22T15:56:53.234" v="496" actId="313"/>
        <pc:sldMkLst>
          <pc:docMk/>
          <pc:sldMk cId="0" sldId="394"/>
        </pc:sldMkLst>
        <pc:spChg chg="mod">
          <ac:chgData name="Giuseppe Di Battista" userId="58bebec1-7401-494e-9e51-e1347bbf0818" providerId="ADAL" clId="{C5B4AA89-F648-4B32-B4A6-26333A1A293B}" dt="2023-11-22T15:56:53.234" v="496" actId="313"/>
          <ac:spMkLst>
            <pc:docMk/>
            <pc:sldMk cId="0" sldId="394"/>
            <ac:spMk id="33" creationId="{50E58F9C-BA66-9FD2-348D-D8125AD8D638}"/>
          </ac:spMkLst>
        </pc:spChg>
        <pc:spChg chg="mod">
          <ac:chgData name="Giuseppe Di Battista" userId="58bebec1-7401-494e-9e51-e1347bbf0818" providerId="ADAL" clId="{C5B4AA89-F648-4B32-B4A6-26333A1A293B}" dt="2023-11-22T15:22:57.931" v="225" actId="6549"/>
          <ac:spMkLst>
            <pc:docMk/>
            <pc:sldMk cId="0" sldId="394"/>
            <ac:spMk id="8198" creationId="{DE7CF4D6-80FD-46D2-8790-7B9D18C6C768}"/>
          </ac:spMkLst>
        </pc:spChg>
      </pc:sldChg>
      <pc:sldChg chg="modSp mod">
        <pc:chgData name="Giuseppe Di Battista" userId="58bebec1-7401-494e-9e51-e1347bbf0818" providerId="ADAL" clId="{C5B4AA89-F648-4B32-B4A6-26333A1A293B}" dt="2023-11-22T15:55:19.685" v="450" actId="313"/>
        <pc:sldMkLst>
          <pc:docMk/>
          <pc:sldMk cId="0" sldId="395"/>
        </pc:sldMkLst>
        <pc:spChg chg="mod">
          <ac:chgData name="Giuseppe Di Battista" userId="58bebec1-7401-494e-9e51-e1347bbf0818" providerId="ADAL" clId="{C5B4AA89-F648-4B32-B4A6-26333A1A293B}" dt="2023-11-22T15:55:19.685" v="450" actId="313"/>
          <ac:spMkLst>
            <pc:docMk/>
            <pc:sldMk cId="0" sldId="395"/>
            <ac:spMk id="36" creationId="{B223D273-6EF3-25BA-0823-38023E3593F3}"/>
          </ac:spMkLst>
        </pc:spChg>
      </pc:sldChg>
      <pc:sldChg chg="modSp mod">
        <pc:chgData name="Giuseppe Di Battista" userId="58bebec1-7401-494e-9e51-e1347bbf0818" providerId="ADAL" clId="{C5B4AA89-F648-4B32-B4A6-26333A1A293B}" dt="2023-11-24T16:13:34.050" v="1348" actId="20577"/>
        <pc:sldMkLst>
          <pc:docMk/>
          <pc:sldMk cId="0" sldId="398"/>
        </pc:sldMkLst>
        <pc:spChg chg="mod">
          <ac:chgData name="Giuseppe Di Battista" userId="58bebec1-7401-494e-9e51-e1347bbf0818" providerId="ADAL" clId="{C5B4AA89-F648-4B32-B4A6-26333A1A293B}" dt="2023-11-22T15:55:39.468" v="459" actId="313"/>
          <ac:spMkLst>
            <pc:docMk/>
            <pc:sldMk cId="0" sldId="398"/>
            <ac:spMk id="36" creationId="{3240F179-5E01-9CD9-55F1-BEEEE812E4F0}"/>
          </ac:spMkLst>
        </pc:spChg>
        <pc:spChg chg="mod">
          <ac:chgData name="Giuseppe Di Battista" userId="58bebec1-7401-494e-9e51-e1347bbf0818" providerId="ADAL" clId="{C5B4AA89-F648-4B32-B4A6-26333A1A293B}" dt="2023-11-24T16:13:34.050" v="1348" actId="20577"/>
          <ac:spMkLst>
            <pc:docMk/>
            <pc:sldMk cId="0" sldId="398"/>
            <ac:spMk id="19461" creationId="{171C444E-9B64-4993-9CDC-53DDFF3E7064}"/>
          </ac:spMkLst>
        </pc:spChg>
      </pc:sldChg>
      <pc:sldChg chg="modSp mod">
        <pc:chgData name="Giuseppe Di Battista" userId="58bebec1-7401-494e-9e51-e1347bbf0818" providerId="ADAL" clId="{C5B4AA89-F648-4B32-B4A6-26333A1A293B}" dt="2023-11-22T15:55:37.349" v="458" actId="313"/>
        <pc:sldMkLst>
          <pc:docMk/>
          <pc:sldMk cId="0" sldId="400"/>
        </pc:sldMkLst>
        <pc:spChg chg="mod">
          <ac:chgData name="Giuseppe Di Battista" userId="58bebec1-7401-494e-9e51-e1347bbf0818" providerId="ADAL" clId="{C5B4AA89-F648-4B32-B4A6-26333A1A293B}" dt="2023-11-22T15:55:37.349" v="458" actId="313"/>
          <ac:spMkLst>
            <pc:docMk/>
            <pc:sldMk cId="0" sldId="400"/>
            <ac:spMk id="32" creationId="{EC13EA54-B75A-3AAE-2DC5-04F2EE76EA14}"/>
          </ac:spMkLst>
        </pc:spChg>
        <pc:spChg chg="mod">
          <ac:chgData name="Giuseppe Di Battista" userId="58bebec1-7401-494e-9e51-e1347bbf0818" providerId="ADAL" clId="{C5B4AA89-F648-4B32-B4A6-26333A1A293B}" dt="2023-11-22T15:55:29.069" v="457" actId="313"/>
          <ac:spMkLst>
            <pc:docMk/>
            <pc:sldMk cId="0" sldId="400"/>
            <ac:spMk id="36" creationId="{AE3C7413-D9D4-2179-C5E9-5224B2E2C498}"/>
          </ac:spMkLst>
        </pc:spChg>
      </pc:sldChg>
      <pc:sldChg chg="modSp mod">
        <pc:chgData name="Giuseppe Di Battista" userId="58bebec1-7401-494e-9e51-e1347bbf0818" providerId="ADAL" clId="{C5B4AA89-F648-4B32-B4A6-26333A1A293B}" dt="2023-11-22T15:55:47.061" v="464" actId="313"/>
        <pc:sldMkLst>
          <pc:docMk/>
          <pc:sldMk cId="0" sldId="402"/>
        </pc:sldMkLst>
        <pc:spChg chg="mod">
          <ac:chgData name="Giuseppe Di Battista" userId="58bebec1-7401-494e-9e51-e1347bbf0818" providerId="ADAL" clId="{C5B4AA89-F648-4B32-B4A6-26333A1A293B}" dt="2023-11-22T15:55:47.061" v="464" actId="313"/>
          <ac:spMkLst>
            <pc:docMk/>
            <pc:sldMk cId="0" sldId="402"/>
            <ac:spMk id="5" creationId="{DF948083-2C84-0256-2221-A7936D2DE2E3}"/>
          </ac:spMkLst>
        </pc:spChg>
      </pc:sldChg>
      <pc:sldChg chg="modSp mod">
        <pc:chgData name="Giuseppe Di Battista" userId="58bebec1-7401-494e-9e51-e1347bbf0818" providerId="ADAL" clId="{C5B4AA89-F648-4B32-B4A6-26333A1A293B}" dt="2023-11-24T16:03:37.168" v="1247" actId="20577"/>
        <pc:sldMkLst>
          <pc:docMk/>
          <pc:sldMk cId="469852203" sldId="404"/>
        </pc:sldMkLst>
        <pc:spChg chg="mod">
          <ac:chgData name="Giuseppe Di Battista" userId="58bebec1-7401-494e-9e51-e1347bbf0818" providerId="ADAL" clId="{C5B4AA89-F648-4B32-B4A6-26333A1A293B}" dt="2023-11-22T15:55:20.783" v="451" actId="313"/>
          <ac:spMkLst>
            <pc:docMk/>
            <pc:sldMk cId="469852203" sldId="404"/>
            <ac:spMk id="5" creationId="{B230EF6A-E371-9131-42E1-4EA313E8BFF4}"/>
          </ac:spMkLst>
        </pc:spChg>
        <pc:spChg chg="mod">
          <ac:chgData name="Giuseppe Di Battista" userId="58bebec1-7401-494e-9e51-e1347bbf0818" providerId="ADAL" clId="{C5B4AA89-F648-4B32-B4A6-26333A1A293B}" dt="2023-11-24T16:03:37.168" v="1247" actId="20577"/>
          <ac:spMkLst>
            <pc:docMk/>
            <pc:sldMk cId="469852203" sldId="404"/>
            <ac:spMk id="16387" creationId="{73037276-E4A1-104B-93D3-4087E25E85BE}"/>
          </ac:spMkLst>
        </pc:spChg>
      </pc:sldChg>
      <pc:sldChg chg="modSp mod">
        <pc:chgData name="Giuseppe Di Battista" userId="58bebec1-7401-494e-9e51-e1347bbf0818" providerId="ADAL" clId="{C5B4AA89-F648-4B32-B4A6-26333A1A293B}" dt="2023-11-22T15:57:00.258" v="502" actId="313"/>
        <pc:sldMkLst>
          <pc:docMk/>
          <pc:sldMk cId="2970948716" sldId="407"/>
        </pc:sldMkLst>
        <pc:spChg chg="mod">
          <ac:chgData name="Giuseppe Di Battista" userId="58bebec1-7401-494e-9e51-e1347bbf0818" providerId="ADAL" clId="{C5B4AA89-F648-4B32-B4A6-26333A1A293B}" dt="2023-11-22T15:57:00.258" v="502" actId="313"/>
          <ac:spMkLst>
            <pc:docMk/>
            <pc:sldMk cId="2970948716" sldId="407"/>
            <ac:spMk id="16" creationId="{A4217804-61D6-5DDB-B187-42CDA49EE0A6}"/>
          </ac:spMkLst>
        </pc:spChg>
        <pc:spChg chg="mod">
          <ac:chgData name="Giuseppe Di Battista" userId="58bebec1-7401-494e-9e51-e1347bbf0818" providerId="ADAL" clId="{C5B4AA89-F648-4B32-B4A6-26333A1A293B}" dt="2023-11-22T15:31:08.363" v="241" actId="20577"/>
          <ac:spMkLst>
            <pc:docMk/>
            <pc:sldMk cId="2970948716" sldId="407"/>
            <ac:spMk id="13321" creationId="{E4E74AB7-0975-6A9E-EC54-43856BACA718}"/>
          </ac:spMkLst>
        </pc:spChg>
        <pc:spChg chg="mod">
          <ac:chgData name="Giuseppe Di Battista" userId="58bebec1-7401-494e-9e51-e1347bbf0818" providerId="ADAL" clId="{C5B4AA89-F648-4B32-B4A6-26333A1A293B}" dt="2023-11-22T15:31:04.859" v="240" actId="20577"/>
          <ac:spMkLst>
            <pc:docMk/>
            <pc:sldMk cId="2970948716" sldId="407"/>
            <ac:spMk id="13323" creationId="{D2FECFE5-5EAB-FDB2-385C-2E777E5B6002}"/>
          </ac:spMkLst>
        </pc:spChg>
        <pc:spChg chg="mod">
          <ac:chgData name="Giuseppe Di Battista" userId="58bebec1-7401-494e-9e51-e1347bbf0818" providerId="ADAL" clId="{C5B4AA89-F648-4B32-B4A6-26333A1A293B}" dt="2023-11-22T15:30:35.787" v="237" actId="6549"/>
          <ac:spMkLst>
            <pc:docMk/>
            <pc:sldMk cId="2970948716" sldId="407"/>
            <ac:spMk id="13325" creationId="{CE42932F-DF6F-181F-B656-0738ABB62D6D}"/>
          </ac:spMkLst>
        </pc:spChg>
      </pc:sldChg>
      <pc:sldChg chg="del">
        <pc:chgData name="Giuseppe Di Battista" userId="58bebec1-7401-494e-9e51-e1347bbf0818" providerId="ADAL" clId="{C5B4AA89-F648-4B32-B4A6-26333A1A293B}" dt="2023-11-22T15:31:24.232" v="243" actId="47"/>
        <pc:sldMkLst>
          <pc:docMk/>
          <pc:sldMk cId="1073333735" sldId="408"/>
        </pc:sldMkLst>
      </pc:sldChg>
      <pc:sldChg chg="del">
        <pc:chgData name="Giuseppe Di Battista" userId="58bebec1-7401-494e-9e51-e1347bbf0818" providerId="ADAL" clId="{C5B4AA89-F648-4B32-B4A6-26333A1A293B}" dt="2023-11-22T15:31:17.250" v="242" actId="47"/>
        <pc:sldMkLst>
          <pc:docMk/>
          <pc:sldMk cId="1723113990" sldId="409"/>
        </pc:sldMkLst>
      </pc:sldChg>
      <pc:sldChg chg="del">
        <pc:chgData name="Giuseppe Di Battista" userId="58bebec1-7401-494e-9e51-e1347bbf0818" providerId="ADAL" clId="{C5B4AA89-F648-4B32-B4A6-26333A1A293B}" dt="2023-11-22T15:49:26.504" v="432" actId="47"/>
        <pc:sldMkLst>
          <pc:docMk/>
          <pc:sldMk cId="3838482108" sldId="410"/>
        </pc:sldMkLst>
      </pc:sldChg>
      <pc:sldChg chg="del">
        <pc:chgData name="Giuseppe Di Battista" userId="58bebec1-7401-494e-9e51-e1347bbf0818" providerId="ADAL" clId="{C5B4AA89-F648-4B32-B4A6-26333A1A293B}" dt="2023-11-22T15:49:35.540" v="433" actId="47"/>
        <pc:sldMkLst>
          <pc:docMk/>
          <pc:sldMk cId="1732749930" sldId="411"/>
        </pc:sldMkLst>
      </pc:sldChg>
      <pc:sldChg chg="del">
        <pc:chgData name="Giuseppe Di Battista" userId="58bebec1-7401-494e-9e51-e1347bbf0818" providerId="ADAL" clId="{C5B4AA89-F648-4B32-B4A6-26333A1A293B}" dt="2023-11-22T15:49:54.483" v="434" actId="47"/>
        <pc:sldMkLst>
          <pc:docMk/>
          <pc:sldMk cId="138078686" sldId="412"/>
        </pc:sldMkLst>
      </pc:sldChg>
      <pc:sldChg chg="modSp mod">
        <pc:chgData name="Giuseppe Di Battista" userId="58bebec1-7401-494e-9e51-e1347bbf0818" providerId="ADAL" clId="{C5B4AA89-F648-4B32-B4A6-26333A1A293B}" dt="2023-11-22T15:55:28.229" v="456" actId="313"/>
        <pc:sldMkLst>
          <pc:docMk/>
          <pc:sldMk cId="1715701577" sldId="413"/>
        </pc:sldMkLst>
        <pc:spChg chg="mod">
          <ac:chgData name="Giuseppe Di Battista" userId="58bebec1-7401-494e-9e51-e1347bbf0818" providerId="ADAL" clId="{C5B4AA89-F648-4B32-B4A6-26333A1A293B}" dt="2023-11-22T15:55:28.229" v="456" actId="313"/>
          <ac:spMkLst>
            <pc:docMk/>
            <pc:sldMk cId="1715701577" sldId="413"/>
            <ac:spMk id="5" creationId="{B230EF6A-E371-9131-42E1-4EA313E8BFF4}"/>
          </ac:spMkLst>
        </pc:spChg>
      </pc:sldChg>
      <pc:sldChg chg="modSp mod">
        <pc:chgData name="Giuseppe Di Battista" userId="58bebec1-7401-494e-9e51-e1347bbf0818" providerId="ADAL" clId="{C5B4AA89-F648-4B32-B4A6-26333A1A293B}" dt="2023-11-22T15:55:43.139" v="461" actId="313"/>
        <pc:sldMkLst>
          <pc:docMk/>
          <pc:sldMk cId="2778224444" sldId="415"/>
        </pc:sldMkLst>
        <pc:spChg chg="mod">
          <ac:chgData name="Giuseppe Di Battista" userId="58bebec1-7401-494e-9e51-e1347bbf0818" providerId="ADAL" clId="{C5B4AA89-F648-4B32-B4A6-26333A1A293B}" dt="2023-11-22T15:55:43.139" v="461" actId="313"/>
          <ac:spMkLst>
            <pc:docMk/>
            <pc:sldMk cId="2778224444" sldId="415"/>
            <ac:spMk id="33" creationId="{19950810-BFF4-5D47-49E7-8BF3F3389BE1}"/>
          </ac:spMkLst>
        </pc:spChg>
      </pc:sldChg>
      <pc:sldChg chg="modSp mod">
        <pc:chgData name="Giuseppe Di Battista" userId="58bebec1-7401-494e-9e51-e1347bbf0818" providerId="ADAL" clId="{C5B4AA89-F648-4B32-B4A6-26333A1A293B}" dt="2023-11-22T15:56:04.172" v="472" actId="313"/>
        <pc:sldMkLst>
          <pc:docMk/>
          <pc:sldMk cId="2023477470" sldId="416"/>
        </pc:sldMkLst>
        <pc:spChg chg="mod">
          <ac:chgData name="Giuseppe Di Battista" userId="58bebec1-7401-494e-9e51-e1347bbf0818" providerId="ADAL" clId="{C5B4AA89-F648-4B32-B4A6-26333A1A293B}" dt="2023-11-22T15:56:04.172" v="472" actId="313"/>
          <ac:spMkLst>
            <pc:docMk/>
            <pc:sldMk cId="2023477470" sldId="416"/>
            <ac:spMk id="33" creationId="{6B096DCF-F593-3357-7DF5-D6F97188B9CE}"/>
          </ac:spMkLst>
        </pc:spChg>
      </pc:sldChg>
      <pc:sldChg chg="modSp mod">
        <pc:chgData name="Giuseppe Di Battista" userId="58bebec1-7401-494e-9e51-e1347bbf0818" providerId="ADAL" clId="{C5B4AA89-F648-4B32-B4A6-26333A1A293B}" dt="2023-11-24T16:36:17.171" v="1417" actId="20577"/>
        <pc:sldMkLst>
          <pc:docMk/>
          <pc:sldMk cId="714015552" sldId="417"/>
        </pc:sldMkLst>
        <pc:spChg chg="mod">
          <ac:chgData name="Giuseppe Di Battista" userId="58bebec1-7401-494e-9e51-e1347bbf0818" providerId="ADAL" clId="{C5B4AA89-F648-4B32-B4A6-26333A1A293B}" dt="2023-11-22T15:56:22.323" v="473" actId="313"/>
          <ac:spMkLst>
            <pc:docMk/>
            <pc:sldMk cId="714015552" sldId="417"/>
            <ac:spMk id="61" creationId="{96D5B185-E82B-863E-2304-1E2533E4F0D1}"/>
          </ac:spMkLst>
        </pc:spChg>
        <pc:spChg chg="mod">
          <ac:chgData name="Giuseppe Di Battista" userId="58bebec1-7401-494e-9e51-e1347bbf0818" providerId="ADAL" clId="{C5B4AA89-F648-4B32-B4A6-26333A1A293B}" dt="2023-11-24T16:36:17.171" v="1417" actId="20577"/>
          <ac:spMkLst>
            <pc:docMk/>
            <pc:sldMk cId="714015552" sldId="417"/>
            <ac:spMk id="28677" creationId="{8FD7A9B2-3C3B-4F10-ABF4-14C5C7C5797F}"/>
          </ac:spMkLst>
        </pc:spChg>
      </pc:sldChg>
      <pc:sldChg chg="modSp mod">
        <pc:chgData name="Giuseppe Di Battista" userId="58bebec1-7401-494e-9e51-e1347bbf0818" providerId="ADAL" clId="{C5B4AA89-F648-4B32-B4A6-26333A1A293B}" dt="2023-11-22T15:55:48.876" v="465" actId="313"/>
        <pc:sldMkLst>
          <pc:docMk/>
          <pc:sldMk cId="2724736757" sldId="418"/>
        </pc:sldMkLst>
        <pc:spChg chg="mod">
          <ac:chgData name="Giuseppe Di Battista" userId="58bebec1-7401-494e-9e51-e1347bbf0818" providerId="ADAL" clId="{C5B4AA89-F648-4B32-B4A6-26333A1A293B}" dt="2023-11-22T15:55:48.876" v="465" actId="313"/>
          <ac:spMkLst>
            <pc:docMk/>
            <pc:sldMk cId="2724736757" sldId="418"/>
            <ac:spMk id="5" creationId="{DF948083-2C84-0256-2221-A7936D2DE2E3}"/>
          </ac:spMkLst>
        </pc:spChg>
      </pc:sldChg>
      <pc:sldChg chg="modSp mod">
        <pc:chgData name="Giuseppe Di Battista" userId="58bebec1-7401-494e-9e51-e1347bbf0818" providerId="ADAL" clId="{C5B4AA89-F648-4B32-B4A6-26333A1A293B}" dt="2023-11-22T15:55:50.316" v="466" actId="313"/>
        <pc:sldMkLst>
          <pc:docMk/>
          <pc:sldMk cId="4143783887" sldId="419"/>
        </pc:sldMkLst>
        <pc:spChg chg="mod">
          <ac:chgData name="Giuseppe Di Battista" userId="58bebec1-7401-494e-9e51-e1347bbf0818" providerId="ADAL" clId="{C5B4AA89-F648-4B32-B4A6-26333A1A293B}" dt="2023-11-22T15:55:50.316" v="466" actId="313"/>
          <ac:spMkLst>
            <pc:docMk/>
            <pc:sldMk cId="4143783887" sldId="419"/>
            <ac:spMk id="5" creationId="{DF948083-2C84-0256-2221-A7936D2DE2E3}"/>
          </ac:spMkLst>
        </pc:spChg>
      </pc:sldChg>
      <pc:sldChg chg="modSp mod">
        <pc:chgData name="Giuseppe Di Battista" userId="58bebec1-7401-494e-9e51-e1347bbf0818" providerId="ADAL" clId="{C5B4AA89-F648-4B32-B4A6-26333A1A293B}" dt="2023-11-22T15:55:52.451" v="467" actId="313"/>
        <pc:sldMkLst>
          <pc:docMk/>
          <pc:sldMk cId="1826683344" sldId="420"/>
        </pc:sldMkLst>
        <pc:spChg chg="mod">
          <ac:chgData name="Giuseppe Di Battista" userId="58bebec1-7401-494e-9e51-e1347bbf0818" providerId="ADAL" clId="{C5B4AA89-F648-4B32-B4A6-26333A1A293B}" dt="2023-11-22T15:55:52.451" v="467" actId="313"/>
          <ac:spMkLst>
            <pc:docMk/>
            <pc:sldMk cId="1826683344" sldId="420"/>
            <ac:spMk id="5" creationId="{DF948083-2C84-0256-2221-A7936D2DE2E3}"/>
          </ac:spMkLst>
        </pc:spChg>
      </pc:sldChg>
      <pc:sldChg chg="modSp mod">
        <pc:chgData name="Giuseppe Di Battista" userId="58bebec1-7401-494e-9e51-e1347bbf0818" providerId="ADAL" clId="{C5B4AA89-F648-4B32-B4A6-26333A1A293B}" dt="2023-11-24T16:11:46.766" v="1330" actId="20577"/>
        <pc:sldMkLst>
          <pc:docMk/>
          <pc:sldMk cId="691626994" sldId="423"/>
        </pc:sldMkLst>
        <pc:spChg chg="mod">
          <ac:chgData name="Giuseppe Di Battista" userId="58bebec1-7401-494e-9e51-e1347bbf0818" providerId="ADAL" clId="{C5B4AA89-F648-4B32-B4A6-26333A1A293B}" dt="2023-11-24T16:11:46.766" v="1330" actId="20577"/>
          <ac:spMkLst>
            <pc:docMk/>
            <pc:sldMk cId="691626994" sldId="423"/>
            <ac:spMk id="5122" creationId="{D52C1193-E72F-9504-F8A2-1C3CD7C9A60A}"/>
          </ac:spMkLst>
        </pc:spChg>
      </pc:sldChg>
      <pc:sldChg chg="modSp mod">
        <pc:chgData name="Giuseppe Di Battista" userId="58bebec1-7401-494e-9e51-e1347bbf0818" providerId="ADAL" clId="{C5B4AA89-F648-4B32-B4A6-26333A1A293B}" dt="2023-11-22T15:56:00.323" v="470" actId="313"/>
        <pc:sldMkLst>
          <pc:docMk/>
          <pc:sldMk cId="1453318088" sldId="425"/>
        </pc:sldMkLst>
        <pc:spChg chg="mod">
          <ac:chgData name="Giuseppe Di Battista" userId="58bebec1-7401-494e-9e51-e1347bbf0818" providerId="ADAL" clId="{C5B4AA89-F648-4B32-B4A6-26333A1A293B}" dt="2023-11-22T15:56:00.323" v="470" actId="313"/>
          <ac:spMkLst>
            <pc:docMk/>
            <pc:sldMk cId="1453318088" sldId="425"/>
            <ac:spMk id="5" creationId="{18C913AA-4B55-596E-FB50-3272ED259215}"/>
          </ac:spMkLst>
        </pc:spChg>
      </pc:sldChg>
      <pc:sldChg chg="modSp mod">
        <pc:chgData name="Giuseppe Di Battista" userId="58bebec1-7401-494e-9e51-e1347bbf0818" providerId="ADAL" clId="{C5B4AA89-F648-4B32-B4A6-26333A1A293B}" dt="2023-11-22T15:55:56.580" v="469" actId="313"/>
        <pc:sldMkLst>
          <pc:docMk/>
          <pc:sldMk cId="2200561635" sldId="426"/>
        </pc:sldMkLst>
        <pc:spChg chg="mod">
          <ac:chgData name="Giuseppe Di Battista" userId="58bebec1-7401-494e-9e51-e1347bbf0818" providerId="ADAL" clId="{C5B4AA89-F648-4B32-B4A6-26333A1A293B}" dt="2023-11-22T15:55:56.580" v="469" actId="313"/>
          <ac:spMkLst>
            <pc:docMk/>
            <pc:sldMk cId="2200561635" sldId="426"/>
            <ac:spMk id="32" creationId="{EC13EA54-B75A-3AAE-2DC5-04F2EE76EA14}"/>
          </ac:spMkLst>
        </pc:spChg>
        <pc:spChg chg="mod">
          <ac:chgData name="Giuseppe Di Battista" userId="58bebec1-7401-494e-9e51-e1347bbf0818" providerId="ADAL" clId="{C5B4AA89-F648-4B32-B4A6-26333A1A293B}" dt="2023-11-22T15:55:54.140" v="468" actId="313"/>
          <ac:spMkLst>
            <pc:docMk/>
            <pc:sldMk cId="2200561635" sldId="426"/>
            <ac:spMk id="36" creationId="{AE3C7413-D9D4-2179-C5E9-5224B2E2C498}"/>
          </ac:spMkLst>
        </pc:spChg>
      </pc:sldChg>
      <pc:sldChg chg="modSp mod">
        <pc:chgData name="Giuseppe Di Battista" userId="58bebec1-7401-494e-9e51-e1347bbf0818" providerId="ADAL" clId="{C5B4AA89-F648-4B32-B4A6-26333A1A293B}" dt="2023-11-22T15:56:24.475" v="474" actId="313"/>
        <pc:sldMkLst>
          <pc:docMk/>
          <pc:sldMk cId="2558970753" sldId="427"/>
        </pc:sldMkLst>
        <pc:spChg chg="mod">
          <ac:chgData name="Giuseppe Di Battista" userId="58bebec1-7401-494e-9e51-e1347bbf0818" providerId="ADAL" clId="{C5B4AA89-F648-4B32-B4A6-26333A1A293B}" dt="2023-11-22T15:56:24.475" v="474" actId="313"/>
          <ac:spMkLst>
            <pc:docMk/>
            <pc:sldMk cId="2558970753" sldId="427"/>
            <ac:spMk id="5" creationId="{DF948083-2C84-0256-2221-A7936D2DE2E3}"/>
          </ac:spMkLst>
        </pc:spChg>
      </pc:sldChg>
      <pc:sldChg chg="modSp mod">
        <pc:chgData name="Giuseppe Di Battista" userId="58bebec1-7401-494e-9e51-e1347bbf0818" providerId="ADAL" clId="{C5B4AA89-F648-4B32-B4A6-26333A1A293B}" dt="2023-11-24T16:37:17.685" v="1427" actId="20577"/>
        <pc:sldMkLst>
          <pc:docMk/>
          <pc:sldMk cId="2708625525" sldId="428"/>
        </pc:sldMkLst>
        <pc:spChg chg="mod">
          <ac:chgData name="Giuseppe Di Battista" userId="58bebec1-7401-494e-9e51-e1347bbf0818" providerId="ADAL" clId="{C5B4AA89-F648-4B32-B4A6-26333A1A293B}" dt="2023-11-24T16:37:17.685" v="1427" actId="20577"/>
          <ac:spMkLst>
            <pc:docMk/>
            <pc:sldMk cId="2708625525" sldId="428"/>
            <ac:spMk id="5122" creationId="{D52C1193-E72F-9504-F8A2-1C3CD7C9A60A}"/>
          </ac:spMkLst>
        </pc:spChg>
      </pc:sldChg>
      <pc:sldChg chg="modSp mod">
        <pc:chgData name="Giuseppe Di Battista" userId="58bebec1-7401-494e-9e51-e1347bbf0818" providerId="ADAL" clId="{C5B4AA89-F648-4B32-B4A6-26333A1A293B}" dt="2023-11-24T16:41:02.683" v="1435" actId="14100"/>
        <pc:sldMkLst>
          <pc:docMk/>
          <pc:sldMk cId="1894322204" sldId="429"/>
        </pc:sldMkLst>
        <pc:spChg chg="mod">
          <ac:chgData name="Giuseppe Di Battista" userId="58bebec1-7401-494e-9e51-e1347bbf0818" providerId="ADAL" clId="{C5B4AA89-F648-4B32-B4A6-26333A1A293B}" dt="2023-11-24T16:40:59.843" v="1434" actId="14100"/>
          <ac:spMkLst>
            <pc:docMk/>
            <pc:sldMk cId="1894322204" sldId="429"/>
            <ac:spMk id="3" creationId="{7C844860-9324-3C34-AA58-EF2736366FA3}"/>
          </ac:spMkLst>
        </pc:spChg>
        <pc:spChg chg="mod">
          <ac:chgData name="Giuseppe Di Battista" userId="58bebec1-7401-494e-9e51-e1347bbf0818" providerId="ADAL" clId="{C5B4AA89-F648-4B32-B4A6-26333A1A293B}" dt="2023-11-22T15:56:30.163" v="477" actId="313"/>
          <ac:spMkLst>
            <pc:docMk/>
            <pc:sldMk cId="1894322204" sldId="429"/>
            <ac:spMk id="5" creationId="{18C913AA-4B55-596E-FB50-3272ED259215}"/>
          </ac:spMkLst>
        </pc:spChg>
        <pc:spChg chg="mod">
          <ac:chgData name="Giuseppe Di Battista" userId="58bebec1-7401-494e-9e51-e1347bbf0818" providerId="ADAL" clId="{C5B4AA89-F648-4B32-B4A6-26333A1A293B}" dt="2023-11-24T16:40:35.489" v="1431"/>
          <ac:spMkLst>
            <pc:docMk/>
            <pc:sldMk cId="1894322204" sldId="429"/>
            <ac:spMk id="7" creationId="{F0B87276-EE02-17B7-3370-3168133C8736}"/>
          </ac:spMkLst>
        </pc:spChg>
        <pc:spChg chg="mod">
          <ac:chgData name="Giuseppe Di Battista" userId="58bebec1-7401-494e-9e51-e1347bbf0818" providerId="ADAL" clId="{C5B4AA89-F648-4B32-B4A6-26333A1A293B}" dt="2023-11-24T16:41:02.683" v="1435" actId="14100"/>
          <ac:spMkLst>
            <pc:docMk/>
            <pc:sldMk cId="1894322204" sldId="429"/>
            <ac:spMk id="13" creationId="{7891E944-08CB-9065-1C20-3F78FD98BF4D}"/>
          </ac:spMkLst>
        </pc:spChg>
        <pc:spChg chg="mod">
          <ac:chgData name="Giuseppe Di Battista" userId="58bebec1-7401-494e-9e51-e1347bbf0818" providerId="ADAL" clId="{C5B4AA89-F648-4B32-B4A6-26333A1A293B}" dt="2023-11-24T16:40:55.772" v="1433" actId="14100"/>
          <ac:spMkLst>
            <pc:docMk/>
            <pc:sldMk cId="1894322204" sldId="429"/>
            <ac:spMk id="14" creationId="{E6526BCF-E7EA-46A0-3D5E-98E945A2144E}"/>
          </ac:spMkLst>
        </pc:spChg>
        <pc:spChg chg="mod">
          <ac:chgData name="Giuseppe Di Battista" userId="58bebec1-7401-494e-9e51-e1347bbf0818" providerId="ADAL" clId="{C5B4AA89-F648-4B32-B4A6-26333A1A293B}" dt="2023-11-24T16:40:46.526" v="1432" actId="14100"/>
          <ac:spMkLst>
            <pc:docMk/>
            <pc:sldMk cId="1894322204" sldId="429"/>
            <ac:spMk id="15" creationId="{D1FD8314-7175-A0E2-DB77-1204892D1C3C}"/>
          </ac:spMkLst>
        </pc:spChg>
      </pc:sldChg>
      <pc:sldChg chg="modSp mod">
        <pc:chgData name="Giuseppe Di Battista" userId="58bebec1-7401-494e-9e51-e1347bbf0818" providerId="ADAL" clId="{C5B4AA89-F648-4B32-B4A6-26333A1A293B}" dt="2023-11-24T16:38:24.190" v="1429" actId="20577"/>
        <pc:sldMkLst>
          <pc:docMk/>
          <pc:sldMk cId="2477228291" sldId="430"/>
        </pc:sldMkLst>
        <pc:spChg chg="mod">
          <ac:chgData name="Giuseppe Di Battista" userId="58bebec1-7401-494e-9e51-e1347bbf0818" providerId="ADAL" clId="{C5B4AA89-F648-4B32-B4A6-26333A1A293B}" dt="2023-11-22T15:56:28.707" v="476" actId="313"/>
          <ac:spMkLst>
            <pc:docMk/>
            <pc:sldMk cId="2477228291" sldId="430"/>
            <ac:spMk id="36" creationId="{AE3C7413-D9D4-2179-C5E9-5224B2E2C498}"/>
          </ac:spMkLst>
        </pc:spChg>
        <pc:spChg chg="mod">
          <ac:chgData name="Giuseppe Di Battista" userId="58bebec1-7401-494e-9e51-e1347bbf0818" providerId="ADAL" clId="{C5B4AA89-F648-4B32-B4A6-26333A1A293B}" dt="2023-11-24T16:38:20.415" v="1428" actId="20577"/>
          <ac:spMkLst>
            <pc:docMk/>
            <pc:sldMk cId="2477228291" sldId="430"/>
            <ac:spMk id="18436" creationId="{FB2E0A32-A59E-7612-9251-F9780ACA9F1D}"/>
          </ac:spMkLst>
        </pc:spChg>
        <pc:spChg chg="mod">
          <ac:chgData name="Giuseppe Di Battista" userId="58bebec1-7401-494e-9e51-e1347bbf0818" providerId="ADAL" clId="{C5B4AA89-F648-4B32-B4A6-26333A1A293B}" dt="2023-11-24T16:38:24.190" v="1429" actId="20577"/>
          <ac:spMkLst>
            <pc:docMk/>
            <pc:sldMk cId="2477228291" sldId="430"/>
            <ac:spMk id="18437" creationId="{AFF8E2DB-E1FE-B10A-80D1-645659F9A094}"/>
          </ac:spMkLst>
        </pc:spChg>
      </pc:sldChg>
      <pc:sldChg chg="addSp delSp modSp mod">
        <pc:chgData name="Giuseppe Di Battista" userId="58bebec1-7401-494e-9e51-e1347bbf0818" providerId="ADAL" clId="{C5B4AA89-F648-4B32-B4A6-26333A1A293B}" dt="2023-11-24T16:44:40.470" v="1443" actId="1076"/>
        <pc:sldMkLst>
          <pc:docMk/>
          <pc:sldMk cId="1541065102" sldId="431"/>
        </pc:sldMkLst>
        <pc:spChg chg="mod">
          <ac:chgData name="Giuseppe Di Battista" userId="58bebec1-7401-494e-9e51-e1347bbf0818" providerId="ADAL" clId="{C5B4AA89-F648-4B32-B4A6-26333A1A293B}" dt="2023-11-22T15:56:31.194" v="478" actId="313"/>
          <ac:spMkLst>
            <pc:docMk/>
            <pc:sldMk cId="1541065102" sldId="431"/>
            <ac:spMk id="5" creationId="{DF948083-2C84-0256-2221-A7936D2DE2E3}"/>
          </ac:spMkLst>
        </pc:spChg>
        <pc:spChg chg="mod ord">
          <ac:chgData name="Giuseppe Di Battista" userId="58bebec1-7401-494e-9e51-e1347bbf0818" providerId="ADAL" clId="{C5B4AA89-F648-4B32-B4A6-26333A1A293B}" dt="2023-11-24T16:44:40.470" v="1443" actId="1076"/>
          <ac:spMkLst>
            <pc:docMk/>
            <pc:sldMk cId="1541065102" sldId="431"/>
            <ac:spMk id="8" creationId="{F517F7FD-68AB-9390-0FC0-85B05D162097}"/>
          </ac:spMkLst>
        </pc:spChg>
        <pc:picChg chg="add mod">
          <ac:chgData name="Giuseppe Di Battista" userId="58bebec1-7401-494e-9e51-e1347bbf0818" providerId="ADAL" clId="{C5B4AA89-F648-4B32-B4A6-26333A1A293B}" dt="2023-11-24T16:44:25.535" v="1440" actId="1076"/>
          <ac:picMkLst>
            <pc:docMk/>
            <pc:sldMk cId="1541065102" sldId="431"/>
            <ac:picMk id="3" creationId="{966DF6BF-2B2D-E9B7-5D54-2F0EEAC0F3B0}"/>
          </ac:picMkLst>
        </pc:picChg>
        <pc:picChg chg="del">
          <ac:chgData name="Giuseppe Di Battista" userId="58bebec1-7401-494e-9e51-e1347bbf0818" providerId="ADAL" clId="{C5B4AA89-F648-4B32-B4A6-26333A1A293B}" dt="2023-11-24T16:42:06.343" v="1436" actId="478"/>
          <ac:picMkLst>
            <pc:docMk/>
            <pc:sldMk cId="1541065102" sldId="431"/>
            <ac:picMk id="9" creationId="{647C5EBA-E3A2-275C-CA4E-BEB55BCF19C7}"/>
          </ac:picMkLst>
        </pc:picChg>
      </pc:sldChg>
      <pc:sldChg chg="modSp del mod">
        <pc:chgData name="Giuseppe Di Battista" userId="58bebec1-7401-494e-9e51-e1347bbf0818" providerId="ADAL" clId="{C5B4AA89-F648-4B32-B4A6-26333A1A293B}" dt="2023-11-24T16:45:01.019" v="1444" actId="47"/>
        <pc:sldMkLst>
          <pc:docMk/>
          <pc:sldMk cId="3600540262" sldId="432"/>
        </pc:sldMkLst>
        <pc:spChg chg="mod">
          <ac:chgData name="Giuseppe Di Battista" userId="58bebec1-7401-494e-9e51-e1347bbf0818" providerId="ADAL" clId="{C5B4AA89-F648-4B32-B4A6-26333A1A293B}" dt="2023-11-22T15:56:32.640" v="479" actId="313"/>
          <ac:spMkLst>
            <pc:docMk/>
            <pc:sldMk cId="3600540262" sldId="432"/>
            <ac:spMk id="5" creationId="{DF948083-2C84-0256-2221-A7936D2DE2E3}"/>
          </ac:spMkLst>
        </pc:spChg>
      </pc:sldChg>
      <pc:sldChg chg="modSp del mod">
        <pc:chgData name="Giuseppe Di Battista" userId="58bebec1-7401-494e-9e51-e1347bbf0818" providerId="ADAL" clId="{C5B4AA89-F648-4B32-B4A6-26333A1A293B}" dt="2023-11-24T16:45:01.019" v="1444" actId="47"/>
        <pc:sldMkLst>
          <pc:docMk/>
          <pc:sldMk cId="1890092552" sldId="433"/>
        </pc:sldMkLst>
        <pc:spChg chg="mod">
          <ac:chgData name="Giuseppe Di Battista" userId="58bebec1-7401-494e-9e51-e1347bbf0818" providerId="ADAL" clId="{C5B4AA89-F648-4B32-B4A6-26333A1A293B}" dt="2023-11-22T15:56:33.442" v="480" actId="313"/>
          <ac:spMkLst>
            <pc:docMk/>
            <pc:sldMk cId="1890092552" sldId="433"/>
            <ac:spMk id="5" creationId="{DF948083-2C84-0256-2221-A7936D2DE2E3}"/>
          </ac:spMkLst>
        </pc:spChg>
      </pc:sldChg>
      <pc:sldChg chg="modSp del mod">
        <pc:chgData name="Giuseppe Di Battista" userId="58bebec1-7401-494e-9e51-e1347bbf0818" providerId="ADAL" clId="{C5B4AA89-F648-4B32-B4A6-26333A1A293B}" dt="2023-11-24T16:45:01.019" v="1444" actId="47"/>
        <pc:sldMkLst>
          <pc:docMk/>
          <pc:sldMk cId="2880052102" sldId="434"/>
        </pc:sldMkLst>
        <pc:spChg chg="mod">
          <ac:chgData name="Giuseppe Di Battista" userId="58bebec1-7401-494e-9e51-e1347bbf0818" providerId="ADAL" clId="{C5B4AA89-F648-4B32-B4A6-26333A1A293B}" dt="2023-11-22T15:56:34.664" v="481" actId="313"/>
          <ac:spMkLst>
            <pc:docMk/>
            <pc:sldMk cId="2880052102" sldId="434"/>
            <ac:spMk id="5" creationId="{DF948083-2C84-0256-2221-A7936D2DE2E3}"/>
          </ac:spMkLst>
        </pc:spChg>
      </pc:sldChg>
      <pc:sldChg chg="modSp del mod">
        <pc:chgData name="Giuseppe Di Battista" userId="58bebec1-7401-494e-9e51-e1347bbf0818" providerId="ADAL" clId="{C5B4AA89-F648-4B32-B4A6-26333A1A293B}" dt="2023-11-24T16:45:01.019" v="1444" actId="47"/>
        <pc:sldMkLst>
          <pc:docMk/>
          <pc:sldMk cId="1493998727" sldId="435"/>
        </pc:sldMkLst>
        <pc:spChg chg="mod">
          <ac:chgData name="Giuseppe Di Battista" userId="58bebec1-7401-494e-9e51-e1347bbf0818" providerId="ADAL" clId="{C5B4AA89-F648-4B32-B4A6-26333A1A293B}" dt="2023-11-22T15:56:35.499" v="482" actId="313"/>
          <ac:spMkLst>
            <pc:docMk/>
            <pc:sldMk cId="1493998727" sldId="435"/>
            <ac:spMk id="5" creationId="{DF948083-2C84-0256-2221-A7936D2DE2E3}"/>
          </ac:spMkLst>
        </pc:spChg>
      </pc:sldChg>
      <pc:sldChg chg="modSp mod">
        <pc:chgData name="Giuseppe Di Battista" userId="58bebec1-7401-494e-9e51-e1347bbf0818" providerId="ADAL" clId="{C5B4AA89-F648-4B32-B4A6-26333A1A293B}" dt="2023-11-22T15:56:54.809" v="498" actId="313"/>
        <pc:sldMkLst>
          <pc:docMk/>
          <pc:sldMk cId="978159911" sldId="436"/>
        </pc:sldMkLst>
        <pc:spChg chg="mod">
          <ac:chgData name="Giuseppe Di Battista" userId="58bebec1-7401-494e-9e51-e1347bbf0818" providerId="ADAL" clId="{C5B4AA89-F648-4B32-B4A6-26333A1A293B}" dt="2023-11-22T15:56:54.809" v="498" actId="313"/>
          <ac:spMkLst>
            <pc:docMk/>
            <pc:sldMk cId="978159911" sldId="436"/>
            <ac:spMk id="44" creationId="{C29382C5-7445-68FE-8674-D971FD490312}"/>
          </ac:spMkLst>
        </pc:spChg>
      </pc:sldChg>
      <pc:sldChg chg="addSp modSp add mod">
        <pc:chgData name="Giuseppe Di Battista" userId="58bebec1-7401-494e-9e51-e1347bbf0818" providerId="ADAL" clId="{C5B4AA89-F648-4B32-B4A6-26333A1A293B}" dt="2023-11-22T15:57:00.945" v="503" actId="313"/>
        <pc:sldMkLst>
          <pc:docMk/>
          <pc:sldMk cId="2795223994" sldId="437"/>
        </pc:sldMkLst>
        <pc:spChg chg="add mod">
          <ac:chgData name="Giuseppe Di Battista" userId="58bebec1-7401-494e-9e51-e1347bbf0818" providerId="ADAL" clId="{C5B4AA89-F648-4B32-B4A6-26333A1A293B}" dt="2023-11-22T15:51:25.612" v="440" actId="20577"/>
          <ac:spMkLst>
            <pc:docMk/>
            <pc:sldMk cId="2795223994" sldId="437"/>
            <ac:spMk id="2" creationId="{E3B0995C-C2C1-EB0B-F2A7-481B18FDD948}"/>
          </ac:spMkLst>
        </pc:spChg>
        <pc:spChg chg="mod">
          <ac:chgData name="Giuseppe Di Battista" userId="58bebec1-7401-494e-9e51-e1347bbf0818" providerId="ADAL" clId="{C5B4AA89-F648-4B32-B4A6-26333A1A293B}" dt="2023-11-22T15:57:00.945" v="503" actId="313"/>
          <ac:spMkLst>
            <pc:docMk/>
            <pc:sldMk cId="2795223994" sldId="437"/>
            <ac:spMk id="16" creationId="{A4217804-61D6-5DDB-B187-42CDA49EE0A6}"/>
          </ac:spMkLst>
        </pc:spChg>
      </pc:sldChg>
      <pc:sldChg chg="modSp mod">
        <pc:chgData name="Giuseppe Di Battista" userId="58bebec1-7401-494e-9e51-e1347bbf0818" providerId="ADAL" clId="{C5B4AA89-F648-4B32-B4A6-26333A1A293B}" dt="2023-11-24T15:29:10.803" v="875" actId="14100"/>
        <pc:sldMkLst>
          <pc:docMk/>
          <pc:sldMk cId="1943135233" sldId="438"/>
        </pc:sldMkLst>
        <pc:spChg chg="mod">
          <ac:chgData name="Giuseppe Di Battista" userId="58bebec1-7401-494e-9e51-e1347bbf0818" providerId="ADAL" clId="{C5B4AA89-F648-4B32-B4A6-26333A1A293B}" dt="2023-11-24T15:29:10.803" v="875" actId="14100"/>
          <ac:spMkLst>
            <pc:docMk/>
            <pc:sldMk cId="1943135233" sldId="438"/>
            <ac:spMk id="2" creationId="{F96AB974-4791-58C2-E792-8A50A6478C01}"/>
          </ac:spMkLst>
        </pc:spChg>
        <pc:spChg chg="mod">
          <ac:chgData name="Giuseppe Di Battista" userId="58bebec1-7401-494e-9e51-e1347bbf0818" providerId="ADAL" clId="{C5B4AA89-F648-4B32-B4A6-26333A1A293B}" dt="2023-11-22T15:56:57.185" v="501" actId="313"/>
          <ac:spMkLst>
            <pc:docMk/>
            <pc:sldMk cId="1943135233" sldId="438"/>
            <ac:spMk id="16" creationId="{F4E4618B-7133-56BB-F8A3-1D636EC147F6}"/>
          </ac:spMkLst>
        </pc:spChg>
      </pc:sldChg>
      <pc:sldChg chg="add del">
        <pc:chgData name="Giuseppe Di Battista" userId="58bebec1-7401-494e-9e51-e1347bbf0818" providerId="ADAL" clId="{C5B4AA89-F648-4B32-B4A6-26333A1A293B}" dt="2023-11-22T15:32:12.053" v="246"/>
        <pc:sldMkLst>
          <pc:docMk/>
          <pc:sldMk cId="2050862272" sldId="438"/>
        </pc:sldMkLst>
      </pc:sldChg>
      <pc:sldChg chg="modSp add mod">
        <pc:chgData name="Giuseppe Di Battista" userId="58bebec1-7401-494e-9e51-e1347bbf0818" providerId="ADAL" clId="{C5B4AA89-F648-4B32-B4A6-26333A1A293B}" dt="2023-11-22T15:57:01.842" v="504" actId="313"/>
        <pc:sldMkLst>
          <pc:docMk/>
          <pc:sldMk cId="83975329" sldId="439"/>
        </pc:sldMkLst>
        <pc:spChg chg="mod">
          <ac:chgData name="Giuseppe Di Battista" userId="58bebec1-7401-494e-9e51-e1347bbf0818" providerId="ADAL" clId="{C5B4AA89-F648-4B32-B4A6-26333A1A293B}" dt="2023-11-22T15:34:01.911" v="270" actId="14100"/>
          <ac:spMkLst>
            <pc:docMk/>
            <pc:sldMk cId="83975329" sldId="439"/>
            <ac:spMk id="2" creationId="{E3B0995C-C2C1-EB0B-F2A7-481B18FDD948}"/>
          </ac:spMkLst>
        </pc:spChg>
        <pc:spChg chg="mod">
          <ac:chgData name="Giuseppe Di Battista" userId="58bebec1-7401-494e-9e51-e1347bbf0818" providerId="ADAL" clId="{C5B4AA89-F648-4B32-B4A6-26333A1A293B}" dt="2023-11-22T15:57:01.842" v="504" actId="313"/>
          <ac:spMkLst>
            <pc:docMk/>
            <pc:sldMk cId="83975329" sldId="439"/>
            <ac:spMk id="16" creationId="{A4217804-61D6-5DDB-B187-42CDA49EE0A6}"/>
          </ac:spMkLst>
        </pc:spChg>
      </pc:sldChg>
      <pc:sldChg chg="modSp add mod">
        <pc:chgData name="Giuseppe Di Battista" userId="58bebec1-7401-494e-9e51-e1347bbf0818" providerId="ADAL" clId="{C5B4AA89-F648-4B32-B4A6-26333A1A293B}" dt="2023-11-24T15:30:03.390" v="887" actId="20577"/>
        <pc:sldMkLst>
          <pc:docMk/>
          <pc:sldMk cId="3045055386" sldId="440"/>
        </pc:sldMkLst>
        <pc:spChg chg="mod">
          <ac:chgData name="Giuseppe Di Battista" userId="58bebec1-7401-494e-9e51-e1347bbf0818" providerId="ADAL" clId="{C5B4AA89-F648-4B32-B4A6-26333A1A293B}" dt="2023-11-24T15:30:03.390" v="887" actId="20577"/>
          <ac:spMkLst>
            <pc:docMk/>
            <pc:sldMk cId="3045055386" sldId="440"/>
            <ac:spMk id="2" creationId="{E3B0995C-C2C1-EB0B-F2A7-481B18FDD948}"/>
          </ac:spMkLst>
        </pc:spChg>
        <pc:spChg chg="mod">
          <ac:chgData name="Giuseppe Di Battista" userId="58bebec1-7401-494e-9e51-e1347bbf0818" providerId="ADAL" clId="{C5B4AA89-F648-4B32-B4A6-26333A1A293B}" dt="2023-11-22T15:57:02.553" v="505" actId="313"/>
          <ac:spMkLst>
            <pc:docMk/>
            <pc:sldMk cId="3045055386" sldId="440"/>
            <ac:spMk id="16" creationId="{A4217804-61D6-5DDB-B187-42CDA49EE0A6}"/>
          </ac:spMkLst>
        </pc:spChg>
      </pc:sldChg>
      <pc:sldChg chg="modSp mod">
        <pc:chgData name="Giuseppe Di Battista" userId="58bebec1-7401-494e-9e51-e1347bbf0818" providerId="ADAL" clId="{C5B4AA89-F648-4B32-B4A6-26333A1A293B}" dt="2023-11-24T16:04:57.023" v="1252" actId="20577"/>
        <pc:sldMkLst>
          <pc:docMk/>
          <pc:sldMk cId="2779728602" sldId="441"/>
        </pc:sldMkLst>
        <pc:spChg chg="mod">
          <ac:chgData name="Giuseppe Di Battista" userId="58bebec1-7401-494e-9e51-e1347bbf0818" providerId="ADAL" clId="{C5B4AA89-F648-4B32-B4A6-26333A1A293B}" dt="2023-11-22T15:55:22.893" v="453" actId="313"/>
          <ac:spMkLst>
            <pc:docMk/>
            <pc:sldMk cId="2779728602" sldId="441"/>
            <ac:spMk id="5" creationId="{B230EF6A-E371-9131-42E1-4EA313E8BFF4}"/>
          </ac:spMkLst>
        </pc:spChg>
        <pc:spChg chg="mod">
          <ac:chgData name="Giuseppe Di Battista" userId="58bebec1-7401-494e-9e51-e1347bbf0818" providerId="ADAL" clId="{C5B4AA89-F648-4B32-B4A6-26333A1A293B}" dt="2023-11-24T16:04:57.023" v="1252" actId="20577"/>
          <ac:spMkLst>
            <pc:docMk/>
            <pc:sldMk cId="2779728602" sldId="441"/>
            <ac:spMk id="16387" creationId="{73037276-E4A1-104B-93D3-4087E25E85BE}"/>
          </ac:spMkLst>
        </pc:spChg>
      </pc:sldChg>
      <pc:sldChg chg="addSp modSp add mod">
        <pc:chgData name="Giuseppe Di Battista" userId="58bebec1-7401-494e-9e51-e1347bbf0818" providerId="ADAL" clId="{C5B4AA89-F648-4B32-B4A6-26333A1A293B}" dt="2023-11-22T15:57:04.218" v="507" actId="313"/>
        <pc:sldMkLst>
          <pc:docMk/>
          <pc:sldMk cId="1604124958" sldId="442"/>
        </pc:sldMkLst>
        <pc:spChg chg="add mod">
          <ac:chgData name="Giuseppe Di Battista" userId="58bebec1-7401-494e-9e51-e1347bbf0818" providerId="ADAL" clId="{C5B4AA89-F648-4B32-B4A6-26333A1A293B}" dt="2023-11-22T15:40:55.489" v="317" actId="14100"/>
          <ac:spMkLst>
            <pc:docMk/>
            <pc:sldMk cId="1604124958" sldId="442"/>
            <ac:spMk id="2" creationId="{3E5E4054-E747-2BCD-B0A2-7D5712A4CCE0}"/>
          </ac:spMkLst>
        </pc:spChg>
        <pc:spChg chg="mod">
          <ac:chgData name="Giuseppe Di Battista" userId="58bebec1-7401-494e-9e51-e1347bbf0818" providerId="ADAL" clId="{C5B4AA89-F648-4B32-B4A6-26333A1A293B}" dt="2023-11-22T15:57:04.218" v="507" actId="313"/>
          <ac:spMkLst>
            <pc:docMk/>
            <pc:sldMk cId="1604124958" sldId="442"/>
            <ac:spMk id="36" creationId="{0F6BD11E-0452-434B-0388-398331CC0456}"/>
          </ac:spMkLst>
        </pc:spChg>
      </pc:sldChg>
      <pc:sldChg chg="modSp add mod">
        <pc:chgData name="Giuseppe Di Battista" userId="58bebec1-7401-494e-9e51-e1347bbf0818" providerId="ADAL" clId="{C5B4AA89-F648-4B32-B4A6-26333A1A293B}" dt="2023-11-22T15:57:04.953" v="508" actId="313"/>
        <pc:sldMkLst>
          <pc:docMk/>
          <pc:sldMk cId="3024032454" sldId="443"/>
        </pc:sldMkLst>
        <pc:spChg chg="mod">
          <ac:chgData name="Giuseppe Di Battista" userId="58bebec1-7401-494e-9e51-e1347bbf0818" providerId="ADAL" clId="{C5B4AA89-F648-4B32-B4A6-26333A1A293B}" dt="2023-11-22T15:42:17.703" v="333" actId="14100"/>
          <ac:spMkLst>
            <pc:docMk/>
            <pc:sldMk cId="3024032454" sldId="443"/>
            <ac:spMk id="2" creationId="{3E5E4054-E747-2BCD-B0A2-7D5712A4CCE0}"/>
          </ac:spMkLst>
        </pc:spChg>
        <pc:spChg chg="mod">
          <ac:chgData name="Giuseppe Di Battista" userId="58bebec1-7401-494e-9e51-e1347bbf0818" providerId="ADAL" clId="{C5B4AA89-F648-4B32-B4A6-26333A1A293B}" dt="2023-11-22T15:57:04.953" v="508" actId="313"/>
          <ac:spMkLst>
            <pc:docMk/>
            <pc:sldMk cId="3024032454" sldId="443"/>
            <ac:spMk id="36" creationId="{0F6BD11E-0452-434B-0388-398331CC0456}"/>
          </ac:spMkLst>
        </pc:spChg>
      </pc:sldChg>
      <pc:sldChg chg="modSp mod">
        <pc:chgData name="Giuseppe Di Battista" userId="58bebec1-7401-494e-9e51-e1347bbf0818" providerId="ADAL" clId="{C5B4AA89-F648-4B32-B4A6-26333A1A293B}" dt="2023-11-24T16:08:40.944" v="1323" actId="20577"/>
        <pc:sldMkLst>
          <pc:docMk/>
          <pc:sldMk cId="3976577200" sldId="444"/>
        </pc:sldMkLst>
        <pc:spChg chg="mod">
          <ac:chgData name="Giuseppe Di Battista" userId="58bebec1-7401-494e-9e51-e1347bbf0818" providerId="ADAL" clId="{C5B4AA89-F648-4B32-B4A6-26333A1A293B}" dt="2023-11-24T16:04:27.163" v="1251" actId="20577"/>
          <ac:spMkLst>
            <pc:docMk/>
            <pc:sldMk cId="3976577200" sldId="444"/>
            <ac:spMk id="3" creationId="{00EFC3BA-9393-398D-1D8D-4B027B16A665}"/>
          </ac:spMkLst>
        </pc:spChg>
        <pc:spChg chg="mod">
          <ac:chgData name="Giuseppe Di Battista" userId="58bebec1-7401-494e-9e51-e1347bbf0818" providerId="ADAL" clId="{C5B4AA89-F648-4B32-B4A6-26333A1A293B}" dt="2023-11-22T15:55:21.950" v="452" actId="313"/>
          <ac:spMkLst>
            <pc:docMk/>
            <pc:sldMk cId="3976577200" sldId="444"/>
            <ac:spMk id="5" creationId="{B230EF6A-E371-9131-42E1-4EA313E8BFF4}"/>
          </ac:spMkLst>
        </pc:spChg>
        <pc:spChg chg="mod">
          <ac:chgData name="Giuseppe Di Battista" userId="58bebec1-7401-494e-9e51-e1347bbf0818" providerId="ADAL" clId="{C5B4AA89-F648-4B32-B4A6-26333A1A293B}" dt="2023-11-24T16:08:27.056" v="1312" actId="20577"/>
          <ac:spMkLst>
            <pc:docMk/>
            <pc:sldMk cId="3976577200" sldId="444"/>
            <ac:spMk id="14" creationId="{09E631F4-DB26-03DA-881A-CA0864DDFB36}"/>
          </ac:spMkLst>
        </pc:spChg>
        <pc:spChg chg="mod">
          <ac:chgData name="Giuseppe Di Battista" userId="58bebec1-7401-494e-9e51-e1347bbf0818" providerId="ADAL" clId="{C5B4AA89-F648-4B32-B4A6-26333A1A293B}" dt="2023-11-24T16:08:40.944" v="1323" actId="20577"/>
          <ac:spMkLst>
            <pc:docMk/>
            <pc:sldMk cId="3976577200" sldId="444"/>
            <ac:spMk id="15" creationId="{E3EEB679-1C84-A240-02DB-747E0EF1817E}"/>
          </ac:spMkLst>
        </pc:spChg>
      </pc:sldChg>
      <pc:sldChg chg="addSp modSp add mod">
        <pc:chgData name="Giuseppe Di Battista" userId="58bebec1-7401-494e-9e51-e1347bbf0818" providerId="ADAL" clId="{C5B4AA89-F648-4B32-B4A6-26333A1A293B}" dt="2023-11-22T15:47:25.428" v="390" actId="14100"/>
        <pc:sldMkLst>
          <pc:docMk/>
          <pc:sldMk cId="1842605873" sldId="445"/>
        </pc:sldMkLst>
        <pc:spChg chg="mod">
          <ac:chgData name="Giuseppe Di Battista" userId="58bebec1-7401-494e-9e51-e1347bbf0818" providerId="ADAL" clId="{C5B4AA89-F648-4B32-B4A6-26333A1A293B}" dt="2023-11-22T15:43:57.003" v="366" actId="20577"/>
          <ac:spMkLst>
            <pc:docMk/>
            <pc:sldMk cId="1842605873" sldId="445"/>
            <ac:spMk id="2" creationId="{3E5E4054-E747-2BCD-B0A2-7D5712A4CCE0}"/>
          </ac:spMkLst>
        </pc:spChg>
        <pc:spChg chg="add mod">
          <ac:chgData name="Giuseppe Di Battista" userId="58bebec1-7401-494e-9e51-e1347bbf0818" providerId="ADAL" clId="{C5B4AA89-F648-4B32-B4A6-26333A1A293B}" dt="2023-11-22T15:47:25.428" v="390" actId="14100"/>
          <ac:spMkLst>
            <pc:docMk/>
            <pc:sldMk cId="1842605873" sldId="445"/>
            <ac:spMk id="3" creationId="{3E7C0220-9613-629D-5549-8693CC81FF20}"/>
          </ac:spMkLst>
        </pc:spChg>
      </pc:sldChg>
      <pc:sldChg chg="addSp modSp add mod">
        <pc:chgData name="Giuseppe Di Battista" userId="58bebec1-7401-494e-9e51-e1347bbf0818" providerId="ADAL" clId="{C5B4AA89-F648-4B32-B4A6-26333A1A293B}" dt="2023-11-24T15:32:00.476" v="897" actId="14100"/>
        <pc:sldMkLst>
          <pc:docMk/>
          <pc:sldMk cId="3518983409" sldId="446"/>
        </pc:sldMkLst>
        <pc:spChg chg="mod">
          <ac:chgData name="Giuseppe Di Battista" userId="58bebec1-7401-494e-9e51-e1347bbf0818" providerId="ADAL" clId="{C5B4AA89-F648-4B32-B4A6-26333A1A293B}" dt="2023-11-24T15:31:41.197" v="893" actId="14100"/>
          <ac:spMkLst>
            <pc:docMk/>
            <pc:sldMk cId="3518983409" sldId="446"/>
            <ac:spMk id="2" creationId="{3E5E4054-E747-2BCD-B0A2-7D5712A4CCE0}"/>
          </ac:spMkLst>
        </pc:spChg>
        <pc:spChg chg="add mod">
          <ac:chgData name="Giuseppe Di Battista" userId="58bebec1-7401-494e-9e51-e1347bbf0818" providerId="ADAL" clId="{C5B4AA89-F648-4B32-B4A6-26333A1A293B}" dt="2023-11-24T15:32:00.476" v="897" actId="14100"/>
          <ac:spMkLst>
            <pc:docMk/>
            <pc:sldMk cId="3518983409" sldId="446"/>
            <ac:spMk id="3" creationId="{21423ECC-B9B3-FABF-887A-DF1203421B43}"/>
          </ac:spMkLst>
        </pc:spChg>
        <pc:spChg chg="mod">
          <ac:chgData name="Giuseppe Di Battista" userId="58bebec1-7401-494e-9e51-e1347bbf0818" providerId="ADAL" clId="{C5B4AA89-F648-4B32-B4A6-26333A1A293B}" dt="2023-11-22T15:57:06.690" v="509" actId="313"/>
          <ac:spMkLst>
            <pc:docMk/>
            <pc:sldMk cId="3518983409" sldId="446"/>
            <ac:spMk id="36" creationId="{0F6BD11E-0452-434B-0388-398331CC0456}"/>
          </ac:spMkLst>
        </pc:spChg>
      </pc:sldChg>
      <pc:sldChg chg="modSp add mod">
        <pc:chgData name="Giuseppe Di Battista" userId="58bebec1-7401-494e-9e51-e1347bbf0818" providerId="ADAL" clId="{C5B4AA89-F648-4B32-B4A6-26333A1A293B}" dt="2023-11-24T15:32:51.772" v="928" actId="20577"/>
        <pc:sldMkLst>
          <pc:docMk/>
          <pc:sldMk cId="4084612200" sldId="447"/>
        </pc:sldMkLst>
        <pc:spChg chg="mod">
          <ac:chgData name="Giuseppe Di Battista" userId="58bebec1-7401-494e-9e51-e1347bbf0818" providerId="ADAL" clId="{C5B4AA89-F648-4B32-B4A6-26333A1A293B}" dt="2023-11-24T15:32:51.772" v="928" actId="20577"/>
          <ac:spMkLst>
            <pc:docMk/>
            <pc:sldMk cId="4084612200" sldId="447"/>
            <ac:spMk id="2" creationId="{3E5E4054-E747-2BCD-B0A2-7D5712A4CCE0}"/>
          </ac:spMkLst>
        </pc:spChg>
        <pc:spChg chg="mod">
          <ac:chgData name="Giuseppe Di Battista" userId="58bebec1-7401-494e-9e51-e1347bbf0818" providerId="ADAL" clId="{C5B4AA89-F648-4B32-B4A6-26333A1A293B}" dt="2023-11-22T15:57:07.545" v="510" actId="313"/>
          <ac:spMkLst>
            <pc:docMk/>
            <pc:sldMk cId="4084612200" sldId="447"/>
            <ac:spMk id="36" creationId="{0F6BD11E-0452-434B-0388-398331CC0456}"/>
          </ac:spMkLst>
        </pc:spChg>
      </pc:sldChg>
      <pc:sldChg chg="modSp mod">
        <pc:chgData name="Giuseppe Di Battista" userId="58bebec1-7401-494e-9e51-e1347bbf0818" providerId="ADAL" clId="{C5B4AA89-F648-4B32-B4A6-26333A1A293B}" dt="2023-11-22T15:56:02.283" v="471" actId="313"/>
        <pc:sldMkLst>
          <pc:docMk/>
          <pc:sldMk cId="2118027753" sldId="448"/>
        </pc:sldMkLst>
        <pc:spChg chg="mod">
          <ac:chgData name="Giuseppe Di Battista" userId="58bebec1-7401-494e-9e51-e1347bbf0818" providerId="ADAL" clId="{C5B4AA89-F648-4B32-B4A6-26333A1A293B}" dt="2023-11-22T15:56:02.283" v="471" actId="313"/>
          <ac:spMkLst>
            <pc:docMk/>
            <pc:sldMk cId="2118027753" sldId="448"/>
            <ac:spMk id="44" creationId="{9D0E48F7-EDF7-597A-BE5C-C02776B27083}"/>
          </ac:spMkLst>
        </pc:spChg>
      </pc:sldChg>
      <pc:sldChg chg="addSp delSp modSp add mod">
        <pc:chgData name="Giuseppe Di Battista" userId="58bebec1-7401-494e-9e51-e1347bbf0818" providerId="ADAL" clId="{C5B4AA89-F648-4B32-B4A6-26333A1A293B}" dt="2023-11-22T15:55:16.956" v="449" actId="313"/>
        <pc:sldMkLst>
          <pc:docMk/>
          <pc:sldMk cId="2570402155" sldId="449"/>
        </pc:sldMkLst>
        <pc:spChg chg="del">
          <ac:chgData name="Giuseppe Di Battista" userId="58bebec1-7401-494e-9e51-e1347bbf0818" providerId="ADAL" clId="{C5B4AA89-F648-4B32-B4A6-26333A1A293B}" dt="2023-11-22T15:50:03.962" v="436" actId="478"/>
          <ac:spMkLst>
            <pc:docMk/>
            <pc:sldMk cId="2570402155" sldId="449"/>
            <ac:spMk id="2" creationId="{3E5E4054-E747-2BCD-B0A2-7D5712A4CCE0}"/>
          </ac:spMkLst>
        </pc:spChg>
        <pc:spChg chg="add mod">
          <ac:chgData name="Giuseppe Di Battista" userId="58bebec1-7401-494e-9e51-e1347bbf0818" providerId="ADAL" clId="{C5B4AA89-F648-4B32-B4A6-26333A1A293B}" dt="2023-11-22T15:50:11.887" v="439" actId="14100"/>
          <ac:spMkLst>
            <pc:docMk/>
            <pc:sldMk cId="2570402155" sldId="449"/>
            <ac:spMk id="3" creationId="{3BFFCF62-FA3C-8C07-2BF5-2E9C7AC4DDA9}"/>
          </ac:spMkLst>
        </pc:spChg>
        <pc:spChg chg="mod">
          <ac:chgData name="Giuseppe Di Battista" userId="58bebec1-7401-494e-9e51-e1347bbf0818" providerId="ADAL" clId="{C5B4AA89-F648-4B32-B4A6-26333A1A293B}" dt="2023-11-22T15:55:16.956" v="449" actId="313"/>
          <ac:spMkLst>
            <pc:docMk/>
            <pc:sldMk cId="2570402155" sldId="449"/>
            <ac:spMk id="36" creationId="{0F6BD11E-0452-434B-0388-398331CC0456}"/>
          </ac:spMkLst>
        </pc:spChg>
      </pc:sldChg>
      <pc:sldChg chg="modSp mod">
        <pc:chgData name="Giuseppe Di Battista" userId="58bebec1-7401-494e-9e51-e1347bbf0818" providerId="ADAL" clId="{C5B4AA89-F648-4B32-B4A6-26333A1A293B}" dt="2023-11-22T15:55:23.645" v="454" actId="313"/>
        <pc:sldMkLst>
          <pc:docMk/>
          <pc:sldMk cId="2597872743" sldId="451"/>
        </pc:sldMkLst>
        <pc:spChg chg="mod">
          <ac:chgData name="Giuseppe Di Battista" userId="58bebec1-7401-494e-9e51-e1347bbf0818" providerId="ADAL" clId="{C5B4AA89-F648-4B32-B4A6-26333A1A293B}" dt="2023-11-22T15:55:23.645" v="454" actId="313"/>
          <ac:spMkLst>
            <pc:docMk/>
            <pc:sldMk cId="2597872743" sldId="451"/>
            <ac:spMk id="5" creationId="{B230EF6A-E371-9131-42E1-4EA313E8BFF4}"/>
          </ac:spMkLst>
        </pc:spChg>
      </pc:sldChg>
      <pc:sldChg chg="modSp mod">
        <pc:chgData name="Giuseppe Di Battista" userId="58bebec1-7401-494e-9e51-e1347bbf0818" providerId="ADAL" clId="{C5B4AA89-F648-4B32-B4A6-26333A1A293B}" dt="2023-11-24T16:06:24.366" v="1277" actId="20577"/>
        <pc:sldMkLst>
          <pc:docMk/>
          <pc:sldMk cId="3174052835" sldId="452"/>
        </pc:sldMkLst>
        <pc:spChg chg="mod">
          <ac:chgData name="Giuseppe Di Battista" userId="58bebec1-7401-494e-9e51-e1347bbf0818" providerId="ADAL" clId="{C5B4AA89-F648-4B32-B4A6-26333A1A293B}" dt="2023-11-22T15:55:27.092" v="455" actId="313"/>
          <ac:spMkLst>
            <pc:docMk/>
            <pc:sldMk cId="3174052835" sldId="452"/>
            <ac:spMk id="5" creationId="{B230EF6A-E371-9131-42E1-4EA313E8BFF4}"/>
          </ac:spMkLst>
        </pc:spChg>
        <pc:spChg chg="mod">
          <ac:chgData name="Giuseppe Di Battista" userId="58bebec1-7401-494e-9e51-e1347bbf0818" providerId="ADAL" clId="{C5B4AA89-F648-4B32-B4A6-26333A1A293B}" dt="2023-11-24T16:06:24.366" v="1277" actId="20577"/>
          <ac:spMkLst>
            <pc:docMk/>
            <pc:sldMk cId="3174052835" sldId="452"/>
            <ac:spMk id="16387" creationId="{73037276-E4A1-104B-93D3-4087E25E85BE}"/>
          </ac:spMkLst>
        </pc:spChg>
      </pc:sldChg>
      <pc:sldChg chg="modSp mod">
        <pc:chgData name="Giuseppe Di Battista" userId="58bebec1-7401-494e-9e51-e1347bbf0818" providerId="ADAL" clId="{C5B4AA89-F648-4B32-B4A6-26333A1A293B}" dt="2023-11-24T16:08:03.271" v="1299" actId="20577"/>
        <pc:sldMkLst>
          <pc:docMk/>
          <pc:sldMk cId="2946522272" sldId="453"/>
        </pc:sldMkLst>
        <pc:spChg chg="mod">
          <ac:chgData name="Giuseppe Di Battista" userId="58bebec1-7401-494e-9e51-e1347bbf0818" providerId="ADAL" clId="{C5B4AA89-F648-4B32-B4A6-26333A1A293B}" dt="2023-11-24T16:07:40.271" v="1285" actId="20577"/>
          <ac:spMkLst>
            <pc:docMk/>
            <pc:sldMk cId="2946522272" sldId="453"/>
            <ac:spMk id="14" creationId="{09E631F4-DB26-03DA-881A-CA0864DDFB36}"/>
          </ac:spMkLst>
        </pc:spChg>
        <pc:spChg chg="mod">
          <ac:chgData name="Giuseppe Di Battista" userId="58bebec1-7401-494e-9e51-e1347bbf0818" providerId="ADAL" clId="{C5B4AA89-F648-4B32-B4A6-26333A1A293B}" dt="2023-11-24T16:08:03.271" v="1299" actId="20577"/>
          <ac:spMkLst>
            <pc:docMk/>
            <pc:sldMk cId="2946522272" sldId="453"/>
            <ac:spMk id="15" creationId="{E3EEB679-1C84-A240-02DB-747E0EF1817E}"/>
          </ac:spMkLst>
        </pc:spChg>
      </pc:sldChg>
      <pc:sldChg chg="addSp delSp modSp new mod ord">
        <pc:chgData name="Giuseppe Di Battista" userId="58bebec1-7401-494e-9e51-e1347bbf0818" providerId="ADAL" clId="{C5B4AA89-F648-4B32-B4A6-26333A1A293B}" dt="2023-11-22T16:01:37.420" v="628" actId="20577"/>
        <pc:sldMkLst>
          <pc:docMk/>
          <pc:sldMk cId="3477084042" sldId="454"/>
        </pc:sldMkLst>
        <pc:spChg chg="mod">
          <ac:chgData name="Giuseppe Di Battista" userId="58bebec1-7401-494e-9e51-e1347bbf0818" providerId="ADAL" clId="{C5B4AA89-F648-4B32-B4A6-26333A1A293B}" dt="2023-11-22T15:57:48.808" v="512"/>
          <ac:spMkLst>
            <pc:docMk/>
            <pc:sldMk cId="3477084042" sldId="454"/>
            <ac:spMk id="2" creationId="{231378B0-A269-A7F5-96BF-8AECDFB8F112}"/>
          </ac:spMkLst>
        </pc:spChg>
        <pc:spChg chg="del">
          <ac:chgData name="Giuseppe Di Battista" userId="58bebec1-7401-494e-9e51-e1347bbf0818" providerId="ADAL" clId="{C5B4AA89-F648-4B32-B4A6-26333A1A293B}" dt="2023-11-22T15:58:10.123" v="514" actId="478"/>
          <ac:spMkLst>
            <pc:docMk/>
            <pc:sldMk cId="3477084042" sldId="454"/>
            <ac:spMk id="3" creationId="{90731B2F-449E-971D-0B4F-03CAC36A384A}"/>
          </ac:spMkLst>
        </pc:spChg>
        <pc:spChg chg="mod">
          <ac:chgData name="Giuseppe Di Battista" userId="58bebec1-7401-494e-9e51-e1347bbf0818" providerId="ADAL" clId="{C5B4AA89-F648-4B32-B4A6-26333A1A293B}" dt="2023-11-22T15:59:31.612" v="520"/>
          <ac:spMkLst>
            <pc:docMk/>
            <pc:sldMk cId="3477084042" sldId="454"/>
            <ac:spMk id="7" creationId="{3F72A3F9-1B16-825D-98F4-F8D1ED985AA2}"/>
          </ac:spMkLst>
        </pc:spChg>
        <pc:spChg chg="mod">
          <ac:chgData name="Giuseppe Di Battista" userId="58bebec1-7401-494e-9e51-e1347bbf0818" providerId="ADAL" clId="{C5B4AA89-F648-4B32-B4A6-26333A1A293B}" dt="2023-11-22T15:59:51.659" v="529" actId="20577"/>
          <ac:spMkLst>
            <pc:docMk/>
            <pc:sldMk cId="3477084042" sldId="454"/>
            <ac:spMk id="8" creationId="{34FF4F2B-AC9C-3292-D8E8-26F5B008A9BD}"/>
          </ac:spMkLst>
        </pc:spChg>
        <pc:spChg chg="add mod">
          <ac:chgData name="Giuseppe Di Battista" userId="58bebec1-7401-494e-9e51-e1347bbf0818" providerId="ADAL" clId="{C5B4AA89-F648-4B32-B4A6-26333A1A293B}" dt="2023-11-22T16:01:37.420" v="628" actId="20577"/>
          <ac:spMkLst>
            <pc:docMk/>
            <pc:sldMk cId="3477084042" sldId="454"/>
            <ac:spMk id="9" creationId="{D40933B0-8BE9-62DC-C156-5BBE640AD777}"/>
          </ac:spMkLst>
        </pc:spChg>
        <pc:grpChg chg="add mod">
          <ac:chgData name="Giuseppe Di Battista" userId="58bebec1-7401-494e-9e51-e1347bbf0818" providerId="ADAL" clId="{C5B4AA89-F648-4B32-B4A6-26333A1A293B}" dt="2023-11-22T15:58:05.126" v="513"/>
          <ac:grpSpMkLst>
            <pc:docMk/>
            <pc:sldMk cId="3477084042" sldId="454"/>
            <ac:grpSpMk id="6" creationId="{06080B5C-DA50-39E9-5B8D-947624F95462}"/>
          </ac:grpSpMkLst>
        </pc:grpChg>
      </pc:sldChg>
      <pc:sldChg chg="modSp add mod">
        <pc:chgData name="Giuseppe Di Battista" userId="58bebec1-7401-494e-9e51-e1347bbf0818" providerId="ADAL" clId="{C5B4AA89-F648-4B32-B4A6-26333A1A293B}" dt="2023-11-22T16:03:37.980" v="700" actId="20577"/>
        <pc:sldMkLst>
          <pc:docMk/>
          <pc:sldMk cId="2813819426" sldId="455"/>
        </pc:sldMkLst>
        <pc:spChg chg="mod">
          <ac:chgData name="Giuseppe Di Battista" userId="58bebec1-7401-494e-9e51-e1347bbf0818" providerId="ADAL" clId="{C5B4AA89-F648-4B32-B4A6-26333A1A293B}" dt="2023-11-22T16:03:37.980" v="700" actId="20577"/>
          <ac:spMkLst>
            <pc:docMk/>
            <pc:sldMk cId="2813819426" sldId="455"/>
            <ac:spMk id="9" creationId="{D40933B0-8BE9-62DC-C156-5BBE640AD777}"/>
          </ac:spMkLst>
        </pc:spChg>
      </pc:sldChg>
      <pc:sldChg chg="modSp add mod">
        <pc:chgData name="Giuseppe Di Battista" userId="58bebec1-7401-494e-9e51-e1347bbf0818" providerId="ADAL" clId="{C5B4AA89-F648-4B32-B4A6-26333A1A293B}" dt="2023-11-22T16:04:14.433" v="724" actId="14100"/>
        <pc:sldMkLst>
          <pc:docMk/>
          <pc:sldMk cId="1382781793" sldId="456"/>
        </pc:sldMkLst>
        <pc:spChg chg="mod">
          <ac:chgData name="Giuseppe Di Battista" userId="58bebec1-7401-494e-9e51-e1347bbf0818" providerId="ADAL" clId="{C5B4AA89-F648-4B32-B4A6-26333A1A293B}" dt="2023-11-22T16:04:14.433" v="724" actId="14100"/>
          <ac:spMkLst>
            <pc:docMk/>
            <pc:sldMk cId="1382781793" sldId="456"/>
            <ac:spMk id="9" creationId="{D40933B0-8BE9-62DC-C156-5BBE640AD777}"/>
          </ac:spMkLst>
        </pc:spChg>
      </pc:sldChg>
      <pc:sldChg chg="addSp modSp add mod">
        <pc:chgData name="Giuseppe Di Battista" userId="58bebec1-7401-494e-9e51-e1347bbf0818" providerId="ADAL" clId="{C5B4AA89-F648-4B32-B4A6-26333A1A293B}" dt="2023-11-22T16:08:15.745" v="862" actId="14100"/>
        <pc:sldMkLst>
          <pc:docMk/>
          <pc:sldMk cId="3850115472" sldId="457"/>
        </pc:sldMkLst>
        <pc:spChg chg="add mod">
          <ac:chgData name="Giuseppe Di Battista" userId="58bebec1-7401-494e-9e51-e1347bbf0818" providerId="ADAL" clId="{C5B4AA89-F648-4B32-B4A6-26333A1A293B}" dt="2023-11-22T16:08:09.249" v="861" actId="14100"/>
          <ac:spMkLst>
            <pc:docMk/>
            <pc:sldMk cId="3850115472" sldId="457"/>
            <ac:spMk id="3" creationId="{6BAD23EE-E5E3-1E86-7002-9D300071A5FA}"/>
          </ac:spMkLst>
        </pc:spChg>
        <pc:spChg chg="mod">
          <ac:chgData name="Giuseppe Di Battista" userId="58bebec1-7401-494e-9e51-e1347bbf0818" providerId="ADAL" clId="{C5B4AA89-F648-4B32-B4A6-26333A1A293B}" dt="2023-11-22T16:08:04.961" v="860" actId="14100"/>
          <ac:spMkLst>
            <pc:docMk/>
            <pc:sldMk cId="3850115472" sldId="457"/>
            <ac:spMk id="9" creationId="{D40933B0-8BE9-62DC-C156-5BBE640AD777}"/>
          </ac:spMkLst>
        </pc:spChg>
        <pc:spChg chg="add mod">
          <ac:chgData name="Giuseppe Di Battista" userId="58bebec1-7401-494e-9e51-e1347bbf0818" providerId="ADAL" clId="{C5B4AA89-F648-4B32-B4A6-26333A1A293B}" dt="2023-11-22T16:08:15.745" v="862" actId="14100"/>
          <ac:spMkLst>
            <pc:docMk/>
            <pc:sldMk cId="3850115472" sldId="457"/>
            <ac:spMk id="10" creationId="{DCD32EB7-5FEE-F1E6-9FCD-CE4D19AAF567}"/>
          </ac:spMkLst>
        </pc:spChg>
        <pc:spChg chg="add mod">
          <ac:chgData name="Giuseppe Di Battista" userId="58bebec1-7401-494e-9e51-e1347bbf0818" providerId="ADAL" clId="{C5B4AA89-F648-4B32-B4A6-26333A1A293B}" dt="2023-11-22T16:07:58.155" v="859" actId="20577"/>
          <ac:spMkLst>
            <pc:docMk/>
            <pc:sldMk cId="3850115472" sldId="457"/>
            <ac:spMk id="11" creationId="{39CCA4EB-4635-9CA8-58AE-A8D10A4C8DB1}"/>
          </ac:spMkLst>
        </pc:spChg>
      </pc:sldChg>
      <pc:sldChg chg="modSp mod">
        <pc:chgData name="Giuseppe Di Battista" userId="58bebec1-7401-494e-9e51-e1347bbf0818" providerId="ADAL" clId="{C5B4AA89-F648-4B32-B4A6-26333A1A293B}" dt="2023-11-24T16:15:39.702" v="1409" actId="20577"/>
        <pc:sldMkLst>
          <pc:docMk/>
          <pc:sldMk cId="2656778932" sldId="459"/>
        </pc:sldMkLst>
        <pc:spChg chg="mod">
          <ac:chgData name="Giuseppe Di Battista" userId="58bebec1-7401-494e-9e51-e1347bbf0818" providerId="ADAL" clId="{C5B4AA89-F648-4B32-B4A6-26333A1A293B}" dt="2023-11-24T16:15:39.702" v="1409" actId="20577"/>
          <ac:spMkLst>
            <pc:docMk/>
            <pc:sldMk cId="2656778932" sldId="459"/>
            <ac:spMk id="27653" creationId="{55C45E03-5159-FEE8-E566-25BE67511105}"/>
          </ac:spMkLst>
        </pc:spChg>
      </pc:sldChg>
      <pc:sldChg chg="modSp new mod">
        <pc:chgData name="Giuseppe Di Battista" userId="58bebec1-7401-494e-9e51-e1347bbf0818" providerId="ADAL" clId="{C5B4AA89-F648-4B32-B4A6-26333A1A293B}" dt="2023-11-24T16:00:40.110" v="1172" actId="20577"/>
        <pc:sldMkLst>
          <pc:docMk/>
          <pc:sldMk cId="396777332" sldId="465"/>
        </pc:sldMkLst>
        <pc:spChg chg="mod">
          <ac:chgData name="Giuseppe Di Battista" userId="58bebec1-7401-494e-9e51-e1347bbf0818" providerId="ADAL" clId="{C5B4AA89-F648-4B32-B4A6-26333A1A293B}" dt="2023-11-24T15:34:22.573" v="1082" actId="20577"/>
          <ac:spMkLst>
            <pc:docMk/>
            <pc:sldMk cId="396777332" sldId="465"/>
            <ac:spMk id="2" creationId="{CFEF7C35-A833-F9AE-0C99-5D1AA00A10AA}"/>
          </ac:spMkLst>
        </pc:spChg>
        <pc:spChg chg="mod">
          <ac:chgData name="Giuseppe Di Battista" userId="58bebec1-7401-494e-9e51-e1347bbf0818" providerId="ADAL" clId="{C5B4AA89-F648-4B32-B4A6-26333A1A293B}" dt="2023-11-24T16:00:40.110" v="1172" actId="20577"/>
          <ac:spMkLst>
            <pc:docMk/>
            <pc:sldMk cId="396777332" sldId="465"/>
            <ac:spMk id="3" creationId="{7CC4819A-D73E-66F3-4041-FDEF019EDE01}"/>
          </ac:spMkLst>
        </pc:spChg>
      </pc:sldChg>
      <pc:sldChg chg="add del">
        <pc:chgData name="Giuseppe Di Battista" userId="58bebec1-7401-494e-9e51-e1347bbf0818" providerId="ADAL" clId="{C5B4AA89-F648-4B32-B4A6-26333A1A293B}" dt="2023-11-24T16:13:16.194" v="1332" actId="47"/>
        <pc:sldMkLst>
          <pc:docMk/>
          <pc:sldMk cId="289257526" sldId="466"/>
        </pc:sldMkLst>
      </pc:sldChg>
      <pc:sldMasterChg chg="modSp mod modSldLayout">
        <pc:chgData name="Giuseppe Di Battista" userId="58bebec1-7401-494e-9e51-e1347bbf0818" providerId="ADAL" clId="{C5B4AA89-F648-4B32-B4A6-26333A1A293B}" dt="2023-11-22T15:56:50.684" v="494" actId="313"/>
        <pc:sldMasterMkLst>
          <pc:docMk/>
          <pc:sldMasterMk cId="495309783" sldId="2147483773"/>
        </pc:sldMasterMkLst>
        <pc:spChg chg="mod">
          <ac:chgData name="Giuseppe Di Battista" userId="58bebec1-7401-494e-9e51-e1347bbf0818" providerId="ADAL" clId="{C5B4AA89-F648-4B32-B4A6-26333A1A293B}" dt="2023-11-22T15:56:38.252" v="484" actId="313"/>
          <ac:spMkLst>
            <pc:docMk/>
            <pc:sldMasterMk cId="495309783" sldId="2147483773"/>
            <ac:spMk id="303109" creationId="{6276769E-8AF7-4AB3-B25A-CA8C5C6A001F}"/>
          </ac:spMkLst>
        </pc:spChg>
        <pc:sldLayoutChg chg="modSp mod">
          <pc:chgData name="Giuseppe Di Battista" userId="58bebec1-7401-494e-9e51-e1347bbf0818" providerId="ADAL" clId="{C5B4AA89-F648-4B32-B4A6-26333A1A293B}" dt="2023-11-22T15:56:39.317" v="485" actId="313"/>
          <pc:sldLayoutMkLst>
            <pc:docMk/>
            <pc:sldMasterMk cId="495309783" sldId="2147483773"/>
            <pc:sldLayoutMk cId="3812258414" sldId="2147483775"/>
          </pc:sldLayoutMkLst>
          <pc:spChg chg="mod">
            <ac:chgData name="Giuseppe Di Battista" userId="58bebec1-7401-494e-9e51-e1347bbf0818" providerId="ADAL" clId="{C5B4AA89-F648-4B32-B4A6-26333A1A293B}" dt="2023-11-22T15:56:39.317" v="485" actId="313"/>
            <ac:spMkLst>
              <pc:docMk/>
              <pc:sldMasterMk cId="495309783" sldId="2147483773"/>
              <pc:sldLayoutMk cId="3812258414" sldId="2147483775"/>
              <ac:spMk id="4" creationId="{684B42B5-5FDC-4B42-887A-B68A97D000BE}"/>
            </ac:spMkLst>
          </pc:spChg>
        </pc:sldLayoutChg>
        <pc:sldLayoutChg chg="modSp mod">
          <pc:chgData name="Giuseppe Di Battista" userId="58bebec1-7401-494e-9e51-e1347bbf0818" providerId="ADAL" clId="{C5B4AA89-F648-4B32-B4A6-26333A1A293B}" dt="2023-11-22T15:56:41.038" v="486" actId="313"/>
          <pc:sldLayoutMkLst>
            <pc:docMk/>
            <pc:sldMasterMk cId="495309783" sldId="2147483773"/>
            <pc:sldLayoutMk cId="614262061" sldId="2147483776"/>
          </pc:sldLayoutMkLst>
          <pc:spChg chg="mod">
            <ac:chgData name="Giuseppe Di Battista" userId="58bebec1-7401-494e-9e51-e1347bbf0818" providerId="ADAL" clId="{C5B4AA89-F648-4B32-B4A6-26333A1A293B}" dt="2023-11-22T15:56:41.038" v="486" actId="313"/>
            <ac:spMkLst>
              <pc:docMk/>
              <pc:sldMasterMk cId="495309783" sldId="2147483773"/>
              <pc:sldLayoutMk cId="614262061" sldId="2147483776"/>
              <ac:spMk id="4" creationId="{5D054AC4-794D-4989-9E00-3CA5380BB33B}"/>
            </ac:spMkLst>
          </pc:spChg>
        </pc:sldLayoutChg>
        <pc:sldLayoutChg chg="modSp mod">
          <pc:chgData name="Giuseppe Di Battista" userId="58bebec1-7401-494e-9e51-e1347bbf0818" providerId="ADAL" clId="{C5B4AA89-F648-4B32-B4A6-26333A1A293B}" dt="2023-11-22T15:56:42.172" v="487" actId="313"/>
          <pc:sldLayoutMkLst>
            <pc:docMk/>
            <pc:sldMasterMk cId="495309783" sldId="2147483773"/>
            <pc:sldLayoutMk cId="1837307387" sldId="2147483777"/>
          </pc:sldLayoutMkLst>
          <pc:spChg chg="mod">
            <ac:chgData name="Giuseppe Di Battista" userId="58bebec1-7401-494e-9e51-e1347bbf0818" providerId="ADAL" clId="{C5B4AA89-F648-4B32-B4A6-26333A1A293B}" dt="2023-11-22T15:56:42.172" v="487" actId="313"/>
            <ac:spMkLst>
              <pc:docMk/>
              <pc:sldMasterMk cId="495309783" sldId="2147483773"/>
              <pc:sldLayoutMk cId="1837307387" sldId="2147483777"/>
              <ac:spMk id="5" creationId="{5AD2D072-E423-4081-B786-4B5AABE6E907}"/>
            </ac:spMkLst>
          </pc:spChg>
        </pc:sldLayoutChg>
        <pc:sldLayoutChg chg="modSp mod">
          <pc:chgData name="Giuseppe Di Battista" userId="58bebec1-7401-494e-9e51-e1347bbf0818" providerId="ADAL" clId="{C5B4AA89-F648-4B32-B4A6-26333A1A293B}" dt="2023-11-22T15:56:43.317" v="488" actId="313"/>
          <pc:sldLayoutMkLst>
            <pc:docMk/>
            <pc:sldMasterMk cId="495309783" sldId="2147483773"/>
            <pc:sldLayoutMk cId="3050260577" sldId="2147483778"/>
          </pc:sldLayoutMkLst>
          <pc:spChg chg="mod">
            <ac:chgData name="Giuseppe Di Battista" userId="58bebec1-7401-494e-9e51-e1347bbf0818" providerId="ADAL" clId="{C5B4AA89-F648-4B32-B4A6-26333A1A293B}" dt="2023-11-22T15:56:43.317" v="488" actId="313"/>
            <ac:spMkLst>
              <pc:docMk/>
              <pc:sldMasterMk cId="495309783" sldId="2147483773"/>
              <pc:sldLayoutMk cId="3050260577" sldId="2147483778"/>
              <ac:spMk id="6" creationId="{0056CC62-4927-46CE-8071-12D4280A824B}"/>
            </ac:spMkLst>
          </pc:spChg>
        </pc:sldLayoutChg>
        <pc:sldLayoutChg chg="modSp mod">
          <pc:chgData name="Giuseppe Di Battista" userId="58bebec1-7401-494e-9e51-e1347bbf0818" providerId="ADAL" clId="{C5B4AA89-F648-4B32-B4A6-26333A1A293B}" dt="2023-11-22T15:56:44.541" v="489" actId="313"/>
          <pc:sldLayoutMkLst>
            <pc:docMk/>
            <pc:sldMasterMk cId="495309783" sldId="2147483773"/>
            <pc:sldLayoutMk cId="2212121233" sldId="2147483779"/>
          </pc:sldLayoutMkLst>
          <pc:spChg chg="mod">
            <ac:chgData name="Giuseppe Di Battista" userId="58bebec1-7401-494e-9e51-e1347bbf0818" providerId="ADAL" clId="{C5B4AA89-F648-4B32-B4A6-26333A1A293B}" dt="2023-11-22T15:56:44.541" v="489" actId="313"/>
            <ac:spMkLst>
              <pc:docMk/>
              <pc:sldMasterMk cId="495309783" sldId="2147483773"/>
              <pc:sldLayoutMk cId="2212121233" sldId="2147483779"/>
              <ac:spMk id="4" creationId="{BBDBC235-FCC8-44F7-AF2D-D19BB003DF74}"/>
            </ac:spMkLst>
          </pc:spChg>
        </pc:sldLayoutChg>
        <pc:sldLayoutChg chg="modSp mod">
          <pc:chgData name="Giuseppe Di Battista" userId="58bebec1-7401-494e-9e51-e1347bbf0818" providerId="ADAL" clId="{C5B4AA89-F648-4B32-B4A6-26333A1A293B}" dt="2023-11-22T15:56:45.581" v="490" actId="313"/>
          <pc:sldLayoutMkLst>
            <pc:docMk/>
            <pc:sldMasterMk cId="495309783" sldId="2147483773"/>
            <pc:sldLayoutMk cId="485164843" sldId="2147483780"/>
          </pc:sldLayoutMkLst>
          <pc:spChg chg="mod">
            <ac:chgData name="Giuseppe Di Battista" userId="58bebec1-7401-494e-9e51-e1347bbf0818" providerId="ADAL" clId="{C5B4AA89-F648-4B32-B4A6-26333A1A293B}" dt="2023-11-22T15:56:45.581" v="490" actId="313"/>
            <ac:spMkLst>
              <pc:docMk/>
              <pc:sldMasterMk cId="495309783" sldId="2147483773"/>
              <pc:sldLayoutMk cId="485164843" sldId="2147483780"/>
              <ac:spMk id="3" creationId="{DF427022-EF7C-4DDD-9245-E8A971AB8D5C}"/>
            </ac:spMkLst>
          </pc:spChg>
        </pc:sldLayoutChg>
        <pc:sldLayoutChg chg="modSp mod">
          <pc:chgData name="Giuseppe Di Battista" userId="58bebec1-7401-494e-9e51-e1347bbf0818" providerId="ADAL" clId="{C5B4AA89-F648-4B32-B4A6-26333A1A293B}" dt="2023-11-22T15:56:46.705" v="491" actId="313"/>
          <pc:sldLayoutMkLst>
            <pc:docMk/>
            <pc:sldMasterMk cId="495309783" sldId="2147483773"/>
            <pc:sldLayoutMk cId="3017667047" sldId="2147483781"/>
          </pc:sldLayoutMkLst>
          <pc:spChg chg="mod">
            <ac:chgData name="Giuseppe Di Battista" userId="58bebec1-7401-494e-9e51-e1347bbf0818" providerId="ADAL" clId="{C5B4AA89-F648-4B32-B4A6-26333A1A293B}" dt="2023-11-22T15:56:46.705" v="491" actId="313"/>
            <ac:spMkLst>
              <pc:docMk/>
              <pc:sldMasterMk cId="495309783" sldId="2147483773"/>
              <pc:sldLayoutMk cId="3017667047" sldId="2147483781"/>
              <ac:spMk id="6" creationId="{1ECA9AC3-825F-4AAC-8B76-9EC322D8ACC1}"/>
            </ac:spMkLst>
          </pc:spChg>
        </pc:sldLayoutChg>
        <pc:sldLayoutChg chg="modSp mod">
          <pc:chgData name="Giuseppe Di Battista" userId="58bebec1-7401-494e-9e51-e1347bbf0818" providerId="ADAL" clId="{C5B4AA89-F648-4B32-B4A6-26333A1A293B}" dt="2023-11-22T15:56:48.173" v="492" actId="313"/>
          <pc:sldLayoutMkLst>
            <pc:docMk/>
            <pc:sldMasterMk cId="495309783" sldId="2147483773"/>
            <pc:sldLayoutMk cId="1946613622" sldId="2147483782"/>
          </pc:sldLayoutMkLst>
          <pc:spChg chg="mod">
            <ac:chgData name="Giuseppe Di Battista" userId="58bebec1-7401-494e-9e51-e1347bbf0818" providerId="ADAL" clId="{C5B4AA89-F648-4B32-B4A6-26333A1A293B}" dt="2023-11-22T15:56:48.173" v="492" actId="313"/>
            <ac:spMkLst>
              <pc:docMk/>
              <pc:sldMasterMk cId="495309783" sldId="2147483773"/>
              <pc:sldLayoutMk cId="1946613622" sldId="2147483782"/>
              <ac:spMk id="6" creationId="{86A098BE-69C9-4538-89C8-C00B289910E6}"/>
            </ac:spMkLst>
          </pc:spChg>
        </pc:sldLayoutChg>
        <pc:sldLayoutChg chg="modSp mod">
          <pc:chgData name="Giuseppe Di Battista" userId="58bebec1-7401-494e-9e51-e1347bbf0818" providerId="ADAL" clId="{C5B4AA89-F648-4B32-B4A6-26333A1A293B}" dt="2023-11-22T15:56:49.781" v="493" actId="313"/>
          <pc:sldLayoutMkLst>
            <pc:docMk/>
            <pc:sldMasterMk cId="495309783" sldId="2147483773"/>
            <pc:sldLayoutMk cId="4234752072" sldId="2147483783"/>
          </pc:sldLayoutMkLst>
          <pc:spChg chg="mod">
            <ac:chgData name="Giuseppe Di Battista" userId="58bebec1-7401-494e-9e51-e1347bbf0818" providerId="ADAL" clId="{C5B4AA89-F648-4B32-B4A6-26333A1A293B}" dt="2023-11-22T15:56:49.781" v="493" actId="313"/>
            <ac:spMkLst>
              <pc:docMk/>
              <pc:sldMasterMk cId="495309783" sldId="2147483773"/>
              <pc:sldLayoutMk cId="4234752072" sldId="2147483783"/>
              <ac:spMk id="5" creationId="{2D754CCF-D619-4891-8E0C-E8A44AB624BA}"/>
            </ac:spMkLst>
          </pc:spChg>
        </pc:sldLayoutChg>
        <pc:sldLayoutChg chg="modSp mod">
          <pc:chgData name="Giuseppe Di Battista" userId="58bebec1-7401-494e-9e51-e1347bbf0818" providerId="ADAL" clId="{C5B4AA89-F648-4B32-B4A6-26333A1A293B}" dt="2023-11-22T15:56:50.684" v="494" actId="313"/>
          <pc:sldLayoutMkLst>
            <pc:docMk/>
            <pc:sldMasterMk cId="495309783" sldId="2147483773"/>
            <pc:sldLayoutMk cId="3091692701" sldId="2147483784"/>
          </pc:sldLayoutMkLst>
          <pc:spChg chg="mod">
            <ac:chgData name="Giuseppe Di Battista" userId="58bebec1-7401-494e-9e51-e1347bbf0818" providerId="ADAL" clId="{C5B4AA89-F648-4B32-B4A6-26333A1A293B}" dt="2023-11-22T15:56:50.684" v="494" actId="313"/>
            <ac:spMkLst>
              <pc:docMk/>
              <pc:sldMasterMk cId="495309783" sldId="2147483773"/>
              <pc:sldLayoutMk cId="3091692701" sldId="2147483784"/>
              <ac:spMk id="5" creationId="{CAC44205-C96E-4D3D-B0E4-CEBDE5B2D649}"/>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03702EA-E1FC-AF3C-50C6-124109291827}"/>
              </a:ext>
            </a:extLst>
          </p:cNvPr>
          <p:cNvSpPr>
            <a:spLocks noGrp="1" noChangeArrowheads="1"/>
          </p:cNvSpPr>
          <p:nvPr>
            <p:ph type="hdr" sz="quarter"/>
          </p:nvPr>
        </p:nvSpPr>
        <p:spPr bwMode="auto">
          <a:xfrm>
            <a:off x="0" y="0"/>
            <a:ext cx="2970213"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3" name="Rectangle 3">
            <a:extLst>
              <a:ext uri="{FF2B5EF4-FFF2-40B4-BE49-F238E27FC236}">
                <a16:creationId xmlns:a16="http://schemas.microsoft.com/office/drawing/2014/main" id="{9F1BC941-16DF-98FF-CB37-D7C03C63A163}"/>
              </a:ext>
            </a:extLst>
          </p:cNvPr>
          <p:cNvSpPr>
            <a:spLocks noGrp="1" noChangeArrowheads="1"/>
          </p:cNvSpPr>
          <p:nvPr>
            <p:ph type="dt" sz="quarter" idx="1"/>
          </p:nvPr>
        </p:nvSpPr>
        <p:spPr bwMode="auto">
          <a:xfrm>
            <a:off x="3887788" y="0"/>
            <a:ext cx="2970212"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algn="r" defTabSz="942975" eaLnBrk="0" hangingPunct="0">
              <a:defRPr sz="1200">
                <a:latin typeface="Times New Roman" panose="02020603050405020304" pitchFamily="18" charset="0"/>
              </a:defRPr>
            </a:lvl1pPr>
          </a:lstStyle>
          <a:p>
            <a:pPr>
              <a:defRPr/>
            </a:pPr>
            <a:endParaRPr lang="en-US" altLang="it-IT"/>
          </a:p>
        </p:txBody>
      </p:sp>
      <p:sp>
        <p:nvSpPr>
          <p:cNvPr id="40964" name="Rectangle 4">
            <a:extLst>
              <a:ext uri="{FF2B5EF4-FFF2-40B4-BE49-F238E27FC236}">
                <a16:creationId xmlns:a16="http://schemas.microsoft.com/office/drawing/2014/main" id="{3999CB24-7705-8839-F27F-CB9418020BD2}"/>
              </a:ext>
            </a:extLst>
          </p:cNvPr>
          <p:cNvSpPr>
            <a:spLocks noGrp="1" noChangeArrowheads="1"/>
          </p:cNvSpPr>
          <p:nvPr>
            <p:ph type="ftr" sz="quarter" idx="2"/>
          </p:nvPr>
        </p:nvSpPr>
        <p:spPr bwMode="auto">
          <a:xfrm>
            <a:off x="0" y="8686800"/>
            <a:ext cx="2970213"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5" name="Rectangle 5">
            <a:extLst>
              <a:ext uri="{FF2B5EF4-FFF2-40B4-BE49-F238E27FC236}">
                <a16:creationId xmlns:a16="http://schemas.microsoft.com/office/drawing/2014/main" id="{16766185-E6AC-3A87-47CA-6D5A36F5D062}"/>
              </a:ext>
            </a:extLst>
          </p:cNvPr>
          <p:cNvSpPr>
            <a:spLocks noGrp="1" noChangeArrowheads="1"/>
          </p:cNvSpPr>
          <p:nvPr>
            <p:ph type="sldNum" sz="quarter" idx="3"/>
          </p:nvPr>
        </p:nvSpPr>
        <p:spPr bwMode="auto">
          <a:xfrm>
            <a:off x="3887788" y="8686800"/>
            <a:ext cx="2970212"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algn="r" defTabSz="942975">
              <a:defRPr sz="1200">
                <a:latin typeface="Times New Roman" panose="02020603050405020304" pitchFamily="18" charset="0"/>
              </a:defRPr>
            </a:lvl1pPr>
          </a:lstStyle>
          <a:p>
            <a:pPr>
              <a:defRPr/>
            </a:pPr>
            <a:fld id="{D9B21AD7-4E97-4BBB-9C48-E1CC7B3A37AF}" type="slidenum">
              <a:rPr lang="en-US" altLang="it-IT"/>
              <a:pPr>
                <a:defRPr/>
              </a:pPr>
              <a:t>‹#›</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5A949644-F96C-EAC7-3E3E-56F48A62C58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3" name="Rectangle 3">
            <a:extLst>
              <a:ext uri="{FF2B5EF4-FFF2-40B4-BE49-F238E27FC236}">
                <a16:creationId xmlns:a16="http://schemas.microsoft.com/office/drawing/2014/main" id="{1D3649D4-8039-578B-AF67-290E126ACABD}"/>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it-IT" altLang="it-IT"/>
          </a:p>
        </p:txBody>
      </p:sp>
      <p:sp>
        <p:nvSpPr>
          <p:cNvPr id="3076" name="Rectangle 4">
            <a:extLst>
              <a:ext uri="{FF2B5EF4-FFF2-40B4-BE49-F238E27FC236}">
                <a16:creationId xmlns:a16="http://schemas.microsoft.com/office/drawing/2014/main" id="{830E5E8D-FA8A-7186-04B2-911243E4E297}"/>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a:extLst>
              <a:ext uri="{FF2B5EF4-FFF2-40B4-BE49-F238E27FC236}">
                <a16:creationId xmlns:a16="http://schemas.microsoft.com/office/drawing/2014/main" id="{7F048C03-4E78-0AA4-B955-669BA3B45BE4}"/>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158726" name="Rectangle 6">
            <a:extLst>
              <a:ext uri="{FF2B5EF4-FFF2-40B4-BE49-F238E27FC236}">
                <a16:creationId xmlns:a16="http://schemas.microsoft.com/office/drawing/2014/main" id="{0BCD15B4-EBC6-89A1-E714-4DDE7CB35D08}"/>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7" name="Rectangle 7">
            <a:extLst>
              <a:ext uri="{FF2B5EF4-FFF2-40B4-BE49-F238E27FC236}">
                <a16:creationId xmlns:a16="http://schemas.microsoft.com/office/drawing/2014/main" id="{740A47DB-2B4A-3C5F-52F7-3626F51A0543}"/>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1D51CE57-2978-4D98-BB34-00CF222BA340}"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50EA6688-FAC1-BA53-B4E1-1E6EE265E76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14072C-BEA4-481C-9C2B-A131F83CF95F}" type="slidenum">
              <a:rPr lang="it-IT" altLang="it-IT" smtClean="0">
                <a:latin typeface="Times New Roman" panose="02020603050405020304" pitchFamily="18" charset="0"/>
              </a:rPr>
              <a:pPr/>
              <a:t>2</a:t>
            </a:fld>
            <a:endParaRPr lang="it-IT" altLang="it-IT">
              <a:latin typeface="Times New Roman" panose="02020603050405020304" pitchFamily="18" charset="0"/>
            </a:endParaRPr>
          </a:p>
        </p:txBody>
      </p:sp>
      <p:sp>
        <p:nvSpPr>
          <p:cNvPr id="7171" name="Rectangle 2">
            <a:extLst>
              <a:ext uri="{FF2B5EF4-FFF2-40B4-BE49-F238E27FC236}">
                <a16:creationId xmlns:a16="http://schemas.microsoft.com/office/drawing/2014/main" id="{3F64D250-C750-CD21-6AB1-DF85BBBEC26A}"/>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6879648F-823A-6632-9B79-89B2D268FB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it-IT"/>
              <a:t>Fare clic per modificare lo stile del titolo dello schema</a:t>
            </a:r>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it-IT"/>
              <a:t>Fare clic per modificare lo stile del sottotitolo dello schema</a:t>
            </a: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2847457569"/>
      </p:ext>
    </p:extLst>
  </p:cSld>
  <p:clrMapOvr>
    <a:masterClrMapping/>
  </p:clrMapOvr>
  <p:hf sldNum="0" hdr="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423475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09169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a:t>copyright </a:t>
            </a:r>
            <a:r>
              <a:rPr lang="it-IT" altLang="it-IT" err="1"/>
              <a:t>notice</a:t>
            </a:r>
            <a:endParaRPr lang="it-IT"/>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it-IT" altLang="it-IT" sz="1800"/>
              <a:t>Fare clic per modificare gli stili del testo dello schema</a:t>
            </a:r>
          </a:p>
          <a:p>
            <a:pPr lvl="1" eaLnBrk="1" hangingPunct="1">
              <a:lnSpc>
                <a:spcPct val="80000"/>
              </a:lnSpc>
            </a:pPr>
            <a:r>
              <a:rPr lang="it-IT" altLang="it-IT" sz="1800"/>
              <a:t>Secondo livello</a:t>
            </a:r>
          </a:p>
          <a:p>
            <a:pPr lvl="2" eaLnBrk="1" hangingPunct="1">
              <a:lnSpc>
                <a:spcPct val="80000"/>
              </a:lnSpc>
            </a:pPr>
            <a:r>
              <a:rPr lang="it-IT" altLang="it-IT" sz="1800"/>
              <a:t>Terzo livello</a:t>
            </a:r>
          </a:p>
          <a:p>
            <a:pPr lvl="3" eaLnBrk="1" hangingPunct="1">
              <a:lnSpc>
                <a:spcPct val="80000"/>
              </a:lnSpc>
            </a:pPr>
            <a:r>
              <a:rPr lang="it-IT" altLang="it-IT" sz="1800"/>
              <a:t>Quarto livello</a:t>
            </a:r>
          </a:p>
          <a:p>
            <a:pPr lvl="4" eaLnBrk="1" hangingPunct="1">
              <a:lnSpc>
                <a:spcPct val="80000"/>
              </a:lnSpc>
            </a:pPr>
            <a:r>
              <a:rPr lang="it-IT" altLang="it-IT" sz="1800"/>
              <a:t>Quinto livello</a:t>
            </a:r>
          </a:p>
        </p:txBody>
      </p:sp>
    </p:spTree>
    <p:extLst>
      <p:ext uri="{BB962C8B-B14F-4D97-AF65-F5344CB8AC3E}">
        <p14:creationId xmlns:p14="http://schemas.microsoft.com/office/powerpoint/2010/main" val="3812258414"/>
      </p:ext>
    </p:extLst>
  </p:cSld>
  <p:clrMapOvr>
    <a:masterClrMapping/>
  </p:clrMapOvr>
  <p:hf sldNum="0" hdr="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it-IT"/>
              <a:t>Fare clic per modificare lo stile del titolo dello schema</a:t>
            </a:r>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it-IT"/>
              <a:t>Fare clic per modificare lo stile del sottotitolo dello schema</a:t>
            </a:r>
          </a:p>
        </p:txBody>
      </p:sp>
    </p:spTree>
    <p:extLst>
      <p:ext uri="{BB962C8B-B14F-4D97-AF65-F5344CB8AC3E}">
        <p14:creationId xmlns:p14="http://schemas.microsoft.com/office/powerpoint/2010/main" val="614262061"/>
      </p:ext>
    </p:extLst>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183730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05026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221212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48516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it-IT"/>
              <a:t>Fare clic per modificare lo stile del titolo dello schema</a:t>
            </a:r>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it-IT"/>
              <a:t>Fare clic per modificare gli stili del testo dello schema</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01766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it-IT"/>
              <a:t>Fare clic per modificare lo stile del titolo dello schema</a:t>
            </a:r>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it-IT" noProof="0"/>
              <a:t>Fare clic sull'icona per inserire un'immagine</a:t>
            </a:r>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it-IT"/>
              <a:t>Fare clic per modificare gli stili del testo dello schema</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194661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pPr>
              <a:defRPr/>
            </a:pPr>
            <a:r>
              <a:rPr lang="it-IT" altLang="it-IT"/>
              <a:t>last update: </a:t>
            </a:r>
            <a:r>
              <a:rPr lang="en-US" altLang="it-IT"/>
              <a:t>Nov 2023</a:t>
            </a:r>
            <a:endParaRPr lang="it-IT" altLang="it-IT"/>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pPr>
              <a:defRPr/>
            </a:pPr>
            <a:r>
              <a:rPr lang="it-IT" altLang="it-IT" err="1"/>
              <a:t>kathara</a:t>
            </a:r>
            <a:r>
              <a:rPr lang="it-IT" altLang="it-IT"/>
              <a:t> – [ lab: basic-ipv6 ]</a:t>
            </a:r>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a:solidFill>
                  <a:schemeClr val="bg2"/>
                </a:solidFill>
                <a:cs typeface="Arial" panose="020B0604020202020204" pitchFamily="34" charset="0"/>
              </a:rPr>
              <a:t>© Computer Networks Research Group Roma Tre University</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extLst>
      <p:ext uri="{BB962C8B-B14F-4D97-AF65-F5344CB8AC3E}">
        <p14:creationId xmlns:p14="http://schemas.microsoft.com/office/powerpoint/2010/main" val="49530978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p:txBody>
          <a:bodyPr/>
          <a:lstStyle/>
          <a:p>
            <a:pPr eaLnBrk="1" hangingPunct="1"/>
            <a:r>
              <a:rPr lang="it-IT" altLang="it-IT"/>
              <a:t>Kathará </a:t>
            </a:r>
            <a:r>
              <a:rPr lang="it-IT" altLang="it-IT" dirty="0"/>
              <a:t>lab</a:t>
            </a:r>
            <a:endParaRPr lang="en-US" altLang="it-IT" dirty="0"/>
          </a:p>
        </p:txBody>
      </p:sp>
      <p:sp>
        <p:nvSpPr>
          <p:cNvPr id="5123" name="Rectangle 61">
            <a:extLst>
              <a:ext uri="{FF2B5EF4-FFF2-40B4-BE49-F238E27FC236}">
                <a16:creationId xmlns:a16="http://schemas.microsoft.com/office/drawing/2014/main" id="{7269C1AF-3115-5BC8-A826-7DD11551941F}"/>
              </a:ext>
            </a:extLst>
          </p:cNvPr>
          <p:cNvSpPr>
            <a:spLocks noGrp="1" noChangeArrowheads="1"/>
          </p:cNvSpPr>
          <p:nvPr>
            <p:ph type="subTitle" idx="1"/>
          </p:nvPr>
        </p:nvSpPr>
        <p:spPr/>
        <p:txBody>
          <a:bodyPr/>
          <a:lstStyle/>
          <a:p>
            <a:pPr eaLnBrk="1" hangingPunct="1"/>
            <a:r>
              <a:rPr lang="en-US" altLang="it-IT" dirty="0"/>
              <a:t>basic IPv6 configuration, ping, traceroute and ICMPv6</a:t>
            </a:r>
          </a:p>
        </p:txBody>
      </p:sp>
      <p:graphicFrame>
        <p:nvGraphicFramePr>
          <p:cNvPr id="124990" name="Group 62">
            <a:extLst>
              <a:ext uri="{FF2B5EF4-FFF2-40B4-BE49-F238E27FC236}">
                <a16:creationId xmlns:a16="http://schemas.microsoft.com/office/drawing/2014/main" id="{B29E1B27-9968-C664-167E-267F5CE28173}"/>
              </a:ext>
            </a:extLst>
          </p:cNvPr>
          <p:cNvGraphicFramePr>
            <a:graphicFrameLocks noGrp="1"/>
          </p:cNvGraphicFramePr>
          <p:nvPr>
            <p:extLst>
              <p:ext uri="{D42A27DB-BD31-4B8C-83A1-F6EECF244321}">
                <p14:modId xmlns:p14="http://schemas.microsoft.com/office/powerpoint/2010/main" val="1136727958"/>
              </p:ext>
            </p:extLst>
          </p:nvPr>
        </p:nvGraphicFramePr>
        <p:xfrm>
          <a:off x="2650331" y="3573016"/>
          <a:ext cx="6891338" cy="2531120"/>
        </p:xfrm>
        <a:graphic>
          <a:graphicData uri="http://schemas.openxmlformats.org/drawingml/2006/table">
            <a:tbl>
              <a:tblPr/>
              <a:tblGrid>
                <a:gridCol w="2024063">
                  <a:extLst>
                    <a:ext uri="{9D8B030D-6E8A-4147-A177-3AD203B41FA5}">
                      <a16:colId xmlns:a16="http://schemas.microsoft.com/office/drawing/2014/main" val="20000"/>
                    </a:ext>
                  </a:extLst>
                </a:gridCol>
                <a:gridCol w="4867275">
                  <a:extLst>
                    <a:ext uri="{9D8B030D-6E8A-4147-A177-3AD203B41FA5}">
                      <a16:colId xmlns:a16="http://schemas.microsoft.com/office/drawing/2014/main" val="20001"/>
                    </a:ext>
                  </a:extLst>
                </a:gridCol>
              </a:tblGrid>
              <a:tr h="3411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Version</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2</a:t>
                      </a:r>
                      <a:r>
                        <a:rPr kumimoji="0" lang="en-US" altLang="it-IT" sz="1600" b="0" i="0" u="none" strike="noStrike" cap="none" normalizeH="0" baseline="0">
                          <a:ln>
                            <a:noFill/>
                          </a:ln>
                          <a:solidFill>
                            <a:schemeClr val="tx1"/>
                          </a:solidFill>
                          <a:effectLst/>
                          <a:latin typeface="Tahoma" panose="020B0604030504040204" pitchFamily="34" charset="0"/>
                        </a:rPr>
                        <a:t>.0</a:t>
                      </a:r>
                      <a:endParaRPr kumimoji="0" lang="en-US" altLang="it-IT" sz="1600" b="0" i="0" u="none" strike="noStrike" cap="none" normalizeH="0" baseline="0" dirty="0">
                        <a:ln>
                          <a:noFill/>
                        </a:ln>
                        <a:solidFill>
                          <a:schemeClr val="tx1"/>
                        </a:solidFill>
                        <a:effectLst/>
                        <a:latin typeface="Tahoma" panose="020B0604030504040204" pitchFamily="34" charset="0"/>
                      </a:endParaRP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06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Author(s)</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L. </a:t>
                      </a:r>
                      <a:r>
                        <a:rPr kumimoji="0" lang="en-US" altLang="it-IT" sz="1600" b="0" i="0" u="none" strike="noStrike" cap="none" normalizeH="0" baseline="0" dirty="0" err="1">
                          <a:ln>
                            <a:noFill/>
                          </a:ln>
                          <a:solidFill>
                            <a:schemeClr val="tx1"/>
                          </a:solidFill>
                          <a:effectLst/>
                          <a:latin typeface="Tahoma" panose="020B0604030504040204" pitchFamily="34" charset="0"/>
                        </a:rPr>
                        <a:t>Ariemma</a:t>
                      </a:r>
                      <a:r>
                        <a:rPr kumimoji="0" lang="en-US" altLang="it-IT" sz="1600" b="0" i="0" u="none" strike="noStrike" cap="none" normalizeH="0" baseline="0">
                          <a:ln>
                            <a:noFill/>
                          </a:ln>
                          <a:solidFill>
                            <a:schemeClr val="tx1"/>
                          </a:solidFill>
                          <a:effectLst/>
                          <a:latin typeface="Tahoma" panose="020B0604030504040204" pitchFamily="34" charset="0"/>
                        </a:rPr>
                        <a:t>, T. </a:t>
                      </a:r>
                      <a:r>
                        <a:rPr kumimoji="0" lang="en-US" altLang="it-IT" sz="1600" b="0" i="0" u="none" strike="noStrike" cap="none" normalizeH="0" baseline="0" err="1">
                          <a:ln>
                            <a:noFill/>
                          </a:ln>
                          <a:solidFill>
                            <a:schemeClr val="tx1"/>
                          </a:solidFill>
                          <a:effectLst/>
                          <a:latin typeface="Tahoma" panose="020B0604030504040204" pitchFamily="34" charset="0"/>
                        </a:rPr>
                        <a:t>Caiazzi</a:t>
                      </a:r>
                      <a:r>
                        <a:rPr kumimoji="0" lang="en-US" altLang="it-IT" sz="1600" b="0" i="0" u="none" strike="noStrike" cap="none" normalizeH="0" baseline="0">
                          <a:ln>
                            <a:noFill/>
                          </a:ln>
                          <a:solidFill>
                            <a:schemeClr val="tx1"/>
                          </a:solidFill>
                          <a:effectLst/>
                          <a:latin typeface="Tahoma" panose="020B0604030504040204" pitchFamily="34" charset="0"/>
                        </a:rPr>
                        <a:t>, G. Di Battista</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1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E-mail</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a:ln>
                            <a:noFill/>
                          </a:ln>
                          <a:solidFill>
                            <a:schemeClr val="tx1"/>
                          </a:solidFill>
                          <a:effectLst/>
                          <a:latin typeface="Tahoma" panose="020B0604030504040204" pitchFamily="34" charset="0"/>
                        </a:rPr>
                        <a:t>contact@kathara.org</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1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Web</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a:ln>
                            <a:noFill/>
                          </a:ln>
                          <a:solidFill>
                            <a:schemeClr val="tx1"/>
                          </a:solidFill>
                          <a:effectLst/>
                          <a:latin typeface="Tahoma" panose="020B0604030504040204" pitchFamily="34" charset="0"/>
                        </a:rPr>
                        <a:t>http://www.kathara.org/</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64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Description</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noProof="0" dirty="0">
                          <a:ln>
                            <a:noFill/>
                          </a:ln>
                          <a:solidFill>
                            <a:schemeClr val="tx1"/>
                          </a:solidFill>
                          <a:effectLst/>
                          <a:latin typeface="Tahoma" panose="020B0604030504040204" pitchFamily="34" charset="0"/>
                        </a:rPr>
                        <a:t>basic IPv6 configuration commands, IPv6 stateless auto-configuration, usage of ping and traceroute, ICMPv6 </a:t>
                      </a:r>
                      <a:r>
                        <a:rPr kumimoji="0" lang="en-US" altLang="it-IT" sz="1600" b="0" i="0" u="none" strike="noStrike" cap="none" normalizeH="0" baseline="0" noProof="0" dirty="0" err="1">
                          <a:ln>
                            <a:noFill/>
                          </a:ln>
                          <a:solidFill>
                            <a:schemeClr val="tx1"/>
                          </a:solidFill>
                          <a:effectLst/>
                          <a:latin typeface="Tahoma" panose="020B0604030504040204" pitchFamily="34" charset="0"/>
                        </a:rPr>
                        <a:t>behaviour</a:t>
                      </a:r>
                      <a:endParaRPr kumimoji="0" lang="en-US" altLang="it-IT" sz="1600" b="0" i="0" u="none" strike="noStrike" cap="none" normalizeH="0" baseline="0" noProof="0" dirty="0">
                        <a:ln>
                          <a:noFill/>
                        </a:ln>
                        <a:solidFill>
                          <a:schemeClr val="tx1"/>
                        </a:solidFill>
                        <a:effectLst/>
                        <a:latin typeface="Tahoma" panose="020B0604030504040204" pitchFamily="34" charset="0"/>
                      </a:endParaRP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5">
            <a:extLst>
              <a:ext uri="{FF2B5EF4-FFF2-40B4-BE49-F238E27FC236}">
                <a16:creationId xmlns:a16="http://schemas.microsoft.com/office/drawing/2014/main" id="{C1559D9E-A15B-23F4-C380-F181C058FBA3}"/>
              </a:ext>
            </a:extLst>
          </p:cNvPr>
          <p:cNvGrpSpPr>
            <a:grpSpLocks/>
          </p:cNvGrpSpPr>
          <p:nvPr/>
        </p:nvGrpSpPr>
        <p:grpSpPr bwMode="auto">
          <a:xfrm>
            <a:off x="4922620" y="1046284"/>
            <a:ext cx="6659780" cy="5319711"/>
            <a:chOff x="2549" y="835"/>
            <a:chExt cx="2115" cy="3351"/>
          </a:xfrm>
        </p:grpSpPr>
        <p:sp>
          <p:nvSpPr>
            <p:cNvPr id="6" name="AutoShape 103">
              <a:extLst>
                <a:ext uri="{FF2B5EF4-FFF2-40B4-BE49-F238E27FC236}">
                  <a16:creationId xmlns:a16="http://schemas.microsoft.com/office/drawing/2014/main" id="{D2E8A2D6-84D3-FD91-C123-2C2351EFACBA}"/>
                </a:ext>
              </a:extLst>
            </p:cNvPr>
            <p:cNvSpPr>
              <a:spLocks noChangeArrowheads="1"/>
            </p:cNvSpPr>
            <p:nvPr/>
          </p:nvSpPr>
          <p:spPr bwMode="auto">
            <a:xfrm>
              <a:off x="2549" y="1009"/>
              <a:ext cx="2115" cy="317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br>
                <a:rPr lang="pt-BR" altLang="it-IT" sz="1600" b="1" dirty="0">
                  <a:latin typeface="Courier New" panose="02070309020205020404" pitchFamily="49" charset="0"/>
                </a:rPr>
              </a:br>
              <a:r>
                <a:rPr lang="pt-BR" altLang="it-IT" sz="1600" b="1" dirty="0">
                  <a:latin typeface="Courier New" panose="02070309020205020404" pitchFamily="49" charset="0"/>
                </a:rPr>
                <a:t>pc1[0]="A/00:00:00:00:00:01"</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pc1[ipv6]="True"</a:t>
              </a:r>
            </a:p>
            <a:p>
              <a:pPr eaLnBrk="1" hangingPunct="1">
                <a:spcBef>
                  <a:spcPct val="0"/>
                </a:spcBef>
                <a:buClrTx/>
                <a:buSzTx/>
                <a:buFontTx/>
                <a:buNone/>
              </a:pPr>
              <a:r>
                <a:rPr lang="pt-BR" altLang="it-IT" sz="1600" b="1" dirty="0">
                  <a:latin typeface="Courier New" panose="02070309020205020404" pitchFamily="49" charset="0"/>
                </a:rPr>
                <a:t>pc1[sysctl]="net.ipv6.conf.eth0.accept_ra=2"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pc2[0]="C/00:00:00:00:00:02"</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pc2[ipv6]="True"</a:t>
              </a:r>
            </a:p>
            <a:p>
              <a:pPr eaLnBrk="1" hangingPunct="1">
                <a:spcBef>
                  <a:spcPct val="0"/>
                </a:spcBef>
                <a:buClrTx/>
                <a:buSzTx/>
                <a:buFontTx/>
                <a:buNone/>
              </a:pPr>
              <a:r>
                <a:rPr lang="pt-BR" altLang="it-IT" sz="1600" b="1" dirty="0">
                  <a:latin typeface="Courier New" panose="02070309020205020404" pitchFamily="49" charset="0"/>
                </a:rPr>
                <a:t>pc2[sysctl]="net.ipv6.conf.eth0.accept_ra=2"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pc3[0]="C/00:00:00:00:00:03"</a:t>
              </a:r>
            </a:p>
            <a:p>
              <a:pPr eaLnBrk="1" hangingPunct="1">
                <a:spcBef>
                  <a:spcPct val="0"/>
                </a:spcBef>
                <a:buClrTx/>
                <a:buSzTx/>
                <a:buFontTx/>
                <a:buNone/>
              </a:pPr>
              <a:r>
                <a:rPr lang="pt-BR" altLang="it-IT" sz="1600" b="1" dirty="0">
                  <a:latin typeface="Courier New" panose="02070309020205020404" pitchFamily="49" charset="0"/>
                </a:rPr>
                <a:t>pc3[image]="kathara/base"</a:t>
              </a:r>
            </a:p>
            <a:p>
              <a:pPr eaLnBrk="1" hangingPunct="1">
                <a:spcBef>
                  <a:spcPct val="0"/>
                </a:spcBef>
                <a:buClrTx/>
                <a:buSzTx/>
                <a:buFontTx/>
                <a:buNone/>
              </a:pPr>
              <a:r>
                <a:rPr lang="pt-BR" altLang="it-IT" sz="1600" b="1" dirty="0">
                  <a:latin typeface="Courier New" panose="02070309020205020404" pitchFamily="49" charset="0"/>
                </a:rPr>
                <a:t>pc3[ipv6]="True"</a:t>
              </a:r>
            </a:p>
            <a:p>
              <a:pPr eaLnBrk="1" hangingPunct="1">
                <a:spcBef>
                  <a:spcPct val="0"/>
                </a:spcBef>
                <a:buClrTx/>
                <a:buSzTx/>
                <a:buFontTx/>
                <a:buNone/>
              </a:pPr>
              <a:r>
                <a:rPr lang="pt-BR" altLang="it-IT" sz="1600" b="1" dirty="0">
                  <a:latin typeface="Courier New" panose="02070309020205020404" pitchFamily="49" charset="0"/>
                </a:rPr>
                <a:t>pc3[sysctl]="net.ipv6.conf.eth0.accept_ra=2"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wireshark[bridged]=true</a:t>
              </a:r>
            </a:p>
            <a:p>
              <a:pPr eaLnBrk="1" hangingPunct="1">
                <a:spcBef>
                  <a:spcPct val="0"/>
                </a:spcBef>
                <a:buClrTx/>
                <a:buSzTx/>
                <a:buFontTx/>
                <a:buNone/>
              </a:pPr>
              <a:r>
                <a:rPr lang="pt-BR" altLang="it-IT" sz="1600" b="1" dirty="0">
                  <a:latin typeface="Courier New" panose="02070309020205020404" pitchFamily="49" charset="0"/>
                </a:rPr>
                <a:t>wireshark[port]="3000:3000"</a:t>
              </a:r>
            </a:p>
            <a:p>
              <a:pPr eaLnBrk="1" hangingPunct="1">
                <a:spcBef>
                  <a:spcPct val="0"/>
                </a:spcBef>
                <a:buClrTx/>
                <a:buSzTx/>
                <a:buFontTx/>
                <a:buNone/>
              </a:pPr>
              <a:r>
                <a:rPr lang="pt-BR" altLang="it-IT" sz="1600" b="1" dirty="0">
                  <a:latin typeface="Courier New" panose="02070309020205020404" pitchFamily="49" charset="0"/>
                </a:rPr>
                <a:t>wireshark[image]="lscr.io/linuxserver/wireshark"</a:t>
              </a:r>
            </a:p>
            <a:p>
              <a:pPr eaLnBrk="1" hangingPunct="1">
                <a:spcBef>
                  <a:spcPct val="0"/>
                </a:spcBef>
                <a:buClrTx/>
                <a:buSzTx/>
                <a:buFontTx/>
                <a:buNone/>
              </a:pPr>
              <a:r>
                <a:rPr lang="pt-BR" altLang="it-IT" sz="1600" b="1" dirty="0">
                  <a:latin typeface="Courier New" panose="02070309020205020404" pitchFamily="49" charset="0"/>
                </a:rPr>
                <a:t>wireshark[num_terms]=0</a:t>
              </a:r>
            </a:p>
          </p:txBody>
        </p:sp>
        <p:sp>
          <p:nvSpPr>
            <p:cNvPr id="7" name="AutoShape 104">
              <a:extLst>
                <a:ext uri="{FF2B5EF4-FFF2-40B4-BE49-F238E27FC236}">
                  <a16:creationId xmlns:a16="http://schemas.microsoft.com/office/drawing/2014/main" id="{65C883F3-8B0C-B72E-47E8-EFF4C42419DD}"/>
                </a:ext>
              </a:extLst>
            </p:cNvPr>
            <p:cNvSpPr>
              <a:spLocks noChangeArrowheads="1"/>
            </p:cNvSpPr>
            <p:nvPr/>
          </p:nvSpPr>
          <p:spPr bwMode="auto">
            <a:xfrm>
              <a:off x="2607" y="835"/>
              <a:ext cx="65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12292" name="Rectangle 95">
            <a:extLst>
              <a:ext uri="{FF2B5EF4-FFF2-40B4-BE49-F238E27FC236}">
                <a16:creationId xmlns:a16="http://schemas.microsoft.com/office/drawing/2014/main" id="{26BCD54E-C2C0-7388-A2F3-A87F67D66E6F}"/>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endParaRPr lang="en-US" altLang="it-IT"/>
          </a:p>
        </p:txBody>
      </p:sp>
      <p:sp>
        <p:nvSpPr>
          <p:cNvPr id="15" name="Segnaposto data 2">
            <a:extLst>
              <a:ext uri="{FF2B5EF4-FFF2-40B4-BE49-F238E27FC236}">
                <a16:creationId xmlns:a16="http://schemas.microsoft.com/office/drawing/2014/main" id="{6FC23FCF-AF8F-880B-3763-26C1E17F49B8}"/>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16" name="Segnaposto piè di pagina 3">
            <a:extLst>
              <a:ext uri="{FF2B5EF4-FFF2-40B4-BE49-F238E27FC236}">
                <a16:creationId xmlns:a16="http://schemas.microsoft.com/office/drawing/2014/main" id="{F4E4618B-7133-56BB-F8A3-1D636EC147F6}"/>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 name="AutoShape 195">
            <a:extLst>
              <a:ext uri="{FF2B5EF4-FFF2-40B4-BE49-F238E27FC236}">
                <a16:creationId xmlns:a16="http://schemas.microsoft.com/office/drawing/2014/main" id="{F96AB974-4791-58C2-E792-8A50A6478C01}"/>
              </a:ext>
            </a:extLst>
          </p:cNvPr>
          <p:cNvSpPr>
            <a:spLocks noChangeArrowheads="1"/>
          </p:cNvSpPr>
          <p:nvPr/>
        </p:nvSpPr>
        <p:spPr bwMode="auto">
          <a:xfrm>
            <a:off x="7059326" y="2670763"/>
            <a:ext cx="4411624" cy="360362"/>
          </a:xfrm>
          <a:prstGeom prst="wedgeRoundRectCallout">
            <a:avLst>
              <a:gd name="adj1" fmla="val -17354"/>
              <a:gd name="adj2" fmla="val 173207"/>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Accept router advertisements on eth0</a:t>
            </a:r>
          </a:p>
        </p:txBody>
      </p:sp>
      <p:grpSp>
        <p:nvGrpSpPr>
          <p:cNvPr id="8" name="Group 7">
            <a:extLst>
              <a:ext uri="{FF2B5EF4-FFF2-40B4-BE49-F238E27FC236}">
                <a16:creationId xmlns:a16="http://schemas.microsoft.com/office/drawing/2014/main" id="{A87CCD6F-7808-E862-1F50-D8333D7EAC16}"/>
              </a:ext>
            </a:extLst>
          </p:cNvPr>
          <p:cNvGrpSpPr/>
          <p:nvPr/>
        </p:nvGrpSpPr>
        <p:grpSpPr>
          <a:xfrm>
            <a:off x="808867" y="1046283"/>
            <a:ext cx="3731855" cy="5319711"/>
            <a:chOff x="331625" y="1046284"/>
            <a:chExt cx="3731855" cy="5054982"/>
          </a:xfrm>
        </p:grpSpPr>
        <p:sp>
          <p:nvSpPr>
            <p:cNvPr id="9" name="AutoShape 103">
              <a:extLst>
                <a:ext uri="{FF2B5EF4-FFF2-40B4-BE49-F238E27FC236}">
                  <a16:creationId xmlns:a16="http://schemas.microsoft.com/office/drawing/2014/main" id="{250AA04B-6EBA-6377-E785-F355FB0111FB}"/>
                </a:ext>
              </a:extLst>
            </p:cNvPr>
            <p:cNvSpPr>
              <a:spLocks noChangeArrowheads="1"/>
            </p:cNvSpPr>
            <p:nvPr/>
          </p:nvSpPr>
          <p:spPr bwMode="auto">
            <a:xfrm>
              <a:off x="331625" y="1322509"/>
              <a:ext cx="3731855" cy="477875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r1[0]="A/00:00:00:00:00:a1"</a:t>
              </a:r>
            </a:p>
            <a:p>
              <a:pPr eaLnBrk="1" hangingPunct="1">
                <a:spcBef>
                  <a:spcPct val="0"/>
                </a:spcBef>
                <a:buClrTx/>
                <a:buSzTx/>
                <a:buFontTx/>
                <a:buNone/>
              </a:pPr>
              <a:r>
                <a:rPr lang="pt-BR" altLang="it-IT" sz="1600" b="1" dirty="0">
                  <a:latin typeface="Courier New" panose="02070309020205020404" pitchFamily="49" charset="0"/>
                </a:rPr>
                <a:t>r1[1]="B/00:00:00:00:00:b1"</a:t>
              </a:r>
            </a:p>
            <a:p>
              <a:pPr eaLnBrk="1" hangingPunct="1">
                <a:spcBef>
                  <a:spcPct val="0"/>
                </a:spcBef>
                <a:buClrTx/>
                <a:buSzTx/>
                <a:buFontTx/>
                <a:buNone/>
              </a:pPr>
              <a:r>
                <a:rPr lang="pt-BR" altLang="it-IT" sz="1600" b="1" dirty="0">
                  <a:latin typeface="Courier New" panose="02070309020205020404" pitchFamily="49" charset="0"/>
                </a:rPr>
                <a:t>r1[image]="kathara/base"</a:t>
              </a:r>
            </a:p>
            <a:p>
              <a:pPr eaLnBrk="1" hangingPunct="1">
                <a:spcBef>
                  <a:spcPct val="0"/>
                </a:spcBef>
                <a:buClrTx/>
                <a:buSzTx/>
                <a:buFontTx/>
                <a:buNone/>
              </a:pPr>
              <a:r>
                <a:rPr lang="pt-BR" altLang="it-IT" sz="1600" b="1" dirty="0">
                  <a:latin typeface="Courier New" panose="02070309020205020404" pitchFamily="49" charset="0"/>
                </a:rPr>
                <a:t>r1[ipv6]=“True"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r2[0]="C/00:00:00:00:00:c1"</a:t>
              </a:r>
            </a:p>
            <a:p>
              <a:pPr eaLnBrk="1" hangingPunct="1">
                <a:spcBef>
                  <a:spcPct val="0"/>
                </a:spcBef>
                <a:buClrTx/>
                <a:buSzTx/>
                <a:buFontTx/>
                <a:buNone/>
              </a:pPr>
              <a:r>
                <a:rPr lang="pt-BR" altLang="it-IT" sz="1600" b="1" dirty="0">
                  <a:latin typeface="Courier New" panose="02070309020205020404" pitchFamily="49" charset="0"/>
                </a:rPr>
                <a:t>r2[1]="B/00:00:00:00:00:b2"</a:t>
              </a:r>
            </a:p>
            <a:p>
              <a:pPr eaLnBrk="1" hangingPunct="1">
                <a:spcBef>
                  <a:spcPct val="0"/>
                </a:spcBef>
                <a:buClrTx/>
                <a:buSzTx/>
                <a:buFontTx/>
                <a:buNone/>
              </a:pPr>
              <a:r>
                <a:rPr lang="pt-BR" altLang="it-IT" sz="1600" b="1" dirty="0">
                  <a:latin typeface="Courier New" panose="02070309020205020404" pitchFamily="49" charset="0"/>
                </a:rPr>
                <a:t>r2[image]="kathara/base"</a:t>
              </a:r>
            </a:p>
            <a:p>
              <a:pPr eaLnBrk="1" hangingPunct="1">
                <a:spcBef>
                  <a:spcPct val="0"/>
                </a:spcBef>
                <a:buClrTx/>
                <a:buSzTx/>
                <a:buFontTx/>
                <a:buNone/>
              </a:pPr>
              <a:r>
                <a:rPr lang="pt-BR" altLang="it-IT" sz="1600" b="1" dirty="0">
                  <a:latin typeface="Courier New" panose="02070309020205020404" pitchFamily="49" charset="0"/>
                </a:rPr>
                <a:t>r2[ipv6]=“True"</a:t>
              </a:r>
            </a:p>
            <a:p>
              <a:pPr eaLnBrk="1" hangingPunct="1">
                <a:spcBef>
                  <a:spcPct val="0"/>
                </a:spcBef>
                <a:buClrTx/>
                <a:buSzTx/>
                <a:buFontTx/>
                <a:buNone/>
              </a:pPr>
              <a:endParaRPr lang="pt-BR" altLang="it-IT" sz="1600" b="1" dirty="0">
                <a:latin typeface="Courier New" panose="02070309020205020404" pitchFamily="49" charset="0"/>
              </a:endParaRPr>
            </a:p>
          </p:txBody>
        </p:sp>
        <p:sp>
          <p:nvSpPr>
            <p:cNvPr id="10" name="AutoShape 104">
              <a:extLst>
                <a:ext uri="{FF2B5EF4-FFF2-40B4-BE49-F238E27FC236}">
                  <a16:creationId xmlns:a16="http://schemas.microsoft.com/office/drawing/2014/main" id="{76AE059B-DF2B-0E07-601D-69BEA02FD9F5}"/>
                </a:ext>
              </a:extLst>
            </p:cNvPr>
            <p:cNvSpPr>
              <a:spLocks noChangeArrowheads="1"/>
            </p:cNvSpPr>
            <p:nvPr/>
          </p:nvSpPr>
          <p:spPr bwMode="auto">
            <a:xfrm>
              <a:off x="504808" y="1046284"/>
              <a:ext cx="2059336" cy="360362"/>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3" name="AutoShape 195">
            <a:extLst>
              <a:ext uri="{FF2B5EF4-FFF2-40B4-BE49-F238E27FC236}">
                <a16:creationId xmlns:a16="http://schemas.microsoft.com/office/drawing/2014/main" id="{C957FFA1-BBB7-FFE8-0F66-DD669864A0DE}"/>
              </a:ext>
            </a:extLst>
          </p:cNvPr>
          <p:cNvSpPr>
            <a:spLocks noChangeArrowheads="1"/>
          </p:cNvSpPr>
          <p:nvPr/>
        </p:nvSpPr>
        <p:spPr bwMode="auto">
          <a:xfrm>
            <a:off x="1913804" y="2009102"/>
            <a:ext cx="4411624" cy="360362"/>
          </a:xfrm>
          <a:prstGeom prst="wedgeRoundRectCallout">
            <a:avLst>
              <a:gd name="adj1" fmla="val -33445"/>
              <a:gd name="adj2" fmla="val -103909"/>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Set the MAC address on the interface</a:t>
            </a:r>
          </a:p>
        </p:txBody>
      </p:sp>
    </p:spTree>
    <p:extLst>
      <p:ext uri="{BB962C8B-B14F-4D97-AF65-F5344CB8AC3E}">
        <p14:creationId xmlns:p14="http://schemas.microsoft.com/office/powerpoint/2010/main" val="55750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95">
            <a:extLst>
              <a:ext uri="{FF2B5EF4-FFF2-40B4-BE49-F238E27FC236}">
                <a16:creationId xmlns:a16="http://schemas.microsoft.com/office/drawing/2014/main" id="{57CC342D-A2DA-033E-0D02-CE4E113E9C7F}"/>
              </a:ext>
            </a:extLst>
          </p:cNvPr>
          <p:cNvSpPr>
            <a:spLocks noGrp="1" noChangeArrowheads="1"/>
          </p:cNvSpPr>
          <p:nvPr>
            <p:ph type="title"/>
          </p:nvPr>
        </p:nvSpPr>
        <p:spPr/>
        <p:txBody>
          <a:bodyPr/>
          <a:lstStyle/>
          <a:p>
            <a:pPr eaLnBrk="1" hangingPunct="1"/>
            <a:r>
              <a:rPr lang="it-IT" altLang="it-IT"/>
              <a:t>a quick look at the lab</a:t>
            </a:r>
            <a:endParaRPr lang="en-US" altLang="it-IT"/>
          </a:p>
        </p:txBody>
      </p:sp>
      <p:sp>
        <p:nvSpPr>
          <p:cNvPr id="15" name="Segnaposto data 2">
            <a:extLst>
              <a:ext uri="{FF2B5EF4-FFF2-40B4-BE49-F238E27FC236}">
                <a16:creationId xmlns:a16="http://schemas.microsoft.com/office/drawing/2014/main" id="{306E9D84-E7BF-7956-8863-0BA5BAF66F6D}"/>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16" name="Segnaposto piè di pagina 3">
            <a:extLst>
              <a:ext uri="{FF2B5EF4-FFF2-40B4-BE49-F238E27FC236}">
                <a16:creationId xmlns:a16="http://schemas.microsoft.com/office/drawing/2014/main" id="{A4217804-61D6-5DDB-B187-42CDA49EE0A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3317" name="Group 106">
            <a:extLst>
              <a:ext uri="{FF2B5EF4-FFF2-40B4-BE49-F238E27FC236}">
                <a16:creationId xmlns:a16="http://schemas.microsoft.com/office/drawing/2014/main" id="{BE52415C-BA94-28FF-814E-B45AD3DD5278}"/>
              </a:ext>
            </a:extLst>
          </p:cNvPr>
          <p:cNvGrpSpPr>
            <a:grpSpLocks/>
          </p:cNvGrpSpPr>
          <p:nvPr/>
        </p:nvGrpSpPr>
        <p:grpSpPr bwMode="auto">
          <a:xfrm>
            <a:off x="4910145" y="1916115"/>
            <a:ext cx="5794375" cy="1195386"/>
            <a:chOff x="126" y="2522"/>
            <a:chExt cx="2676" cy="591"/>
          </a:xfrm>
        </p:grpSpPr>
        <p:sp>
          <p:nvSpPr>
            <p:cNvPr id="13325" name="AutoShape 97">
              <a:extLst>
                <a:ext uri="{FF2B5EF4-FFF2-40B4-BE49-F238E27FC236}">
                  <a16:creationId xmlns:a16="http://schemas.microsoft.com/office/drawing/2014/main" id="{CE42932F-DF6F-181F-B656-0738ABB62D6D}"/>
                </a:ext>
              </a:extLst>
            </p:cNvPr>
            <p:cNvSpPr>
              <a:spLocks noChangeArrowheads="1"/>
            </p:cNvSpPr>
            <p:nvPr/>
          </p:nvSpPr>
          <p:spPr bwMode="auto">
            <a:xfrm>
              <a:off x="126" y="2704"/>
              <a:ext cx="2676" cy="409"/>
            </a:xfrm>
            <a:prstGeom prst="foldedCorner">
              <a:avLst>
                <a:gd name="adj" fmla="val 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6" name="AutoShape 98">
              <a:extLst>
                <a:ext uri="{FF2B5EF4-FFF2-40B4-BE49-F238E27FC236}">
                  <a16:creationId xmlns:a16="http://schemas.microsoft.com/office/drawing/2014/main" id="{6A90BF16-9E1B-1260-0FD6-960B2311CF3B}"/>
                </a:ext>
              </a:extLst>
            </p:cNvPr>
            <p:cNvSpPr>
              <a:spLocks noChangeArrowheads="1"/>
            </p:cNvSpPr>
            <p:nvPr/>
          </p:nvSpPr>
          <p:spPr bwMode="auto">
            <a:xfrm>
              <a:off x="171" y="2522"/>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pc1.startup</a:t>
              </a:r>
            </a:p>
          </p:txBody>
        </p:sp>
      </p:grpSp>
      <p:grpSp>
        <p:nvGrpSpPr>
          <p:cNvPr id="13318" name="Group 116">
            <a:extLst>
              <a:ext uri="{FF2B5EF4-FFF2-40B4-BE49-F238E27FC236}">
                <a16:creationId xmlns:a16="http://schemas.microsoft.com/office/drawing/2014/main" id="{DF900238-9BB8-5C1F-9C08-26507852F013}"/>
              </a:ext>
            </a:extLst>
          </p:cNvPr>
          <p:cNvGrpSpPr>
            <a:grpSpLocks/>
          </p:cNvGrpSpPr>
          <p:nvPr/>
        </p:nvGrpSpPr>
        <p:grpSpPr bwMode="auto">
          <a:xfrm>
            <a:off x="4910145" y="3284545"/>
            <a:ext cx="5794375" cy="1152525"/>
            <a:chOff x="2739" y="2704"/>
            <a:chExt cx="2676" cy="591"/>
          </a:xfrm>
        </p:grpSpPr>
        <p:sp>
          <p:nvSpPr>
            <p:cNvPr id="13323" name="AutoShape 110">
              <a:extLst>
                <a:ext uri="{FF2B5EF4-FFF2-40B4-BE49-F238E27FC236}">
                  <a16:creationId xmlns:a16="http://schemas.microsoft.com/office/drawing/2014/main" id="{D2FECFE5-5EAB-FDB2-385C-2E777E5B6002}"/>
                </a:ext>
              </a:extLst>
            </p:cNvPr>
            <p:cNvSpPr>
              <a:spLocks noChangeArrowheads="1"/>
            </p:cNvSpPr>
            <p:nvPr/>
          </p:nvSpPr>
          <p:spPr bwMode="auto">
            <a:xfrm>
              <a:off x="2739" y="2886"/>
              <a:ext cx="2676"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4" name="AutoShape 111">
              <a:extLst>
                <a:ext uri="{FF2B5EF4-FFF2-40B4-BE49-F238E27FC236}">
                  <a16:creationId xmlns:a16="http://schemas.microsoft.com/office/drawing/2014/main" id="{FCF17E2D-3A58-D965-6159-4A0DFA10038C}"/>
                </a:ext>
              </a:extLst>
            </p:cNvPr>
            <p:cNvSpPr>
              <a:spLocks noChangeArrowheads="1"/>
            </p:cNvSpPr>
            <p:nvPr/>
          </p:nvSpPr>
          <p:spPr bwMode="auto">
            <a:xfrm>
              <a:off x="2784" y="270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pc2.startup</a:t>
              </a:r>
            </a:p>
          </p:txBody>
        </p:sp>
      </p:grpSp>
      <p:grpSp>
        <p:nvGrpSpPr>
          <p:cNvPr id="13319" name="Group 117">
            <a:extLst>
              <a:ext uri="{FF2B5EF4-FFF2-40B4-BE49-F238E27FC236}">
                <a16:creationId xmlns:a16="http://schemas.microsoft.com/office/drawing/2014/main" id="{02F1A97A-F94B-449B-6232-D64832A9AA41}"/>
              </a:ext>
            </a:extLst>
          </p:cNvPr>
          <p:cNvGrpSpPr>
            <a:grpSpLocks/>
          </p:cNvGrpSpPr>
          <p:nvPr/>
        </p:nvGrpSpPr>
        <p:grpSpPr bwMode="auto">
          <a:xfrm>
            <a:off x="4910145" y="4579938"/>
            <a:ext cx="5794375" cy="1085850"/>
            <a:chOff x="2739" y="3339"/>
            <a:chExt cx="3650" cy="684"/>
          </a:xfrm>
        </p:grpSpPr>
        <p:sp>
          <p:nvSpPr>
            <p:cNvPr id="13321" name="AutoShape 113">
              <a:extLst>
                <a:ext uri="{FF2B5EF4-FFF2-40B4-BE49-F238E27FC236}">
                  <a16:creationId xmlns:a16="http://schemas.microsoft.com/office/drawing/2014/main" id="{E4E74AB7-0975-6A9E-EC54-43856BACA718}"/>
                </a:ext>
              </a:extLst>
            </p:cNvPr>
            <p:cNvSpPr>
              <a:spLocks noChangeArrowheads="1"/>
            </p:cNvSpPr>
            <p:nvPr/>
          </p:nvSpPr>
          <p:spPr bwMode="auto">
            <a:xfrm>
              <a:off x="2739" y="3521"/>
              <a:ext cx="3650" cy="502"/>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2" name="AutoShape 114">
              <a:extLst>
                <a:ext uri="{FF2B5EF4-FFF2-40B4-BE49-F238E27FC236}">
                  <a16:creationId xmlns:a16="http://schemas.microsoft.com/office/drawing/2014/main" id="{7B69140E-0392-6D05-0757-E9144D344751}"/>
                </a:ext>
              </a:extLst>
            </p:cNvPr>
            <p:cNvSpPr>
              <a:spLocks noChangeArrowheads="1"/>
            </p:cNvSpPr>
            <p:nvPr/>
          </p:nvSpPr>
          <p:spPr bwMode="auto">
            <a:xfrm>
              <a:off x="2784" y="3339"/>
              <a:ext cx="1292"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pc3.startup</a:t>
              </a:r>
            </a:p>
          </p:txBody>
        </p:sp>
      </p:grpSp>
    </p:spTree>
    <p:extLst>
      <p:ext uri="{BB962C8B-B14F-4D97-AF65-F5344CB8AC3E}">
        <p14:creationId xmlns:p14="http://schemas.microsoft.com/office/powerpoint/2010/main" val="297094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95">
            <a:extLst>
              <a:ext uri="{FF2B5EF4-FFF2-40B4-BE49-F238E27FC236}">
                <a16:creationId xmlns:a16="http://schemas.microsoft.com/office/drawing/2014/main" id="{57CC342D-A2DA-033E-0D02-CE4E113E9C7F}"/>
              </a:ext>
            </a:extLst>
          </p:cNvPr>
          <p:cNvSpPr>
            <a:spLocks noGrp="1" noChangeArrowheads="1"/>
          </p:cNvSpPr>
          <p:nvPr>
            <p:ph type="title"/>
          </p:nvPr>
        </p:nvSpPr>
        <p:spPr/>
        <p:txBody>
          <a:bodyPr/>
          <a:lstStyle/>
          <a:p>
            <a:pPr eaLnBrk="1" hangingPunct="1"/>
            <a:r>
              <a:rPr lang="it-IT" altLang="it-IT"/>
              <a:t>a quick look at the lab</a:t>
            </a:r>
            <a:endParaRPr lang="en-US" altLang="it-IT"/>
          </a:p>
        </p:txBody>
      </p:sp>
      <p:sp>
        <p:nvSpPr>
          <p:cNvPr id="15" name="Segnaposto data 2">
            <a:extLst>
              <a:ext uri="{FF2B5EF4-FFF2-40B4-BE49-F238E27FC236}">
                <a16:creationId xmlns:a16="http://schemas.microsoft.com/office/drawing/2014/main" id="{306E9D84-E7BF-7956-8863-0BA5BAF66F6D}"/>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16" name="Segnaposto piè di pagina 3">
            <a:extLst>
              <a:ext uri="{FF2B5EF4-FFF2-40B4-BE49-F238E27FC236}">
                <a16:creationId xmlns:a16="http://schemas.microsoft.com/office/drawing/2014/main" id="{A4217804-61D6-5DDB-B187-42CDA49EE0A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3317" name="Group 106">
            <a:extLst>
              <a:ext uri="{FF2B5EF4-FFF2-40B4-BE49-F238E27FC236}">
                <a16:creationId xmlns:a16="http://schemas.microsoft.com/office/drawing/2014/main" id="{BE52415C-BA94-28FF-814E-B45AD3DD5278}"/>
              </a:ext>
            </a:extLst>
          </p:cNvPr>
          <p:cNvGrpSpPr>
            <a:grpSpLocks/>
          </p:cNvGrpSpPr>
          <p:nvPr/>
        </p:nvGrpSpPr>
        <p:grpSpPr bwMode="auto">
          <a:xfrm>
            <a:off x="4910145" y="1916115"/>
            <a:ext cx="5794375" cy="1195386"/>
            <a:chOff x="126" y="2522"/>
            <a:chExt cx="2676" cy="591"/>
          </a:xfrm>
        </p:grpSpPr>
        <p:sp>
          <p:nvSpPr>
            <p:cNvPr id="13325" name="AutoShape 97">
              <a:extLst>
                <a:ext uri="{FF2B5EF4-FFF2-40B4-BE49-F238E27FC236}">
                  <a16:creationId xmlns:a16="http://schemas.microsoft.com/office/drawing/2014/main" id="{CE42932F-DF6F-181F-B656-0738ABB62D6D}"/>
                </a:ext>
              </a:extLst>
            </p:cNvPr>
            <p:cNvSpPr>
              <a:spLocks noChangeArrowheads="1"/>
            </p:cNvSpPr>
            <p:nvPr/>
          </p:nvSpPr>
          <p:spPr bwMode="auto">
            <a:xfrm>
              <a:off x="126" y="2704"/>
              <a:ext cx="2676" cy="409"/>
            </a:xfrm>
            <a:prstGeom prst="foldedCorner">
              <a:avLst>
                <a:gd name="adj" fmla="val 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6" name="AutoShape 98">
              <a:extLst>
                <a:ext uri="{FF2B5EF4-FFF2-40B4-BE49-F238E27FC236}">
                  <a16:creationId xmlns:a16="http://schemas.microsoft.com/office/drawing/2014/main" id="{6A90BF16-9E1B-1260-0FD6-960B2311CF3B}"/>
                </a:ext>
              </a:extLst>
            </p:cNvPr>
            <p:cNvSpPr>
              <a:spLocks noChangeArrowheads="1"/>
            </p:cNvSpPr>
            <p:nvPr/>
          </p:nvSpPr>
          <p:spPr bwMode="auto">
            <a:xfrm>
              <a:off x="171" y="2522"/>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pc1.startup</a:t>
              </a:r>
            </a:p>
          </p:txBody>
        </p:sp>
      </p:grpSp>
      <p:grpSp>
        <p:nvGrpSpPr>
          <p:cNvPr id="13318" name="Group 116">
            <a:extLst>
              <a:ext uri="{FF2B5EF4-FFF2-40B4-BE49-F238E27FC236}">
                <a16:creationId xmlns:a16="http://schemas.microsoft.com/office/drawing/2014/main" id="{DF900238-9BB8-5C1F-9C08-26507852F013}"/>
              </a:ext>
            </a:extLst>
          </p:cNvPr>
          <p:cNvGrpSpPr>
            <a:grpSpLocks/>
          </p:cNvGrpSpPr>
          <p:nvPr/>
        </p:nvGrpSpPr>
        <p:grpSpPr bwMode="auto">
          <a:xfrm>
            <a:off x="4910145" y="3284545"/>
            <a:ext cx="5794375" cy="1152525"/>
            <a:chOff x="2739" y="2704"/>
            <a:chExt cx="2676" cy="591"/>
          </a:xfrm>
        </p:grpSpPr>
        <p:sp>
          <p:nvSpPr>
            <p:cNvPr id="13323" name="AutoShape 110">
              <a:extLst>
                <a:ext uri="{FF2B5EF4-FFF2-40B4-BE49-F238E27FC236}">
                  <a16:creationId xmlns:a16="http://schemas.microsoft.com/office/drawing/2014/main" id="{D2FECFE5-5EAB-FDB2-385C-2E777E5B6002}"/>
                </a:ext>
              </a:extLst>
            </p:cNvPr>
            <p:cNvSpPr>
              <a:spLocks noChangeArrowheads="1"/>
            </p:cNvSpPr>
            <p:nvPr/>
          </p:nvSpPr>
          <p:spPr bwMode="auto">
            <a:xfrm>
              <a:off x="2739" y="2886"/>
              <a:ext cx="2676"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4" name="AutoShape 111">
              <a:extLst>
                <a:ext uri="{FF2B5EF4-FFF2-40B4-BE49-F238E27FC236}">
                  <a16:creationId xmlns:a16="http://schemas.microsoft.com/office/drawing/2014/main" id="{FCF17E2D-3A58-D965-6159-4A0DFA10038C}"/>
                </a:ext>
              </a:extLst>
            </p:cNvPr>
            <p:cNvSpPr>
              <a:spLocks noChangeArrowheads="1"/>
            </p:cNvSpPr>
            <p:nvPr/>
          </p:nvSpPr>
          <p:spPr bwMode="auto">
            <a:xfrm>
              <a:off x="2784" y="270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pc2.startup</a:t>
              </a:r>
            </a:p>
          </p:txBody>
        </p:sp>
      </p:grpSp>
      <p:grpSp>
        <p:nvGrpSpPr>
          <p:cNvPr id="13319" name="Group 117">
            <a:extLst>
              <a:ext uri="{FF2B5EF4-FFF2-40B4-BE49-F238E27FC236}">
                <a16:creationId xmlns:a16="http://schemas.microsoft.com/office/drawing/2014/main" id="{02F1A97A-F94B-449B-6232-D64832A9AA41}"/>
              </a:ext>
            </a:extLst>
          </p:cNvPr>
          <p:cNvGrpSpPr>
            <a:grpSpLocks/>
          </p:cNvGrpSpPr>
          <p:nvPr/>
        </p:nvGrpSpPr>
        <p:grpSpPr bwMode="auto">
          <a:xfrm>
            <a:off x="4910145" y="4579938"/>
            <a:ext cx="5794375" cy="1085850"/>
            <a:chOff x="2739" y="3339"/>
            <a:chExt cx="3650" cy="684"/>
          </a:xfrm>
        </p:grpSpPr>
        <p:sp>
          <p:nvSpPr>
            <p:cNvPr id="13321" name="AutoShape 113">
              <a:extLst>
                <a:ext uri="{FF2B5EF4-FFF2-40B4-BE49-F238E27FC236}">
                  <a16:creationId xmlns:a16="http://schemas.microsoft.com/office/drawing/2014/main" id="{E4E74AB7-0975-6A9E-EC54-43856BACA718}"/>
                </a:ext>
              </a:extLst>
            </p:cNvPr>
            <p:cNvSpPr>
              <a:spLocks noChangeArrowheads="1"/>
            </p:cNvSpPr>
            <p:nvPr/>
          </p:nvSpPr>
          <p:spPr bwMode="auto">
            <a:xfrm>
              <a:off x="2739" y="3521"/>
              <a:ext cx="3650" cy="502"/>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2" name="AutoShape 114">
              <a:extLst>
                <a:ext uri="{FF2B5EF4-FFF2-40B4-BE49-F238E27FC236}">
                  <a16:creationId xmlns:a16="http://schemas.microsoft.com/office/drawing/2014/main" id="{7B69140E-0392-6D05-0757-E9144D344751}"/>
                </a:ext>
              </a:extLst>
            </p:cNvPr>
            <p:cNvSpPr>
              <a:spLocks noChangeArrowheads="1"/>
            </p:cNvSpPr>
            <p:nvPr/>
          </p:nvSpPr>
          <p:spPr bwMode="auto">
            <a:xfrm>
              <a:off x="2784" y="3339"/>
              <a:ext cx="1292"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pc3.startup</a:t>
              </a:r>
            </a:p>
          </p:txBody>
        </p:sp>
      </p:grpSp>
      <p:sp>
        <p:nvSpPr>
          <p:cNvPr id="2" name="AutoShape 195">
            <a:extLst>
              <a:ext uri="{FF2B5EF4-FFF2-40B4-BE49-F238E27FC236}">
                <a16:creationId xmlns:a16="http://schemas.microsoft.com/office/drawing/2014/main" id="{195237C0-8B4C-7CB2-6E5A-96A1A03BB5BE}"/>
              </a:ext>
            </a:extLst>
          </p:cNvPr>
          <p:cNvSpPr>
            <a:spLocks noChangeArrowheads="1"/>
          </p:cNvSpPr>
          <p:nvPr/>
        </p:nvSpPr>
        <p:spPr bwMode="auto">
          <a:xfrm>
            <a:off x="401317" y="1698348"/>
            <a:ext cx="3982219" cy="1353816"/>
          </a:xfrm>
          <a:prstGeom prst="wedgeRoundRectCallout">
            <a:avLst>
              <a:gd name="adj1" fmla="val 54574"/>
              <a:gd name="adj2" fmla="val 2916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IT" dirty="0">
                <a:latin typeface="Tahoma" panose="020B0604030504040204" pitchFamily="34" charset="0"/>
              </a:rPr>
              <a:t>no command is given to configure an IPv6 address or a default gateway, since they come from the </a:t>
            </a:r>
            <a:r>
              <a:rPr lang="en-US" altLang="en-IT" b="1" dirty="0">
                <a:latin typeface="Tahoma" panose="020B0604030504040204" pitchFamily="34" charset="0"/>
              </a:rPr>
              <a:t>stateless auto-configuration</a:t>
            </a:r>
            <a:br>
              <a:rPr lang="en-US" altLang="en-IT" dirty="0">
                <a:latin typeface="Tahoma" panose="020B0604030504040204" pitchFamily="34" charset="0"/>
              </a:rPr>
            </a:br>
            <a:endParaRPr lang="en-US" altLang="en-IT" dirty="0">
              <a:latin typeface="Tahoma" panose="020B0604030504040204" pitchFamily="34" charset="0"/>
            </a:endParaRPr>
          </a:p>
        </p:txBody>
      </p:sp>
    </p:spTree>
    <p:extLst>
      <p:ext uri="{BB962C8B-B14F-4D97-AF65-F5344CB8AC3E}">
        <p14:creationId xmlns:p14="http://schemas.microsoft.com/office/powerpoint/2010/main" val="42592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4341" name="Group 4">
            <a:extLst>
              <a:ext uri="{FF2B5EF4-FFF2-40B4-BE49-F238E27FC236}">
                <a16:creationId xmlns:a16="http://schemas.microsoft.com/office/drawing/2014/main" id="{36F12175-B359-B752-7C5D-BF0917A4B4C0}"/>
              </a:ext>
            </a:extLst>
          </p:cNvPr>
          <p:cNvGrpSpPr>
            <a:grpSpLocks/>
          </p:cNvGrpSpPr>
          <p:nvPr/>
        </p:nvGrpSpPr>
        <p:grpSpPr bwMode="auto">
          <a:xfrm>
            <a:off x="3580872" y="1365874"/>
            <a:ext cx="7860077" cy="2493420"/>
            <a:chOff x="126" y="3294"/>
            <a:chExt cx="5943" cy="1575"/>
          </a:xfrm>
        </p:grpSpPr>
        <p:sp>
          <p:nvSpPr>
            <p:cNvPr id="14343" name="AutoShape 5">
              <a:extLst>
                <a:ext uri="{FF2B5EF4-FFF2-40B4-BE49-F238E27FC236}">
                  <a16:creationId xmlns:a16="http://schemas.microsoft.com/office/drawing/2014/main" id="{709BABB2-0DBC-F8AB-FADF-21194B12E2F3}"/>
                </a:ext>
              </a:extLst>
            </p:cNvPr>
            <p:cNvSpPr>
              <a:spLocks noChangeArrowheads="1"/>
            </p:cNvSpPr>
            <p:nvPr/>
          </p:nvSpPr>
          <p:spPr bwMode="auto">
            <a:xfrm>
              <a:off x="126" y="3475"/>
              <a:ext cx="5943" cy="1394"/>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14344" name="AutoShape 6">
              <a:extLst>
                <a:ext uri="{FF2B5EF4-FFF2-40B4-BE49-F238E27FC236}">
                  <a16:creationId xmlns:a16="http://schemas.microsoft.com/office/drawing/2014/main" id="{89B8F4A3-E93F-E566-FEB2-018BA3A8616F}"/>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 name="AutoShape 195">
            <a:extLst>
              <a:ext uri="{FF2B5EF4-FFF2-40B4-BE49-F238E27FC236}">
                <a16:creationId xmlns:a16="http://schemas.microsoft.com/office/drawing/2014/main" id="{3E5E4054-E747-2BCD-B0A2-7D5712A4CCE0}"/>
              </a:ext>
            </a:extLst>
          </p:cNvPr>
          <p:cNvSpPr>
            <a:spLocks noChangeArrowheads="1"/>
          </p:cNvSpPr>
          <p:nvPr/>
        </p:nvSpPr>
        <p:spPr bwMode="auto">
          <a:xfrm>
            <a:off x="120868" y="1422902"/>
            <a:ext cx="3110847" cy="826718"/>
          </a:xfrm>
          <a:prstGeom prst="wedgeRoundRectCallout">
            <a:avLst>
              <a:gd name="adj1" fmla="val 57380"/>
              <a:gd name="adj2" fmla="val -3956"/>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a static IPv6 address is given to eth0 and to eth1</a:t>
            </a:r>
          </a:p>
        </p:txBody>
      </p:sp>
      <p:sp>
        <p:nvSpPr>
          <p:cNvPr id="3" name="AutoShape 195">
            <a:extLst>
              <a:ext uri="{FF2B5EF4-FFF2-40B4-BE49-F238E27FC236}">
                <a16:creationId xmlns:a16="http://schemas.microsoft.com/office/drawing/2014/main" id="{3E7C0220-9613-629D-5549-8693CC81FF20}"/>
              </a:ext>
            </a:extLst>
          </p:cNvPr>
          <p:cNvSpPr>
            <a:spLocks noChangeArrowheads="1"/>
          </p:cNvSpPr>
          <p:nvPr/>
        </p:nvSpPr>
        <p:spPr bwMode="auto">
          <a:xfrm>
            <a:off x="120868" y="2710437"/>
            <a:ext cx="3110847" cy="1217940"/>
          </a:xfrm>
          <a:prstGeom prst="wedgeRoundRectCallout">
            <a:avLst>
              <a:gd name="adj1" fmla="val -6184"/>
              <a:gd name="adj2" fmla="val -8600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consequently, the corresponding LANs are considered </a:t>
            </a:r>
            <a:r>
              <a:rPr lang="en-US" altLang="en-IT" i="1">
                <a:latin typeface="Tahoma" panose="020B0604030504040204" pitchFamily="34" charset="0"/>
              </a:rPr>
              <a:t>directly connected</a:t>
            </a:r>
          </a:p>
        </p:txBody>
      </p:sp>
      <p:grpSp>
        <p:nvGrpSpPr>
          <p:cNvPr id="4" name="Group 4">
            <a:extLst>
              <a:ext uri="{FF2B5EF4-FFF2-40B4-BE49-F238E27FC236}">
                <a16:creationId xmlns:a16="http://schemas.microsoft.com/office/drawing/2014/main" id="{1C097185-4667-68A9-B6CA-E594F6EC75F9}"/>
              </a:ext>
            </a:extLst>
          </p:cNvPr>
          <p:cNvGrpSpPr>
            <a:grpSpLocks/>
          </p:cNvGrpSpPr>
          <p:nvPr/>
        </p:nvGrpSpPr>
        <p:grpSpPr bwMode="auto">
          <a:xfrm>
            <a:off x="3580872" y="1365874"/>
            <a:ext cx="7860077" cy="2493420"/>
            <a:chOff x="126" y="3294"/>
            <a:chExt cx="5943" cy="1575"/>
          </a:xfrm>
        </p:grpSpPr>
        <p:sp>
          <p:nvSpPr>
            <p:cNvPr id="5" name="AutoShape 5">
              <a:extLst>
                <a:ext uri="{FF2B5EF4-FFF2-40B4-BE49-F238E27FC236}">
                  <a16:creationId xmlns:a16="http://schemas.microsoft.com/office/drawing/2014/main" id="{2FF5E21C-7ABA-6222-FA38-D29A4139AE24}"/>
                </a:ext>
              </a:extLst>
            </p:cNvPr>
            <p:cNvSpPr>
              <a:spLocks noChangeArrowheads="1"/>
            </p:cNvSpPr>
            <p:nvPr/>
          </p:nvSpPr>
          <p:spPr bwMode="auto">
            <a:xfrm>
              <a:off x="126" y="3475"/>
              <a:ext cx="5943" cy="1394"/>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6" name="AutoShape 6">
              <a:extLst>
                <a:ext uri="{FF2B5EF4-FFF2-40B4-BE49-F238E27FC236}">
                  <a16:creationId xmlns:a16="http://schemas.microsoft.com/office/drawing/2014/main" id="{4C34A01E-3FE6-4F17-C7BB-DB548FE21ECB}"/>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Tree>
    <p:extLst>
      <p:ext uri="{BB962C8B-B14F-4D97-AF65-F5344CB8AC3E}">
        <p14:creationId xmlns:p14="http://schemas.microsoft.com/office/powerpoint/2010/main" val="1842605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4" name="Group 4">
            <a:extLst>
              <a:ext uri="{FF2B5EF4-FFF2-40B4-BE49-F238E27FC236}">
                <a16:creationId xmlns:a16="http://schemas.microsoft.com/office/drawing/2014/main" id="{1C097185-4667-68A9-B6CA-E594F6EC75F9}"/>
              </a:ext>
            </a:extLst>
          </p:cNvPr>
          <p:cNvGrpSpPr>
            <a:grpSpLocks/>
          </p:cNvGrpSpPr>
          <p:nvPr/>
        </p:nvGrpSpPr>
        <p:grpSpPr bwMode="auto">
          <a:xfrm>
            <a:off x="3580872" y="1365874"/>
            <a:ext cx="7860077" cy="2493420"/>
            <a:chOff x="126" y="3294"/>
            <a:chExt cx="5943" cy="1575"/>
          </a:xfrm>
        </p:grpSpPr>
        <p:sp>
          <p:nvSpPr>
            <p:cNvPr id="5" name="AutoShape 5">
              <a:extLst>
                <a:ext uri="{FF2B5EF4-FFF2-40B4-BE49-F238E27FC236}">
                  <a16:creationId xmlns:a16="http://schemas.microsoft.com/office/drawing/2014/main" id="{2FF5E21C-7ABA-6222-FA38-D29A4139AE24}"/>
                </a:ext>
              </a:extLst>
            </p:cNvPr>
            <p:cNvSpPr>
              <a:spLocks noChangeArrowheads="1"/>
            </p:cNvSpPr>
            <p:nvPr/>
          </p:nvSpPr>
          <p:spPr bwMode="auto">
            <a:xfrm>
              <a:off x="126" y="3475"/>
              <a:ext cx="5943" cy="1394"/>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6" name="AutoShape 6">
              <a:extLst>
                <a:ext uri="{FF2B5EF4-FFF2-40B4-BE49-F238E27FC236}">
                  <a16:creationId xmlns:a16="http://schemas.microsoft.com/office/drawing/2014/main" id="{4C34A01E-3FE6-4F17-C7BB-DB548FE21ECB}"/>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7" name="AutoShape 195">
            <a:extLst>
              <a:ext uri="{FF2B5EF4-FFF2-40B4-BE49-F238E27FC236}">
                <a16:creationId xmlns:a16="http://schemas.microsoft.com/office/drawing/2014/main" id="{AFCB2A5B-9571-E188-586C-0AA425A9373E}"/>
              </a:ext>
            </a:extLst>
          </p:cNvPr>
          <p:cNvSpPr>
            <a:spLocks noChangeArrowheads="1"/>
          </p:cNvSpPr>
          <p:nvPr/>
        </p:nvSpPr>
        <p:spPr bwMode="auto">
          <a:xfrm>
            <a:off x="108341" y="1607637"/>
            <a:ext cx="3110847" cy="477667"/>
          </a:xfrm>
          <a:prstGeom prst="wedgeRoundRectCallout">
            <a:avLst>
              <a:gd name="adj1" fmla="val 69604"/>
              <a:gd name="adj2" fmla="val 13110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the routing table is set; </a:t>
            </a:r>
          </a:p>
        </p:txBody>
      </p:sp>
      <p:sp>
        <p:nvSpPr>
          <p:cNvPr id="8" name="AutoShape 195">
            <a:extLst>
              <a:ext uri="{FF2B5EF4-FFF2-40B4-BE49-F238E27FC236}">
                <a16:creationId xmlns:a16="http://schemas.microsoft.com/office/drawing/2014/main" id="{3F3C2C85-DF2E-2B2D-5699-F14E408173A1}"/>
              </a:ext>
            </a:extLst>
          </p:cNvPr>
          <p:cNvSpPr>
            <a:spLocks noChangeArrowheads="1"/>
          </p:cNvSpPr>
          <p:nvPr/>
        </p:nvSpPr>
        <p:spPr bwMode="auto">
          <a:xfrm>
            <a:off x="110696" y="2730059"/>
            <a:ext cx="3108492" cy="1742310"/>
          </a:xfrm>
          <a:prstGeom prst="wedgeRoundRectCallout">
            <a:avLst>
              <a:gd name="adj1" fmla="val -6840"/>
              <a:gd name="adj2" fmla="val -8735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a row is added to the routing table on how to reach a LAN that is not directly connected; the </a:t>
            </a:r>
            <a:r>
              <a:rPr lang="en-US" altLang="en-IT" dirty="0" err="1">
                <a:latin typeface="Tahoma" panose="020B0604030504040204" pitchFamily="34" charset="0"/>
              </a:rPr>
              <a:t>nexthop</a:t>
            </a:r>
            <a:r>
              <a:rPr lang="en-US" altLang="en-IT" dirty="0">
                <a:latin typeface="Tahoma" panose="020B0604030504040204" pitchFamily="34" charset="0"/>
              </a:rPr>
              <a:t> is a link-local address</a:t>
            </a:r>
          </a:p>
        </p:txBody>
      </p:sp>
    </p:spTree>
    <p:extLst>
      <p:ext uri="{BB962C8B-B14F-4D97-AF65-F5344CB8AC3E}">
        <p14:creationId xmlns:p14="http://schemas.microsoft.com/office/powerpoint/2010/main" val="15530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4" name="Group 4">
            <a:extLst>
              <a:ext uri="{FF2B5EF4-FFF2-40B4-BE49-F238E27FC236}">
                <a16:creationId xmlns:a16="http://schemas.microsoft.com/office/drawing/2014/main" id="{1C097185-4667-68A9-B6CA-E594F6EC75F9}"/>
              </a:ext>
            </a:extLst>
          </p:cNvPr>
          <p:cNvGrpSpPr>
            <a:grpSpLocks/>
          </p:cNvGrpSpPr>
          <p:nvPr/>
        </p:nvGrpSpPr>
        <p:grpSpPr bwMode="auto">
          <a:xfrm>
            <a:off x="3580872" y="1365874"/>
            <a:ext cx="7860077" cy="2493420"/>
            <a:chOff x="126" y="3294"/>
            <a:chExt cx="5943" cy="1575"/>
          </a:xfrm>
        </p:grpSpPr>
        <p:sp>
          <p:nvSpPr>
            <p:cNvPr id="5" name="AutoShape 5">
              <a:extLst>
                <a:ext uri="{FF2B5EF4-FFF2-40B4-BE49-F238E27FC236}">
                  <a16:creationId xmlns:a16="http://schemas.microsoft.com/office/drawing/2014/main" id="{2FF5E21C-7ABA-6222-FA38-D29A4139AE24}"/>
                </a:ext>
              </a:extLst>
            </p:cNvPr>
            <p:cNvSpPr>
              <a:spLocks noChangeArrowheads="1"/>
            </p:cNvSpPr>
            <p:nvPr/>
          </p:nvSpPr>
          <p:spPr bwMode="auto">
            <a:xfrm>
              <a:off x="126" y="3475"/>
              <a:ext cx="5943" cy="1394"/>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6" name="AutoShape 6">
              <a:extLst>
                <a:ext uri="{FF2B5EF4-FFF2-40B4-BE49-F238E27FC236}">
                  <a16:creationId xmlns:a16="http://schemas.microsoft.com/office/drawing/2014/main" id="{4C34A01E-3FE6-4F17-C7BB-DB548FE21ECB}"/>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2" name="AutoShape 195">
            <a:extLst>
              <a:ext uri="{FF2B5EF4-FFF2-40B4-BE49-F238E27FC236}">
                <a16:creationId xmlns:a16="http://schemas.microsoft.com/office/drawing/2014/main" id="{3C8CDCFF-BCBB-6CC2-54E8-186F44D78944}"/>
              </a:ext>
            </a:extLst>
          </p:cNvPr>
          <p:cNvSpPr>
            <a:spLocks noChangeArrowheads="1"/>
          </p:cNvSpPr>
          <p:nvPr/>
        </p:nvSpPr>
        <p:spPr bwMode="auto">
          <a:xfrm>
            <a:off x="161313" y="2538296"/>
            <a:ext cx="3110847" cy="1315233"/>
          </a:xfrm>
          <a:prstGeom prst="wedgeRoundRectCallout">
            <a:avLst>
              <a:gd name="adj1" fmla="val 56977"/>
              <a:gd name="adj2" fmla="val -871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the correct privileges for </a:t>
            </a:r>
            <a:r>
              <a:rPr lang="en-US" altLang="en-IT" dirty="0" err="1">
                <a:latin typeface="Tahoma" panose="020B0604030504040204" pitchFamily="34" charset="0"/>
              </a:rPr>
              <a:t>radvd.conf</a:t>
            </a:r>
            <a:r>
              <a:rPr lang="en-US" altLang="en-IT" dirty="0">
                <a:latin typeface="Tahoma" panose="020B0604030504040204" pitchFamily="34" charset="0"/>
              </a:rPr>
              <a:t> are set</a:t>
            </a:r>
          </a:p>
          <a:p>
            <a:pPr algn="ctr" eaLnBrk="1" hangingPunct="1"/>
            <a:r>
              <a:rPr lang="en-US" altLang="en-IT" dirty="0">
                <a:latin typeface="Tahoma" panose="020B0604030504040204" pitchFamily="34" charset="0"/>
              </a:rPr>
              <a:t>and the </a:t>
            </a:r>
            <a:r>
              <a:rPr lang="en-US" altLang="en-IT" dirty="0" err="1">
                <a:latin typeface="Tahoma" panose="020B0604030504040204" pitchFamily="34" charset="0"/>
              </a:rPr>
              <a:t>radvd</a:t>
            </a:r>
            <a:r>
              <a:rPr lang="en-US" altLang="en-IT" dirty="0">
                <a:latin typeface="Tahoma" panose="020B0604030504040204" pitchFamily="34" charset="0"/>
              </a:rPr>
              <a:t> service is started</a:t>
            </a:r>
          </a:p>
        </p:txBody>
      </p:sp>
    </p:spTree>
    <p:extLst>
      <p:ext uri="{BB962C8B-B14F-4D97-AF65-F5344CB8AC3E}">
        <p14:creationId xmlns:p14="http://schemas.microsoft.com/office/powerpoint/2010/main" val="6984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5"/>
            <a:ext cx="7860077" cy="2689728"/>
            <a:chOff x="126" y="3294"/>
            <a:chExt cx="5943" cy="169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151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interface eth0</a:t>
              </a:r>
            </a:p>
            <a:p>
              <a:pPr eaLnBrk="1" hangingPunct="1">
                <a:spcBef>
                  <a:spcPct val="0"/>
                </a:spcBef>
                <a:buClrTx/>
                <a:buSzTx/>
                <a:buFontTx/>
                <a:buNone/>
              </a:pPr>
              <a:r>
                <a:rPr lang="en-US" altLang="it-IT" sz="1600" b="1" dirty="0">
                  <a:latin typeface="Courier New" panose="02070309020205020404" pitchFamily="49" charset="0"/>
                </a:rPr>
                <a:t>{</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AdvSendAdvert</a:t>
              </a:r>
              <a:r>
                <a:rPr lang="en-US" altLang="it-IT" sz="1600" b="1" dirty="0">
                  <a:latin typeface="Courier New" panose="02070309020205020404" pitchFamily="49" charset="0"/>
                </a:rPr>
                <a:t> on;</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MinRtrAdvInterval</a:t>
              </a:r>
              <a:r>
                <a:rPr lang="en-US" altLang="it-IT" sz="1600" b="1" dirty="0">
                  <a:latin typeface="Courier New" panose="02070309020205020404" pitchFamily="49" charset="0"/>
                </a:rPr>
                <a:t> 3;</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MaxRtrAdvInterval</a:t>
              </a:r>
              <a:r>
                <a:rPr lang="en-US" altLang="it-IT" sz="1600" b="1" dirty="0">
                  <a:latin typeface="Courier New" panose="02070309020205020404" pitchFamily="49" charset="0"/>
                </a:rPr>
                <a:t> 9;</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AdvDefaultLifetime</a:t>
              </a:r>
              <a:r>
                <a:rPr lang="en-US" altLang="it-IT" sz="1600" b="1" dirty="0">
                  <a:latin typeface="Courier New" panose="02070309020205020404" pitchFamily="49" charset="0"/>
                </a:rPr>
                <a:t> 27;</a:t>
              </a:r>
            </a:p>
            <a:p>
              <a:pPr eaLnBrk="1" hangingPunct="1">
                <a:spcBef>
                  <a:spcPct val="0"/>
                </a:spcBef>
                <a:buClrTx/>
                <a:buSzTx/>
                <a:buFontTx/>
                <a:buNone/>
              </a:pPr>
              <a:r>
                <a:rPr lang="en-US" altLang="it-IT" sz="1600" b="1" dirty="0">
                  <a:latin typeface="Courier New" panose="02070309020205020404" pitchFamily="49" charset="0"/>
                </a:rPr>
                <a:t>	prefix 2001:0:0:1::/64 {};</a:t>
              </a:r>
            </a:p>
            <a:p>
              <a:pPr eaLnBrk="1" hangingPunct="1">
                <a:spcBef>
                  <a:spcPct val="0"/>
                </a:spcBef>
                <a:buClrTx/>
                <a:buSzTx/>
                <a:buFontTx/>
                <a:buNone/>
              </a:pPr>
              <a:r>
                <a:rPr lang="en-US" altLang="it-IT" sz="1600" b="1" dirty="0">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radvd.conf</a:t>
              </a: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133393" y="1712989"/>
            <a:ext cx="3110847" cy="1143000"/>
          </a:xfrm>
          <a:prstGeom prst="wedgeRoundRectCallout">
            <a:avLst>
              <a:gd name="adj1" fmla="val 57380"/>
              <a:gd name="adj2" fmla="val -6460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this configuration file, of the </a:t>
            </a:r>
            <a:r>
              <a:rPr lang="en-US" altLang="en-IT" dirty="0" err="1">
                <a:latin typeface="Tahoma" panose="020B0604030504040204" pitchFamily="34" charset="0"/>
              </a:rPr>
              <a:t>radvd</a:t>
            </a:r>
            <a:r>
              <a:rPr lang="en-US" altLang="en-IT" dirty="0">
                <a:latin typeface="Tahoma" panose="020B0604030504040204" pitchFamily="34" charset="0"/>
              </a:rPr>
              <a:t> daemon, is in the /</a:t>
            </a:r>
            <a:r>
              <a:rPr lang="en-US" altLang="en-IT" dirty="0" err="1">
                <a:latin typeface="Tahoma" panose="020B0604030504040204" pitchFamily="34" charset="0"/>
              </a:rPr>
              <a:t>etc</a:t>
            </a:r>
            <a:r>
              <a:rPr lang="en-US" altLang="en-IT" dirty="0">
                <a:latin typeface="Tahoma" panose="020B0604030504040204" pitchFamily="34" charset="0"/>
              </a:rPr>
              <a:t> directory of r1</a:t>
            </a:r>
          </a:p>
        </p:txBody>
      </p:sp>
    </p:spTree>
    <p:extLst>
      <p:ext uri="{BB962C8B-B14F-4D97-AF65-F5344CB8AC3E}">
        <p14:creationId xmlns:p14="http://schemas.microsoft.com/office/powerpoint/2010/main" val="3477084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EF7C35-A833-F9AE-0C99-5D1AA00A10AA}"/>
              </a:ext>
            </a:extLst>
          </p:cNvPr>
          <p:cNvSpPr>
            <a:spLocks noGrp="1"/>
          </p:cNvSpPr>
          <p:nvPr>
            <p:ph type="title"/>
          </p:nvPr>
        </p:nvSpPr>
        <p:spPr/>
        <p:txBody>
          <a:bodyPr/>
          <a:lstStyle/>
          <a:p>
            <a:r>
              <a:rPr lang="it-IT" dirty="0"/>
              <a:t>router advertisement</a:t>
            </a:r>
            <a:endParaRPr lang="en-US" dirty="0"/>
          </a:p>
        </p:txBody>
      </p:sp>
      <p:sp>
        <p:nvSpPr>
          <p:cNvPr id="3" name="Segnaposto contenuto 2">
            <a:extLst>
              <a:ext uri="{FF2B5EF4-FFF2-40B4-BE49-F238E27FC236}">
                <a16:creationId xmlns:a16="http://schemas.microsoft.com/office/drawing/2014/main" id="{7CC4819A-D73E-66F3-4041-FDEF019EDE01}"/>
              </a:ext>
            </a:extLst>
          </p:cNvPr>
          <p:cNvSpPr>
            <a:spLocks noGrp="1"/>
          </p:cNvSpPr>
          <p:nvPr>
            <p:ph idx="1"/>
          </p:nvPr>
        </p:nvSpPr>
        <p:spPr/>
        <p:txBody>
          <a:bodyPr/>
          <a:lstStyle/>
          <a:p>
            <a:r>
              <a:rPr lang="it-IT" dirty="0" err="1"/>
              <a:t>radvd</a:t>
            </a:r>
            <a:r>
              <a:rPr lang="it-IT" dirty="0"/>
              <a:t> </a:t>
            </a:r>
            <a:r>
              <a:rPr lang="it-IT" dirty="0" err="1"/>
              <a:t>is</a:t>
            </a:r>
            <a:r>
              <a:rPr lang="it-IT" dirty="0"/>
              <a:t> a </a:t>
            </a:r>
            <a:r>
              <a:rPr lang="it-IT" dirty="0" err="1"/>
              <a:t>daemon</a:t>
            </a:r>
            <a:endParaRPr lang="it-IT" dirty="0"/>
          </a:p>
          <a:p>
            <a:r>
              <a:rPr lang="it-IT" dirty="0" err="1"/>
              <a:t>it</a:t>
            </a:r>
            <a:r>
              <a:rPr lang="it-IT" dirty="0"/>
              <a:t> </a:t>
            </a:r>
            <a:r>
              <a:rPr lang="it-IT" dirty="0" err="1"/>
              <a:t>is</a:t>
            </a:r>
            <a:r>
              <a:rPr lang="it-IT" dirty="0"/>
              <a:t> </a:t>
            </a:r>
            <a:r>
              <a:rPr lang="it-IT" dirty="0" err="1"/>
              <a:t>used</a:t>
            </a:r>
            <a:r>
              <a:rPr lang="it-IT" dirty="0"/>
              <a:t> to </a:t>
            </a:r>
            <a:r>
              <a:rPr lang="it-IT" dirty="0" err="1"/>
              <a:t>send</a:t>
            </a:r>
            <a:r>
              <a:rPr lang="it-IT" dirty="0"/>
              <a:t> router advertisement </a:t>
            </a:r>
            <a:r>
              <a:rPr lang="it-IT" dirty="0" err="1"/>
              <a:t>messages</a:t>
            </a:r>
            <a:endParaRPr lang="it-IT" dirty="0"/>
          </a:p>
          <a:p>
            <a:r>
              <a:rPr lang="it-IT" dirty="0"/>
              <a:t>the </a:t>
            </a:r>
            <a:r>
              <a:rPr lang="it-IT" dirty="0" err="1"/>
              <a:t>configuration</a:t>
            </a:r>
            <a:r>
              <a:rPr lang="it-IT" dirty="0"/>
              <a:t> of </a:t>
            </a:r>
            <a:r>
              <a:rPr lang="it-IT" dirty="0" err="1"/>
              <a:t>radvd</a:t>
            </a:r>
            <a:r>
              <a:rPr lang="it-IT" dirty="0"/>
              <a:t> </a:t>
            </a:r>
            <a:r>
              <a:rPr lang="it-IT" dirty="0" err="1"/>
              <a:t>is</a:t>
            </a:r>
            <a:r>
              <a:rPr lang="it-IT" dirty="0"/>
              <a:t> </a:t>
            </a:r>
            <a:r>
              <a:rPr lang="it-IT" dirty="0" err="1"/>
              <a:t>specified</a:t>
            </a:r>
            <a:r>
              <a:rPr lang="it-IT" dirty="0"/>
              <a:t> in the </a:t>
            </a:r>
            <a:r>
              <a:rPr lang="it-IT" dirty="0" err="1"/>
              <a:t>radvd.conf</a:t>
            </a:r>
            <a:r>
              <a:rPr lang="it-IT" dirty="0"/>
              <a:t> file</a:t>
            </a:r>
            <a:endParaRPr lang="en-US" dirty="0"/>
          </a:p>
        </p:txBody>
      </p:sp>
      <p:sp>
        <p:nvSpPr>
          <p:cNvPr id="4" name="Segnaposto data 3">
            <a:extLst>
              <a:ext uri="{FF2B5EF4-FFF2-40B4-BE49-F238E27FC236}">
                <a16:creationId xmlns:a16="http://schemas.microsoft.com/office/drawing/2014/main" id="{A56EBE82-AB5A-D6E6-22B6-E58E4881AF6C}"/>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C078E989-0442-64DC-42A2-7BBE597A4B0C}"/>
              </a:ext>
            </a:extLst>
          </p:cNvPr>
          <p:cNvSpPr>
            <a:spLocks noGrp="1"/>
          </p:cNvSpPr>
          <p:nvPr>
            <p:ph type="ftr" sz="quarter" idx="11"/>
          </p:nvPr>
        </p:nvSpPr>
        <p:spPr/>
        <p:txBody>
          <a:bodyPr/>
          <a:lstStyle/>
          <a:p>
            <a:pPr>
              <a:defRPr/>
            </a:pPr>
            <a:r>
              <a:rPr lang="it-IT" altLang="it-IT"/>
              <a:t>kathara – [ lab: basic-ipv6 ]</a:t>
            </a:r>
          </a:p>
        </p:txBody>
      </p:sp>
    </p:spTree>
    <p:extLst>
      <p:ext uri="{BB962C8B-B14F-4D97-AF65-F5344CB8AC3E}">
        <p14:creationId xmlns:p14="http://schemas.microsoft.com/office/powerpoint/2010/main" val="396777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6"/>
            <a:ext cx="7860077" cy="4684465"/>
            <a:chOff x="126" y="3294"/>
            <a:chExt cx="5943" cy="295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interface eth0</a:t>
              </a:r>
            </a:p>
            <a:p>
              <a:pPr eaLnBrk="1" hangingPunct="1">
                <a:spcBef>
                  <a:spcPct val="0"/>
                </a:spcBef>
                <a:buClrTx/>
                <a:buSzTx/>
                <a:buFontTx/>
                <a:buNone/>
              </a:pPr>
              <a:r>
                <a:rPr lang="en-US" altLang="it-IT" sz="1600" b="1">
                  <a:latin typeface="Courier New" panose="02070309020205020404" pitchFamily="49" charset="0"/>
                </a:rPr>
                <a:t>{</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AdvSendAdvert</a:t>
              </a:r>
              <a:r>
                <a:rPr lang="en-US" altLang="it-IT" sz="1600" b="1">
                  <a:latin typeface="Courier New" panose="02070309020205020404" pitchFamily="49" charset="0"/>
                </a:rPr>
                <a:t> on;</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MinRtrAdvInterval</a:t>
              </a:r>
              <a:r>
                <a:rPr lang="en-US" altLang="it-IT" sz="1600" b="1">
                  <a:latin typeface="Courier New" panose="02070309020205020404" pitchFamily="49" charset="0"/>
                </a:rPr>
                <a:t> 3;</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MaxRtrAdvInterval</a:t>
              </a:r>
              <a:r>
                <a:rPr lang="en-US" altLang="it-IT" sz="1600" b="1">
                  <a:latin typeface="Courier New" panose="02070309020205020404" pitchFamily="49" charset="0"/>
                </a:rPr>
                <a:t> 9;</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AdvDefaultLifetime</a:t>
              </a:r>
              <a:r>
                <a:rPr lang="en-US" altLang="it-IT" sz="1600" b="1">
                  <a:latin typeface="Courier New" panose="02070309020205020404" pitchFamily="49" charset="0"/>
                </a:rPr>
                <a:t> 27;</a:t>
              </a:r>
            </a:p>
            <a:p>
              <a:pPr eaLnBrk="1" hangingPunct="1">
                <a:spcBef>
                  <a:spcPct val="0"/>
                </a:spcBef>
                <a:buClrTx/>
                <a:buSzTx/>
                <a:buFontTx/>
                <a:buNone/>
              </a:pPr>
              <a:r>
                <a:rPr lang="en-US" altLang="it-IT" sz="1600" b="1">
                  <a:latin typeface="Courier New" panose="02070309020205020404" pitchFamily="49" charset="0"/>
                </a:rPr>
                <a:t>	prefix 2001:0:0:1::/64 {};</a:t>
              </a:r>
            </a:p>
            <a:p>
              <a:pPr eaLnBrk="1" hangingPunct="1">
                <a:spcBef>
                  <a:spcPct val="0"/>
                </a:spcBef>
                <a:buClrTx/>
                <a:buSzTx/>
                <a:buFontTx/>
                <a:buNone/>
              </a:pPr>
              <a:r>
                <a:rPr lang="en-US" altLang="it-IT" sz="1600" b="1">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133393" y="2001088"/>
            <a:ext cx="3110847" cy="1017685"/>
          </a:xfrm>
          <a:prstGeom prst="wedgeRoundRectCallout">
            <a:avLst>
              <a:gd name="adj1" fmla="val 57380"/>
              <a:gd name="adj2" fmla="val -6460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interface of the router where the advertisements are sent</a:t>
            </a:r>
          </a:p>
        </p:txBody>
      </p:sp>
    </p:spTree>
    <p:extLst>
      <p:ext uri="{BB962C8B-B14F-4D97-AF65-F5344CB8AC3E}">
        <p14:creationId xmlns:p14="http://schemas.microsoft.com/office/powerpoint/2010/main" val="281381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BB2C9207-C19E-A6C3-ACEF-536A5819D67B}"/>
              </a:ext>
            </a:extLst>
          </p:cNvPr>
          <p:cNvSpPr>
            <a:spLocks noGrp="1" noChangeArrowheads="1"/>
          </p:cNvSpPr>
          <p:nvPr>
            <p:ph type="title"/>
          </p:nvPr>
        </p:nvSpPr>
        <p:spPr/>
        <p:txBody>
          <a:bodyPr/>
          <a:lstStyle/>
          <a:p>
            <a:pPr eaLnBrk="1" hangingPunct="1"/>
            <a:r>
              <a:rPr lang="en-US" altLang="it-IT"/>
              <a:t>copyright notice</a:t>
            </a:r>
          </a:p>
        </p:txBody>
      </p:sp>
      <p:sp>
        <p:nvSpPr>
          <p:cNvPr id="6149" name="Rectangle 3">
            <a:extLst>
              <a:ext uri="{FF2B5EF4-FFF2-40B4-BE49-F238E27FC236}">
                <a16:creationId xmlns:a16="http://schemas.microsoft.com/office/drawing/2014/main" id="{497B66A6-D1AF-2196-495D-D786D522847C}"/>
              </a:ext>
            </a:extLst>
          </p:cNvPr>
          <p:cNvSpPr>
            <a:spLocks noGrp="1" noChangeArrowheads="1"/>
          </p:cNvSpPr>
          <p:nvPr>
            <p:ph idx="1"/>
          </p:nvPr>
        </p:nvSpPr>
        <p:spPr/>
        <p:txBody>
          <a:bodyPr/>
          <a:lstStyle/>
          <a:p>
            <a:pPr eaLnBrk="1" hangingPunct="1">
              <a:lnSpc>
                <a:spcPct val="80000"/>
              </a:lnSpc>
            </a:pPr>
            <a:r>
              <a:rPr lang="en-US" altLang="it-IT" sz="1800" dirty="0"/>
              <a:t>All the pages/slides in this presentation, including but not limited to, images, photos, animations, videos, sounds, music, and text (hereby referred to as “material”) are protected by copyright.</a:t>
            </a:r>
          </a:p>
          <a:p>
            <a:pPr eaLnBrk="1" hangingPunct="1">
              <a:lnSpc>
                <a:spcPct val="80000"/>
              </a:lnSpc>
            </a:pPr>
            <a:r>
              <a:rPr lang="en-US" altLang="it-IT" sz="1800" dirty="0"/>
              <a:t>This material, with the exception of some multimedia elements licensed by other organizations, is property of the authors and/or organizations appearing in the first slide.</a:t>
            </a:r>
          </a:p>
          <a:p>
            <a:pPr eaLnBrk="1" hangingPunct="1">
              <a:lnSpc>
                <a:spcPct val="80000"/>
              </a:lnSpc>
            </a:pPr>
            <a:r>
              <a:rPr lang="en-US" altLang="it-IT" sz="1800" dirty="0"/>
              <a:t>This material, or its parts, can be reproduced and used for didactical purposes within universities and schools, provided that this happens for non-profit purposes.</a:t>
            </a:r>
          </a:p>
          <a:p>
            <a:pPr eaLnBrk="1" hangingPunct="1">
              <a:lnSpc>
                <a:spcPct val="80000"/>
              </a:lnSpc>
            </a:pPr>
            <a:r>
              <a:rPr lang="en-US" altLang="it-IT" sz="1800" dirty="0"/>
              <a:t>Information contained in this material cannot be used within network design projects or other products of any kind.</a:t>
            </a:r>
          </a:p>
          <a:p>
            <a:pPr eaLnBrk="1" hangingPunct="1">
              <a:lnSpc>
                <a:spcPct val="80000"/>
              </a:lnSpc>
            </a:pPr>
            <a:r>
              <a:rPr lang="en-US" altLang="it-IT" sz="1800" dirty="0"/>
              <a:t>Any other use is prohibited, unless explicitly authorized by the authors on the basis of an explicit agreement.</a:t>
            </a:r>
          </a:p>
          <a:p>
            <a:pPr eaLnBrk="1" hangingPunct="1">
              <a:lnSpc>
                <a:spcPct val="80000"/>
              </a:lnSpc>
            </a:pPr>
            <a:r>
              <a:rPr lang="en-US" altLang="it-IT" sz="1800" dirty="0"/>
              <a:t>The authors assume no responsibility about this material and provide this material “as is”, with no implicit or explicit warranty about the correctness and completeness of its contents, which may be subject to changes.</a:t>
            </a:r>
          </a:p>
          <a:p>
            <a:pPr eaLnBrk="1" hangingPunct="1">
              <a:lnSpc>
                <a:spcPct val="80000"/>
              </a:lnSpc>
            </a:pPr>
            <a:r>
              <a:rPr lang="en-US" altLang="it-IT" sz="1800" dirty="0"/>
              <a:t>This copyright notice must always be redistributed together with the material, or its portions.</a:t>
            </a:r>
            <a:endParaRPr lang="en-US" altLang="it-IT" sz="1800"/>
          </a:p>
        </p:txBody>
      </p:sp>
      <p:sp>
        <p:nvSpPr>
          <p:cNvPr id="4" name="Segnaposto data 3">
            <a:extLst>
              <a:ext uri="{FF2B5EF4-FFF2-40B4-BE49-F238E27FC236}">
                <a16:creationId xmlns:a16="http://schemas.microsoft.com/office/drawing/2014/main" id="{22EB0DE9-B9FF-F794-0C57-CD532E92170F}"/>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317BB90C-4606-D484-6FB1-00FD5806DE9D}"/>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6"/>
            <a:ext cx="7860077" cy="4684465"/>
            <a:chOff x="126" y="3294"/>
            <a:chExt cx="5943" cy="295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interface eth0</a:t>
              </a:r>
            </a:p>
            <a:p>
              <a:pPr eaLnBrk="1" hangingPunct="1">
                <a:spcBef>
                  <a:spcPct val="0"/>
                </a:spcBef>
                <a:buClrTx/>
                <a:buSzTx/>
                <a:buFontTx/>
                <a:buNone/>
              </a:pPr>
              <a:r>
                <a:rPr lang="en-US" altLang="it-IT" sz="1600" b="1">
                  <a:latin typeface="Courier New" panose="02070309020205020404" pitchFamily="49" charset="0"/>
                </a:rPr>
                <a:t>{</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AdvSendAdvert</a:t>
              </a:r>
              <a:r>
                <a:rPr lang="en-US" altLang="it-IT" sz="1600" b="1">
                  <a:latin typeface="Courier New" panose="02070309020205020404" pitchFamily="49" charset="0"/>
                </a:rPr>
                <a:t> on;</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MinRtrAdvInterval</a:t>
              </a:r>
              <a:r>
                <a:rPr lang="en-US" altLang="it-IT" sz="1600" b="1">
                  <a:latin typeface="Courier New" panose="02070309020205020404" pitchFamily="49" charset="0"/>
                </a:rPr>
                <a:t> 3;</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MaxRtrAdvInterval</a:t>
              </a:r>
              <a:r>
                <a:rPr lang="en-US" altLang="it-IT" sz="1600" b="1">
                  <a:latin typeface="Courier New" panose="02070309020205020404" pitchFamily="49" charset="0"/>
                </a:rPr>
                <a:t> 9;</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AdvDefaultLifetime</a:t>
              </a:r>
              <a:r>
                <a:rPr lang="en-US" altLang="it-IT" sz="1600" b="1">
                  <a:latin typeface="Courier New" panose="02070309020205020404" pitchFamily="49" charset="0"/>
                </a:rPr>
                <a:t> 27;</a:t>
              </a:r>
            </a:p>
            <a:p>
              <a:pPr eaLnBrk="1" hangingPunct="1">
                <a:spcBef>
                  <a:spcPct val="0"/>
                </a:spcBef>
                <a:buClrTx/>
                <a:buSzTx/>
                <a:buFontTx/>
                <a:buNone/>
              </a:pPr>
              <a:r>
                <a:rPr lang="en-US" altLang="it-IT" sz="1600" b="1">
                  <a:latin typeface="Courier New" panose="02070309020205020404" pitchFamily="49" charset="0"/>
                </a:rPr>
                <a:t>	prefix 2001:0:0:1::/64 {};</a:t>
              </a:r>
            </a:p>
            <a:p>
              <a:pPr eaLnBrk="1" hangingPunct="1">
                <a:spcBef>
                  <a:spcPct val="0"/>
                </a:spcBef>
                <a:buClrTx/>
                <a:buSzTx/>
                <a:buFontTx/>
                <a:buNone/>
              </a:pPr>
              <a:r>
                <a:rPr lang="en-US" altLang="it-IT" sz="1600" b="1">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133393" y="3441526"/>
            <a:ext cx="3110847" cy="504173"/>
          </a:xfrm>
          <a:prstGeom prst="wedgeRoundRectCallout">
            <a:avLst>
              <a:gd name="adj1" fmla="val 57783"/>
              <a:gd name="adj2" fmla="val -72061"/>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the announced prefix</a:t>
            </a:r>
          </a:p>
        </p:txBody>
      </p:sp>
    </p:spTree>
    <p:extLst>
      <p:ext uri="{BB962C8B-B14F-4D97-AF65-F5344CB8AC3E}">
        <p14:creationId xmlns:p14="http://schemas.microsoft.com/office/powerpoint/2010/main" val="1382781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6"/>
            <a:ext cx="7860077" cy="4684465"/>
            <a:chOff x="126" y="3294"/>
            <a:chExt cx="5943" cy="295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interface eth0</a:t>
              </a:r>
            </a:p>
            <a:p>
              <a:pPr eaLnBrk="1" hangingPunct="1">
                <a:spcBef>
                  <a:spcPct val="0"/>
                </a:spcBef>
                <a:buClrTx/>
                <a:buSzTx/>
                <a:buFontTx/>
                <a:buNone/>
              </a:pPr>
              <a:r>
                <a:rPr lang="en-US" altLang="it-IT" sz="1600" b="1">
                  <a:latin typeface="Courier New" panose="02070309020205020404" pitchFamily="49" charset="0"/>
                </a:rPr>
                <a:t>{</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AdvSendAdvert</a:t>
              </a:r>
              <a:r>
                <a:rPr lang="en-US" altLang="it-IT" sz="1600" b="1">
                  <a:latin typeface="Courier New" panose="02070309020205020404" pitchFamily="49" charset="0"/>
                </a:rPr>
                <a:t> on;</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MinRtrAdvInterval</a:t>
              </a:r>
              <a:r>
                <a:rPr lang="en-US" altLang="it-IT" sz="1600" b="1">
                  <a:latin typeface="Courier New" panose="02070309020205020404" pitchFamily="49" charset="0"/>
                </a:rPr>
                <a:t> 3;</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MaxRtrAdvInterval</a:t>
              </a:r>
              <a:r>
                <a:rPr lang="en-US" altLang="it-IT" sz="1600" b="1">
                  <a:latin typeface="Courier New" panose="02070309020205020404" pitchFamily="49" charset="0"/>
                </a:rPr>
                <a:t> 9;</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AdvDefaultLifetime</a:t>
              </a:r>
              <a:r>
                <a:rPr lang="en-US" altLang="it-IT" sz="1600" b="1">
                  <a:latin typeface="Courier New" panose="02070309020205020404" pitchFamily="49" charset="0"/>
                </a:rPr>
                <a:t> 27;</a:t>
              </a:r>
            </a:p>
            <a:p>
              <a:pPr eaLnBrk="1" hangingPunct="1">
                <a:spcBef>
                  <a:spcPct val="0"/>
                </a:spcBef>
                <a:buClrTx/>
                <a:buSzTx/>
                <a:buFontTx/>
                <a:buNone/>
              </a:pPr>
              <a:r>
                <a:rPr lang="en-US" altLang="it-IT" sz="1600" b="1">
                  <a:latin typeface="Courier New" panose="02070309020205020404" pitchFamily="49" charset="0"/>
                </a:rPr>
                <a:t>	prefix 2001:0:0:1::/64 {};</a:t>
              </a:r>
            </a:p>
            <a:p>
              <a:pPr eaLnBrk="1" hangingPunct="1">
                <a:spcBef>
                  <a:spcPct val="0"/>
                </a:spcBef>
                <a:buClrTx/>
                <a:buSzTx/>
                <a:buFontTx/>
                <a:buNone/>
              </a:pPr>
              <a:r>
                <a:rPr lang="en-US" altLang="it-IT" sz="1600" b="1">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245284" y="1473158"/>
            <a:ext cx="3110847" cy="504173"/>
          </a:xfrm>
          <a:prstGeom prst="wedgeRoundRectCallout">
            <a:avLst>
              <a:gd name="adj1" fmla="val 85591"/>
              <a:gd name="adj2" fmla="val 11500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advertisements are sent</a:t>
            </a:r>
          </a:p>
        </p:txBody>
      </p:sp>
      <p:sp>
        <p:nvSpPr>
          <p:cNvPr id="3" name="AutoShape 195">
            <a:extLst>
              <a:ext uri="{FF2B5EF4-FFF2-40B4-BE49-F238E27FC236}">
                <a16:creationId xmlns:a16="http://schemas.microsoft.com/office/drawing/2014/main" id="{6BAD23EE-E5E3-1E86-7002-9D300071A5FA}"/>
              </a:ext>
            </a:extLst>
          </p:cNvPr>
          <p:cNvSpPr>
            <a:spLocks noChangeArrowheads="1"/>
          </p:cNvSpPr>
          <p:nvPr/>
        </p:nvSpPr>
        <p:spPr bwMode="auto">
          <a:xfrm>
            <a:off x="245284" y="2255304"/>
            <a:ext cx="3110847" cy="712420"/>
          </a:xfrm>
          <a:prstGeom prst="wedgeRoundRectCallout">
            <a:avLst>
              <a:gd name="adj1" fmla="val 86617"/>
              <a:gd name="adj2" fmla="val -859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minimum interval between consecutive advertisements</a:t>
            </a:r>
          </a:p>
          <a:p>
            <a:pPr algn="ctr" eaLnBrk="1" hangingPunct="1"/>
            <a:endParaRPr lang="en-US" altLang="en-IT">
              <a:latin typeface="Tahoma" panose="020B0604030504040204" pitchFamily="34" charset="0"/>
            </a:endParaRPr>
          </a:p>
        </p:txBody>
      </p:sp>
      <p:sp>
        <p:nvSpPr>
          <p:cNvPr id="10" name="AutoShape 195">
            <a:extLst>
              <a:ext uri="{FF2B5EF4-FFF2-40B4-BE49-F238E27FC236}">
                <a16:creationId xmlns:a16="http://schemas.microsoft.com/office/drawing/2014/main" id="{DCD32EB7-5FEE-F1E6-9FCD-CE4D19AAF567}"/>
              </a:ext>
            </a:extLst>
          </p:cNvPr>
          <p:cNvSpPr>
            <a:spLocks noChangeArrowheads="1"/>
          </p:cNvSpPr>
          <p:nvPr/>
        </p:nvSpPr>
        <p:spPr bwMode="auto">
          <a:xfrm>
            <a:off x="245284" y="3266450"/>
            <a:ext cx="3110847" cy="712420"/>
          </a:xfrm>
          <a:prstGeom prst="wedgeRoundRectCallout">
            <a:avLst>
              <a:gd name="adj1" fmla="val 87982"/>
              <a:gd name="adj2" fmla="val -10660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maximum interval between consecutive advertisements</a:t>
            </a:r>
          </a:p>
          <a:p>
            <a:pPr algn="ctr" eaLnBrk="1" hangingPunct="1"/>
            <a:endParaRPr lang="en-US" altLang="en-IT">
              <a:latin typeface="Tahoma" panose="020B0604030504040204" pitchFamily="34" charset="0"/>
            </a:endParaRPr>
          </a:p>
        </p:txBody>
      </p:sp>
      <p:sp>
        <p:nvSpPr>
          <p:cNvPr id="11" name="AutoShape 195">
            <a:extLst>
              <a:ext uri="{FF2B5EF4-FFF2-40B4-BE49-F238E27FC236}">
                <a16:creationId xmlns:a16="http://schemas.microsoft.com/office/drawing/2014/main" id="{39CCA4EB-4635-9CA8-58AE-A8D10A4C8DB1}"/>
              </a:ext>
            </a:extLst>
          </p:cNvPr>
          <p:cNvSpPr>
            <a:spLocks noChangeArrowheads="1"/>
          </p:cNvSpPr>
          <p:nvPr/>
        </p:nvSpPr>
        <p:spPr bwMode="auto">
          <a:xfrm>
            <a:off x="7709714" y="1966185"/>
            <a:ext cx="3110847" cy="712420"/>
          </a:xfrm>
          <a:prstGeom prst="wedgeRoundRectCallout">
            <a:avLst>
              <a:gd name="adj1" fmla="val -62666"/>
              <a:gd name="adj2" fmla="val 9489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time interval for default gateway validity</a:t>
            </a:r>
          </a:p>
          <a:p>
            <a:pPr algn="ctr" eaLnBrk="1" hangingPunct="1"/>
            <a:endParaRPr lang="en-US" altLang="en-IT">
              <a:latin typeface="Tahoma" panose="020B0604030504040204" pitchFamily="34" charset="0"/>
            </a:endParaRPr>
          </a:p>
        </p:txBody>
      </p:sp>
    </p:spTree>
    <p:extLst>
      <p:ext uri="{BB962C8B-B14F-4D97-AF65-F5344CB8AC3E}">
        <p14:creationId xmlns:p14="http://schemas.microsoft.com/office/powerpoint/2010/main" val="385011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4341" name="Group 4">
            <a:extLst>
              <a:ext uri="{FF2B5EF4-FFF2-40B4-BE49-F238E27FC236}">
                <a16:creationId xmlns:a16="http://schemas.microsoft.com/office/drawing/2014/main" id="{36F12175-B359-B752-7C5D-BF0917A4B4C0}"/>
              </a:ext>
            </a:extLst>
          </p:cNvPr>
          <p:cNvGrpSpPr>
            <a:grpSpLocks/>
          </p:cNvGrpSpPr>
          <p:nvPr/>
        </p:nvGrpSpPr>
        <p:grpSpPr bwMode="auto">
          <a:xfrm>
            <a:off x="3580872" y="1365876"/>
            <a:ext cx="7860077" cy="4684465"/>
            <a:chOff x="126" y="3294"/>
            <a:chExt cx="5943" cy="2959"/>
          </a:xfrm>
        </p:grpSpPr>
        <p:sp>
          <p:nvSpPr>
            <p:cNvPr id="14343" name="AutoShape 5">
              <a:extLst>
                <a:ext uri="{FF2B5EF4-FFF2-40B4-BE49-F238E27FC236}">
                  <a16:creationId xmlns:a16="http://schemas.microsoft.com/office/drawing/2014/main" id="{709BABB2-0DBC-F8AB-FADF-21194B12E2F3}"/>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00:00:00:00:00:a1</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address 00:00:00:00:00:b1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up</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2001:0:0:1::1/64 dev eth0</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2001:0:0:2::1/64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chmod</a:t>
              </a:r>
              <a:r>
                <a:rPr lang="en-US" altLang="it-IT" sz="1600" b="1">
                  <a:latin typeface="Courier New" panose="02070309020205020404" pitchFamily="49" charset="0"/>
                </a:rPr>
                <a:t> o-</a:t>
              </a:r>
              <a:r>
                <a:rPr lang="en-US" altLang="it-IT" sz="1600" b="1" err="1">
                  <a:latin typeface="Courier New" panose="02070309020205020404" pitchFamily="49" charset="0"/>
                </a:rPr>
                <a:t>rw</a:t>
              </a:r>
              <a:r>
                <a:rPr lang="en-US" altLang="it-IT" sz="1600" b="1">
                  <a:latin typeface="Courier New" panose="02070309020205020404" pitchFamily="49" charset="0"/>
                </a:rPr>
                <a:t> /</a:t>
              </a:r>
              <a:r>
                <a:rPr lang="en-US" altLang="it-IT" sz="1600" b="1" err="1">
                  <a:latin typeface="Courier New" panose="02070309020205020404" pitchFamily="49" charset="0"/>
                </a:rPr>
                <a:t>etc</a:t>
              </a:r>
              <a:r>
                <a:rPr lang="en-US" altLang="it-IT" sz="1600" b="1">
                  <a:latin typeface="Courier New" panose="02070309020205020404" pitchFamily="49" charset="0"/>
                </a:rPr>
                <a:t>/</a:t>
              </a: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systemctl</a:t>
              </a:r>
              <a:r>
                <a:rPr lang="en-US" altLang="it-IT" sz="1600" b="1">
                  <a:latin typeface="Courier New" panose="02070309020205020404" pitchFamily="49" charset="0"/>
                </a:rPr>
                <a:t> start </a:t>
              </a:r>
              <a:r>
                <a:rPr lang="en-US" altLang="it-IT" sz="1600" b="1" err="1">
                  <a:latin typeface="Courier New" panose="02070309020205020404" pitchFamily="49" charset="0"/>
                </a:rPr>
                <a:t>radvd</a:t>
              </a:r>
              <a:endParaRPr lang="en-US" altLang="it-IT" sz="1600" b="1">
                <a:latin typeface="Courier New" panose="02070309020205020404" pitchFamily="49" charset="0"/>
              </a:endParaRPr>
            </a:p>
          </p:txBody>
        </p:sp>
        <p:sp>
          <p:nvSpPr>
            <p:cNvPr id="14344" name="AutoShape 6">
              <a:extLst>
                <a:ext uri="{FF2B5EF4-FFF2-40B4-BE49-F238E27FC236}">
                  <a16:creationId xmlns:a16="http://schemas.microsoft.com/office/drawing/2014/main" id="{89B8F4A3-E93F-E566-FEB2-018BA3A8616F}"/>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3" name="AutoShape 298">
            <a:extLst>
              <a:ext uri="{FF2B5EF4-FFF2-40B4-BE49-F238E27FC236}">
                <a16:creationId xmlns:a16="http://schemas.microsoft.com/office/drawing/2014/main" id="{3BFFCF62-FA3C-8C07-2BF5-2E9C7AC4DDA9}"/>
              </a:ext>
            </a:extLst>
          </p:cNvPr>
          <p:cNvSpPr>
            <a:spLocks noChangeArrowheads="1"/>
          </p:cNvSpPr>
          <p:nvPr/>
        </p:nvSpPr>
        <p:spPr bwMode="auto">
          <a:xfrm>
            <a:off x="249894" y="5025975"/>
            <a:ext cx="3119607" cy="735998"/>
          </a:xfrm>
          <a:prstGeom prst="foldedCorner">
            <a:avLst>
              <a:gd name="adj" fmla="val 12500"/>
            </a:avLst>
          </a:prstGeom>
          <a:solidFill>
            <a:schemeClr val="accent2"/>
          </a:solidFill>
          <a:ln w="9525">
            <a:solidFill>
              <a:schemeClr val="tx1"/>
            </a:solidFill>
            <a:round/>
            <a:headEnd/>
            <a:tailEnd/>
          </a:ln>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t-IT" altLang="en-IT" err="1">
                <a:latin typeface="Tahoma" panose="020B0604030504040204" pitchFamily="34" charset="0"/>
              </a:rPr>
              <a:t>similar</a:t>
            </a:r>
            <a:r>
              <a:rPr lang="it-IT" altLang="en-IT">
                <a:latin typeface="Tahoma" panose="020B0604030504040204" pitchFamily="34" charset="0"/>
              </a:rPr>
              <a:t> </a:t>
            </a:r>
            <a:r>
              <a:rPr lang="it-IT" altLang="en-IT" err="1">
                <a:latin typeface="Tahoma" panose="020B0604030504040204" pitchFamily="34" charset="0"/>
              </a:rPr>
              <a:t>configuration</a:t>
            </a:r>
            <a:r>
              <a:rPr lang="it-IT" altLang="en-IT">
                <a:latin typeface="Tahoma" panose="020B0604030504040204" pitchFamily="34" charset="0"/>
              </a:rPr>
              <a:t> for router r2</a:t>
            </a:r>
          </a:p>
        </p:txBody>
      </p:sp>
    </p:spTree>
    <p:extLst>
      <p:ext uri="{BB962C8B-B14F-4D97-AF65-F5344CB8AC3E}">
        <p14:creationId xmlns:p14="http://schemas.microsoft.com/office/powerpoint/2010/main" val="2570402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5048A1F2-5C45-6A00-DD4F-55B7811CEF07}"/>
              </a:ext>
            </a:extLst>
          </p:cNvPr>
          <p:cNvSpPr>
            <a:spLocks noGrp="1" noChangeArrowheads="1"/>
          </p:cNvSpPr>
          <p:nvPr>
            <p:ph type="title"/>
          </p:nvPr>
        </p:nvSpPr>
        <p:spPr/>
        <p:txBody>
          <a:bodyPr/>
          <a:lstStyle/>
          <a:p>
            <a:pPr eaLnBrk="1" hangingPunct="1"/>
            <a:r>
              <a:rPr lang="it-IT" altLang="it-IT"/>
              <a:t>start the lab</a:t>
            </a:r>
          </a:p>
        </p:txBody>
      </p:sp>
      <p:sp>
        <p:nvSpPr>
          <p:cNvPr id="15365" name="Rectangle 10">
            <a:extLst>
              <a:ext uri="{FF2B5EF4-FFF2-40B4-BE49-F238E27FC236}">
                <a16:creationId xmlns:a16="http://schemas.microsoft.com/office/drawing/2014/main" id="{9E8474A1-F0E0-051B-8381-CF6CA95C8155}"/>
              </a:ext>
            </a:extLst>
          </p:cNvPr>
          <p:cNvSpPr>
            <a:spLocks noGrp="1" noChangeArrowheads="1"/>
          </p:cNvSpPr>
          <p:nvPr>
            <p:ph idx="1"/>
          </p:nvPr>
        </p:nvSpPr>
        <p:spPr/>
        <p:txBody>
          <a:bodyPr/>
          <a:lstStyle/>
          <a:p>
            <a:pPr eaLnBrk="1" hangingPunct="1"/>
            <a:r>
              <a:rPr lang="it-IT" altLang="it-IT"/>
              <a:t>start the lab</a:t>
            </a:r>
          </a:p>
        </p:txBody>
      </p:sp>
      <p:sp>
        <p:nvSpPr>
          <p:cNvPr id="35" name="Segnaposto data 3">
            <a:extLst>
              <a:ext uri="{FF2B5EF4-FFF2-40B4-BE49-F238E27FC236}">
                <a16:creationId xmlns:a16="http://schemas.microsoft.com/office/drawing/2014/main" id="{A12683A1-01FE-1FB6-B438-C5DDF5D2FE4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B223D273-6EF3-25BA-0823-38023E3593F3}"/>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69100273-5D66-9DC4-FFF8-3C9BABEB047A}"/>
              </a:ext>
            </a:extLst>
          </p:cNvPr>
          <p:cNvGrpSpPr/>
          <p:nvPr/>
        </p:nvGrpSpPr>
        <p:grpSpPr>
          <a:xfrm>
            <a:off x="2313251" y="2717635"/>
            <a:ext cx="7565509" cy="1711820"/>
            <a:chOff x="4014773" y="2378845"/>
            <a:chExt cx="7565509" cy="1711820"/>
          </a:xfrm>
        </p:grpSpPr>
        <p:sp>
          <p:nvSpPr>
            <p:cNvPr id="32" name="Rectangle 4">
              <a:extLst>
                <a:ext uri="{FF2B5EF4-FFF2-40B4-BE49-F238E27FC236}">
                  <a16:creationId xmlns:a16="http://schemas.microsoft.com/office/drawing/2014/main" id="{B4BB8A35-1BC1-75A2-F7EE-281BFCF3A124}"/>
                </a:ext>
              </a:extLst>
            </p:cNvPr>
            <p:cNvSpPr/>
            <p:nvPr/>
          </p:nvSpPr>
          <p:spPr>
            <a:xfrm>
              <a:off x="4014776" y="2632080"/>
              <a:ext cx="7565506" cy="145858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dirty="0" err="1">
                  <a:solidFill>
                    <a:schemeClr val="bg2">
                      <a:lumMod val="60000"/>
                      <a:lumOff val="40000"/>
                    </a:schemeClr>
                  </a:solidFill>
                  <a:latin typeface="Lucida Console" panose="020B0609040504020204" pitchFamily="49" charset="0"/>
                </a:rPr>
                <a:t>user@localhost</a:t>
              </a:r>
              <a:r>
                <a:rPr lang="it-IT" altLang="it-IT" dirty="0">
                  <a:solidFill>
                    <a:schemeClr val="bg2">
                      <a:lumMod val="60000"/>
                      <a:lumOff val="40000"/>
                    </a:schemeClr>
                  </a:solidFill>
                  <a:latin typeface="Lucida Console" panose="020B0609040504020204" pitchFamily="49" charset="0"/>
                </a:rPr>
                <a:t>:~$ </a:t>
              </a:r>
              <a:r>
                <a:rPr lang="it-IT" altLang="it-IT" dirty="0">
                  <a:solidFill>
                    <a:schemeClr val="bg1"/>
                  </a:solidFill>
                  <a:latin typeface="Lucida Console" panose="020B0609040504020204" pitchFamily="49" charset="0"/>
                </a:rPr>
                <a:t>cd kathara-lab_basic-ipv6</a:t>
              </a:r>
            </a:p>
            <a:p>
              <a:pPr eaLnBrk="1" hangingPunct="1"/>
              <a:r>
                <a:rPr lang="it-IT" altLang="it-IT" dirty="0" err="1">
                  <a:solidFill>
                    <a:schemeClr val="bg2">
                      <a:lumMod val="60000"/>
                      <a:lumOff val="40000"/>
                    </a:schemeClr>
                  </a:solidFill>
                  <a:latin typeface="Lucida Console" panose="020B0609040504020204" pitchFamily="49" charset="0"/>
                </a:rPr>
                <a:t>user@localhost</a:t>
              </a:r>
              <a:r>
                <a:rPr lang="it-IT" altLang="it-IT" dirty="0">
                  <a:solidFill>
                    <a:schemeClr val="bg2">
                      <a:lumMod val="60000"/>
                      <a:lumOff val="40000"/>
                    </a:schemeClr>
                  </a:solidFill>
                  <a:latin typeface="Lucida Console" panose="020B0609040504020204" pitchFamily="49" charset="0"/>
                </a:rPr>
                <a:t>:~/kathara-lab_basic-ipv6$ </a:t>
              </a:r>
              <a:r>
                <a:rPr lang="it-IT" altLang="it-IT" dirty="0" err="1">
                  <a:solidFill>
                    <a:schemeClr val="bg1"/>
                  </a:solidFill>
                  <a:latin typeface="Lucida Console" panose="020B0609040504020204" pitchFamily="49" charset="0"/>
                </a:rPr>
                <a:t>lstart</a:t>
              </a:r>
              <a:endParaRPr lang="it-IT" altLang="it-IT" dirty="0">
                <a:solidFill>
                  <a:schemeClr val="bg1"/>
                </a:solidFill>
                <a:latin typeface="Lucida Console" panose="020B0609040504020204" pitchFamily="49" charset="0"/>
              </a:endParaRPr>
            </a:p>
          </p:txBody>
        </p:sp>
        <p:sp>
          <p:nvSpPr>
            <p:cNvPr id="33" name="Rectangle 5">
              <a:extLst>
                <a:ext uri="{FF2B5EF4-FFF2-40B4-BE49-F238E27FC236}">
                  <a16:creationId xmlns:a16="http://schemas.microsoft.com/office/drawing/2014/main" id="{CA68D0C4-8822-F71F-E160-A1723CF14E31}"/>
                </a:ext>
              </a:extLst>
            </p:cNvPr>
            <p:cNvSpPr/>
            <p:nvPr/>
          </p:nvSpPr>
          <p:spPr>
            <a:xfrm>
              <a:off x="4014773" y="2378845"/>
              <a:ext cx="756550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endParaRPr lang="en-US" kern="0" dirty="0">
                <a:solidFill>
                  <a:prstClr val="white"/>
                </a:solidFill>
                <a:latin typeface="Calibri" panose="020F0502020204030204"/>
              </a:endParaRPr>
            </a:p>
          </p:txBody>
        </p:sp>
        <p:grpSp>
          <p:nvGrpSpPr>
            <p:cNvPr id="34" name="Group 14">
              <a:extLst>
                <a:ext uri="{FF2B5EF4-FFF2-40B4-BE49-F238E27FC236}">
                  <a16:creationId xmlns:a16="http://schemas.microsoft.com/office/drawing/2014/main" id="{BA2528EF-66D1-9D13-DC75-9F5124A1D65E}"/>
                </a:ext>
              </a:extLst>
            </p:cNvPr>
            <p:cNvGrpSpPr/>
            <p:nvPr/>
          </p:nvGrpSpPr>
          <p:grpSpPr>
            <a:xfrm>
              <a:off x="10920536" y="2466851"/>
              <a:ext cx="581348" cy="126235"/>
              <a:chOff x="8092857" y="2115830"/>
              <a:chExt cx="581348" cy="126235"/>
            </a:xfrm>
          </p:grpSpPr>
          <p:sp>
            <p:nvSpPr>
              <p:cNvPr id="37" name="Rectangle 15">
                <a:extLst>
                  <a:ext uri="{FF2B5EF4-FFF2-40B4-BE49-F238E27FC236}">
                    <a16:creationId xmlns:a16="http://schemas.microsoft.com/office/drawing/2014/main" id="{4901800A-56DC-880B-E51D-C3E050753F7C}"/>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8" name="Rectangle 16">
                <a:extLst>
                  <a:ext uri="{FF2B5EF4-FFF2-40B4-BE49-F238E27FC236}">
                    <a16:creationId xmlns:a16="http://schemas.microsoft.com/office/drawing/2014/main" id="{E6965C12-AEA6-19EE-6E2D-5FEBF9E6FF3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7">
                <a:extLst>
                  <a:ext uri="{FF2B5EF4-FFF2-40B4-BE49-F238E27FC236}">
                    <a16:creationId xmlns:a16="http://schemas.microsoft.com/office/drawing/2014/main" id="{669D9C7F-7E7B-1C23-4E17-24B0859905C3}"/>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err="1"/>
              <a:t>useful</a:t>
            </a:r>
            <a:r>
              <a:rPr lang="it-IT" altLang="it-IT"/>
              <a:t> </a:t>
            </a:r>
            <a:r>
              <a:rPr lang="it-IT" altLang="it-IT" err="1"/>
              <a:t>commands</a:t>
            </a:r>
            <a:endParaRPr lang="en-US" altLang="it-IT"/>
          </a:p>
        </p:txBody>
      </p:sp>
    </p:spTree>
    <p:extLst>
      <p:ext uri="{BB962C8B-B14F-4D97-AF65-F5344CB8AC3E}">
        <p14:creationId xmlns:p14="http://schemas.microsoft.com/office/powerpoint/2010/main" val="3359667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a:t>check the IPv6 </a:t>
            </a:r>
            <a:r>
              <a:rPr lang="it-IT" altLang="it-IT" err="1"/>
              <a:t>addresses</a:t>
            </a:r>
            <a:endParaRPr lang="en-US" altLang="it-IT"/>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it-IT" altLang="it-IT" dirty="0"/>
              <a:t>on r1, and r2</a:t>
            </a:r>
          </a:p>
          <a:p>
            <a:pPr lvl="1"/>
            <a:r>
              <a:rPr lang="it-IT" altLang="it-IT" dirty="0" err="1"/>
              <a:t>perform</a:t>
            </a:r>
            <a:r>
              <a:rPr lang="it-IT" altLang="it-IT" dirty="0"/>
              <a:t> the </a:t>
            </a:r>
            <a:r>
              <a:rPr lang="it-IT" altLang="it-IT" dirty="0" err="1">
                <a:latin typeface="Lucida Console" panose="020B0609040504020204" pitchFamily="49" charset="0"/>
              </a:rPr>
              <a:t>ip</a:t>
            </a:r>
            <a:r>
              <a:rPr lang="it-IT" altLang="it-IT" dirty="0">
                <a:latin typeface="Lucida Console" panose="020B0609040504020204" pitchFamily="49" charset="0"/>
              </a:rPr>
              <a:t> </a:t>
            </a:r>
            <a:r>
              <a:rPr lang="it-IT" altLang="it-IT" dirty="0" err="1">
                <a:latin typeface="Lucida Console" panose="020B0609040504020204" pitchFamily="49" charset="0"/>
              </a:rPr>
              <a:t>address</a:t>
            </a:r>
            <a:r>
              <a:rPr lang="it-IT" altLang="it-IT" dirty="0">
                <a:latin typeface="Lucida Console" panose="020B0609040504020204" pitchFamily="49" charset="0"/>
              </a:rPr>
              <a:t> </a:t>
            </a:r>
            <a:r>
              <a:rPr lang="it-IT" altLang="it-IT" dirty="0" err="1"/>
              <a:t>command</a:t>
            </a:r>
            <a:r>
              <a:rPr lang="it-IT" altLang="it-IT" dirty="0"/>
              <a:t>, to check the </a:t>
            </a:r>
            <a:r>
              <a:rPr lang="it-IT" altLang="it-IT" dirty="0" err="1"/>
              <a:t>addresses</a:t>
            </a:r>
            <a:r>
              <a:rPr lang="it-IT" altLang="it-IT" dirty="0"/>
              <a:t> </a:t>
            </a:r>
            <a:r>
              <a:rPr lang="it-IT" altLang="it-IT" dirty="0" err="1"/>
              <a:t>assigned</a:t>
            </a:r>
            <a:r>
              <a:rPr lang="it-IT" altLang="it-IT" dirty="0"/>
              <a:t> to the </a:t>
            </a:r>
            <a:r>
              <a:rPr lang="it-IT" altLang="it-IT" dirty="0" err="1"/>
              <a:t>interfaces</a:t>
            </a:r>
            <a:endParaRPr lang="it-IT" altLang="it-IT" dirty="0"/>
          </a:p>
          <a:p>
            <a:pPr lvl="2"/>
            <a:r>
              <a:rPr lang="it-IT" altLang="it-IT" dirty="0"/>
              <a:t>the </a:t>
            </a:r>
            <a:r>
              <a:rPr lang="it-IT" altLang="it-IT" dirty="0" err="1">
                <a:latin typeface="Lucida Console" panose="020B0609040504020204" pitchFamily="49" charset="0"/>
              </a:rPr>
              <a:t>ip</a:t>
            </a:r>
            <a:r>
              <a:rPr lang="it-IT" altLang="it-IT" dirty="0">
                <a:latin typeface="Lucida Console" panose="020B0609040504020204" pitchFamily="49" charset="0"/>
              </a:rPr>
              <a:t> -6 </a:t>
            </a:r>
            <a:r>
              <a:rPr lang="it-IT" altLang="it-IT" dirty="0" err="1">
                <a:latin typeface="Lucida Console" panose="020B0609040504020204" pitchFamily="49" charset="0"/>
              </a:rPr>
              <a:t>address</a:t>
            </a:r>
            <a:r>
              <a:rPr lang="it-IT" altLang="it-IT" dirty="0">
                <a:latin typeface="Lucida Console" panose="020B0609040504020204" pitchFamily="49" charset="0"/>
              </a:rPr>
              <a:t> </a:t>
            </a:r>
            <a:r>
              <a:rPr lang="it-IT" altLang="it-IT" dirty="0" err="1"/>
              <a:t>command</a:t>
            </a:r>
            <a:r>
              <a:rPr lang="it-IT" altLang="it-IT" dirty="0"/>
              <a:t> shows </a:t>
            </a:r>
            <a:r>
              <a:rPr lang="it-IT" altLang="it-IT" dirty="0" err="1"/>
              <a:t>only</a:t>
            </a:r>
            <a:r>
              <a:rPr lang="it-IT" altLang="it-IT" dirty="0"/>
              <a:t> the IPv6 </a:t>
            </a:r>
            <a:r>
              <a:rPr lang="it-IT" altLang="it-IT" dirty="0" err="1"/>
              <a:t>addresses</a:t>
            </a:r>
            <a:endParaRPr lang="it-IT" altLang="it-IT" dirty="0"/>
          </a:p>
          <a:p>
            <a:pPr lvl="2"/>
            <a:r>
              <a:rPr lang="it-IT" altLang="it-IT" dirty="0"/>
              <a:t>look </a:t>
            </a:r>
            <a:r>
              <a:rPr lang="it-IT" altLang="it-IT" dirty="0" err="1"/>
              <a:t>at</a:t>
            </a:r>
            <a:r>
              <a:rPr lang="it-IT" altLang="it-IT" dirty="0"/>
              <a:t> </a:t>
            </a:r>
            <a:r>
              <a:rPr lang="it-IT" altLang="it-IT" dirty="0" err="1"/>
              <a:t>eth</a:t>
            </a:r>
            <a:r>
              <a:rPr lang="it-IT" altLang="it-IT" dirty="0"/>
              <a:t> and </a:t>
            </a:r>
            <a:r>
              <a:rPr lang="it-IT" altLang="it-IT" dirty="0" err="1"/>
              <a:t>loopback</a:t>
            </a:r>
            <a:r>
              <a:rPr lang="it-IT" altLang="it-IT" dirty="0"/>
              <a:t> </a:t>
            </a:r>
            <a:r>
              <a:rPr lang="it-IT" altLang="it-IT" dirty="0" err="1"/>
              <a:t>interfaces</a:t>
            </a:r>
            <a:endParaRPr lang="en-US" altLang="it-IT" dirty="0"/>
          </a:p>
          <a:p>
            <a:pPr marL="0" indent="0">
              <a:buNone/>
            </a:pPr>
            <a:endParaRPr lang="it-IT" altLang="it-IT" dirty="0"/>
          </a:p>
          <a:p>
            <a:endParaRPr lang="it-IT" altLang="it-IT" dirty="0"/>
          </a:p>
          <a:p>
            <a:pPr lvl="1"/>
            <a:endParaRPr lang="it-IT" altLang="it-IT"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469852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a:t>check the IPv6 </a:t>
            </a:r>
            <a:r>
              <a:rPr lang="it-IT" altLang="it-IT" err="1"/>
              <a:t>addresses</a:t>
            </a:r>
            <a:endParaRPr lang="en-US" altLang="it-IT"/>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7" name="Group 1">
            <a:extLst>
              <a:ext uri="{FF2B5EF4-FFF2-40B4-BE49-F238E27FC236}">
                <a16:creationId xmlns:a16="http://schemas.microsoft.com/office/drawing/2014/main" id="{DE5C8BED-863E-FB7C-4ED3-FB03D9BD5C46}"/>
              </a:ext>
            </a:extLst>
          </p:cNvPr>
          <p:cNvGrpSpPr/>
          <p:nvPr/>
        </p:nvGrpSpPr>
        <p:grpSpPr>
          <a:xfrm>
            <a:off x="4119987" y="1658511"/>
            <a:ext cx="7565509" cy="4395801"/>
            <a:chOff x="4014773" y="2378845"/>
            <a:chExt cx="7565509" cy="4395801"/>
          </a:xfrm>
        </p:grpSpPr>
        <p:sp>
          <p:nvSpPr>
            <p:cNvPr id="8" name="Rectangle 4">
              <a:extLst>
                <a:ext uri="{FF2B5EF4-FFF2-40B4-BE49-F238E27FC236}">
                  <a16:creationId xmlns:a16="http://schemas.microsoft.com/office/drawing/2014/main" id="{99B7F660-E0A3-E856-A681-06B5DC88F868}"/>
                </a:ext>
              </a:extLst>
            </p:cNvPr>
            <p:cNvSpPr/>
            <p:nvPr/>
          </p:nvSpPr>
          <p:spPr>
            <a:xfrm>
              <a:off x="4014776" y="2632080"/>
              <a:ext cx="7565506" cy="414256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200" dirty="0">
                  <a:solidFill>
                    <a:schemeClr val="bg2">
                      <a:lumMod val="60000"/>
                      <a:lumOff val="40000"/>
                    </a:schemeClr>
                  </a:solidFill>
                  <a:latin typeface="Lucida Console" panose="020B0609040504020204" pitchFamily="49" charset="0"/>
                </a:rPr>
                <a:t>root@r1:/# </a:t>
              </a:r>
              <a:r>
                <a:rPr lang="it-IT" altLang="it-IT" sz="1200" dirty="0" err="1">
                  <a:solidFill>
                    <a:schemeClr val="bg1"/>
                  </a:solidFill>
                  <a:latin typeface="Lucida Console" panose="020B0609040504020204" pitchFamily="49" charset="0"/>
                </a:rPr>
                <a:t>ip</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address</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1: lo: &lt;LOOPBACK,UP,LOWER_UP&gt; </a:t>
              </a:r>
              <a:r>
                <a:rPr lang="it-IT" altLang="it-IT" sz="1200" dirty="0" err="1">
                  <a:solidFill>
                    <a:schemeClr val="bg1"/>
                  </a:solidFill>
                  <a:latin typeface="Lucida Console" panose="020B0609040504020204" pitchFamily="49" charset="0"/>
                </a:rPr>
                <a:t>mtu</a:t>
              </a:r>
              <a:r>
                <a:rPr lang="it-IT" altLang="it-IT" sz="1200" dirty="0">
                  <a:solidFill>
                    <a:schemeClr val="bg1"/>
                  </a:solidFill>
                  <a:latin typeface="Lucida Console" panose="020B0609040504020204" pitchFamily="49" charset="0"/>
                </a:rPr>
                <a:t> 65536 </a:t>
              </a:r>
              <a:r>
                <a:rPr lang="it-IT" altLang="it-IT" sz="1200" dirty="0" err="1">
                  <a:solidFill>
                    <a:schemeClr val="bg1"/>
                  </a:solidFill>
                  <a:latin typeface="Lucida Console" panose="020B0609040504020204" pitchFamily="49" charset="0"/>
                </a:rPr>
                <a:t>qdisc</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noqueue</a:t>
              </a:r>
              <a:r>
                <a:rPr lang="it-IT" altLang="it-IT" sz="1200" dirty="0">
                  <a:solidFill>
                    <a:schemeClr val="bg1"/>
                  </a:solidFill>
                  <a:latin typeface="Lucida Console" panose="020B0609040504020204" pitchFamily="49" charset="0"/>
                </a:rPr>
                <a:t> state UNKNOWN group default </a:t>
              </a:r>
              <a:r>
                <a:rPr lang="it-IT" altLang="it-IT" sz="1200" dirty="0" err="1">
                  <a:solidFill>
                    <a:schemeClr val="bg1"/>
                  </a:solidFill>
                  <a:latin typeface="Lucida Console" panose="020B0609040504020204" pitchFamily="49" charset="0"/>
                </a:rPr>
                <a:t>qlen</a:t>
              </a:r>
              <a:r>
                <a:rPr lang="it-IT" altLang="it-IT" sz="1200" dirty="0">
                  <a:solidFill>
                    <a:schemeClr val="bg1"/>
                  </a:solidFill>
                  <a:latin typeface="Lucida Console" panose="020B0609040504020204" pitchFamily="49" charset="0"/>
                </a:rPr>
                <a:t> 1000</a:t>
              </a:r>
            </a:p>
            <a:p>
              <a:pPr eaLnBrk="1" hangingPunct="1"/>
              <a:r>
                <a:rPr lang="it-IT" altLang="it-IT" sz="1200" dirty="0">
                  <a:solidFill>
                    <a:schemeClr val="bg1"/>
                  </a:solidFill>
                  <a:latin typeface="Lucida Console" panose="020B0609040504020204" pitchFamily="49" charset="0"/>
                </a:rPr>
                <a:t>    link/</a:t>
              </a:r>
              <a:r>
                <a:rPr lang="it-IT" altLang="it-IT" sz="1200" dirty="0" err="1">
                  <a:solidFill>
                    <a:schemeClr val="bg1"/>
                  </a:solidFill>
                  <a:latin typeface="Lucida Console" panose="020B0609040504020204" pitchFamily="49" charset="0"/>
                </a:rPr>
                <a:t>loopback</a:t>
              </a:r>
              <a:r>
                <a:rPr lang="it-IT" altLang="it-IT" sz="1200" dirty="0">
                  <a:solidFill>
                    <a:schemeClr val="bg1"/>
                  </a:solidFill>
                  <a:latin typeface="Lucida Console" panose="020B0609040504020204" pitchFamily="49" charset="0"/>
                </a:rPr>
                <a:t> 00:00:00:00:00:00 </a:t>
              </a:r>
              <a:r>
                <a:rPr lang="it-IT" altLang="it-IT" sz="1200" dirty="0" err="1">
                  <a:solidFill>
                    <a:schemeClr val="bg1"/>
                  </a:solidFill>
                  <a:latin typeface="Lucida Console" panose="020B0609040504020204" pitchFamily="49" charset="0"/>
                </a:rPr>
                <a:t>brd</a:t>
              </a:r>
              <a:r>
                <a:rPr lang="it-IT" altLang="it-IT" sz="1200" dirty="0">
                  <a:solidFill>
                    <a:schemeClr val="bg1"/>
                  </a:solidFill>
                  <a:latin typeface="Lucida Console" panose="020B0609040504020204" pitchFamily="49" charset="0"/>
                </a:rPr>
                <a:t> 00:00:00:00:00:00</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inet</a:t>
              </a:r>
              <a:r>
                <a:rPr lang="it-IT" altLang="it-IT" sz="1200" dirty="0">
                  <a:solidFill>
                    <a:schemeClr val="bg1"/>
                  </a:solidFill>
                  <a:latin typeface="Lucida Console" panose="020B0609040504020204" pitchFamily="49" charset="0"/>
                </a:rPr>
                <a:t> 127.0.0.1/8 scope </a:t>
              </a:r>
              <a:r>
                <a:rPr lang="it-IT" altLang="it-IT" sz="1200" dirty="0" err="1">
                  <a:solidFill>
                    <a:schemeClr val="bg1"/>
                  </a:solidFill>
                  <a:latin typeface="Lucida Console" panose="020B0609040504020204" pitchFamily="49" charset="0"/>
                </a:rPr>
                <a:t>host</a:t>
              </a:r>
              <a:r>
                <a:rPr lang="it-IT" altLang="it-IT" sz="1200" dirty="0">
                  <a:solidFill>
                    <a:schemeClr val="bg1"/>
                  </a:solidFill>
                  <a:latin typeface="Lucida Console" panose="020B0609040504020204" pitchFamily="49" charset="0"/>
                </a:rPr>
                <a:t> lo</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::1/128 scope </a:t>
              </a:r>
              <a:r>
                <a:rPr lang="it-IT" altLang="it-IT" sz="1200" dirty="0" err="1">
                  <a:solidFill>
                    <a:schemeClr val="bg1"/>
                  </a:solidFill>
                  <a:latin typeface="Lucida Console" panose="020B0609040504020204" pitchFamily="49" charset="0"/>
                </a:rPr>
                <a:t>host</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11: eth0: &lt;BROADCAST,MULTICAST,UP,LOWER_UP&gt; </a:t>
              </a:r>
              <a:r>
                <a:rPr lang="it-IT" altLang="it-IT" sz="1200" dirty="0" err="1">
                  <a:solidFill>
                    <a:schemeClr val="bg1"/>
                  </a:solidFill>
                  <a:latin typeface="Lucida Console" panose="020B0609040504020204" pitchFamily="49" charset="0"/>
                </a:rPr>
                <a:t>mtu</a:t>
              </a:r>
              <a:r>
                <a:rPr lang="it-IT" altLang="it-IT" sz="1200" dirty="0">
                  <a:solidFill>
                    <a:schemeClr val="bg1"/>
                  </a:solidFill>
                  <a:latin typeface="Lucida Console" panose="020B0609040504020204" pitchFamily="49" charset="0"/>
                </a:rPr>
                <a:t> 1500 </a:t>
              </a:r>
              <a:r>
                <a:rPr lang="it-IT" altLang="it-IT" sz="1200" dirty="0" err="1">
                  <a:solidFill>
                    <a:schemeClr val="bg1"/>
                  </a:solidFill>
                  <a:latin typeface="Lucida Console" panose="020B0609040504020204" pitchFamily="49" charset="0"/>
                </a:rPr>
                <a:t>qdisc</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fq_codel</a:t>
              </a:r>
              <a:r>
                <a:rPr lang="it-IT" altLang="it-IT" sz="1200" dirty="0">
                  <a:solidFill>
                    <a:schemeClr val="bg1"/>
                  </a:solidFill>
                  <a:latin typeface="Lucida Console" panose="020B0609040504020204" pitchFamily="49" charset="0"/>
                </a:rPr>
                <a:t> state UP group default </a:t>
              </a:r>
              <a:r>
                <a:rPr lang="it-IT" altLang="it-IT" sz="1200" dirty="0" err="1">
                  <a:solidFill>
                    <a:schemeClr val="bg1"/>
                  </a:solidFill>
                  <a:latin typeface="Lucida Console" panose="020B0609040504020204" pitchFamily="49" charset="0"/>
                </a:rPr>
                <a:t>qlen</a:t>
              </a:r>
              <a:r>
                <a:rPr lang="it-IT" altLang="it-IT" sz="1200" dirty="0">
                  <a:solidFill>
                    <a:schemeClr val="bg1"/>
                  </a:solidFill>
                  <a:latin typeface="Lucida Console" panose="020B0609040504020204" pitchFamily="49" charset="0"/>
                </a:rPr>
                <a:t> 1000</a:t>
              </a:r>
            </a:p>
            <a:p>
              <a:pPr eaLnBrk="1" hangingPunct="1"/>
              <a:r>
                <a:rPr lang="it-IT" altLang="it-IT" sz="1200" dirty="0">
                  <a:solidFill>
                    <a:schemeClr val="bg1"/>
                  </a:solidFill>
                  <a:latin typeface="Lucida Console" panose="020B0609040504020204" pitchFamily="49" charset="0"/>
                </a:rPr>
                <a:t>    link/ether 00:00:00:00:00:a1 </a:t>
              </a:r>
              <a:r>
                <a:rPr lang="it-IT" altLang="it-IT" sz="1200" dirty="0" err="1">
                  <a:solidFill>
                    <a:schemeClr val="bg1"/>
                  </a:solidFill>
                  <a:latin typeface="Lucida Console" panose="020B0609040504020204" pitchFamily="49" charset="0"/>
                </a:rPr>
                <a:t>brd</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ff:ff:ff:ff:ff:ff</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2001:0:0:1::1/64 scope global</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fe80::200:ff:fe00:a1/64 scope link</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12: eth1: &lt;BROADCAST,MULTICAST,UP,LOWER_UP&gt; </a:t>
              </a:r>
              <a:r>
                <a:rPr lang="it-IT" altLang="it-IT" sz="1200" dirty="0" err="1">
                  <a:solidFill>
                    <a:schemeClr val="bg1"/>
                  </a:solidFill>
                  <a:latin typeface="Lucida Console" panose="020B0609040504020204" pitchFamily="49" charset="0"/>
                </a:rPr>
                <a:t>mtu</a:t>
              </a:r>
              <a:r>
                <a:rPr lang="it-IT" altLang="it-IT" sz="1200" dirty="0">
                  <a:solidFill>
                    <a:schemeClr val="bg1"/>
                  </a:solidFill>
                  <a:latin typeface="Lucida Console" panose="020B0609040504020204" pitchFamily="49" charset="0"/>
                </a:rPr>
                <a:t> 1500 </a:t>
              </a:r>
              <a:r>
                <a:rPr lang="it-IT" altLang="it-IT" sz="1200" dirty="0" err="1">
                  <a:solidFill>
                    <a:schemeClr val="bg1"/>
                  </a:solidFill>
                  <a:latin typeface="Lucida Console" panose="020B0609040504020204" pitchFamily="49" charset="0"/>
                </a:rPr>
                <a:t>qdisc</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fq_codel</a:t>
              </a:r>
              <a:r>
                <a:rPr lang="it-IT" altLang="it-IT" sz="1200" dirty="0">
                  <a:solidFill>
                    <a:schemeClr val="bg1"/>
                  </a:solidFill>
                  <a:latin typeface="Lucida Console" panose="020B0609040504020204" pitchFamily="49" charset="0"/>
                </a:rPr>
                <a:t> state UP group default </a:t>
              </a:r>
              <a:r>
                <a:rPr lang="it-IT" altLang="it-IT" sz="1200" dirty="0" err="1">
                  <a:solidFill>
                    <a:schemeClr val="bg1"/>
                  </a:solidFill>
                  <a:latin typeface="Lucida Console" panose="020B0609040504020204" pitchFamily="49" charset="0"/>
                </a:rPr>
                <a:t>qlen</a:t>
              </a:r>
              <a:r>
                <a:rPr lang="it-IT" altLang="it-IT" sz="1200" dirty="0">
                  <a:solidFill>
                    <a:schemeClr val="bg1"/>
                  </a:solidFill>
                  <a:latin typeface="Lucida Console" panose="020B0609040504020204" pitchFamily="49" charset="0"/>
                </a:rPr>
                <a:t> 1000</a:t>
              </a:r>
            </a:p>
            <a:p>
              <a:pPr eaLnBrk="1" hangingPunct="1"/>
              <a:r>
                <a:rPr lang="it-IT" altLang="it-IT" sz="1200" dirty="0">
                  <a:solidFill>
                    <a:schemeClr val="bg1"/>
                  </a:solidFill>
                  <a:latin typeface="Lucida Console" panose="020B0609040504020204" pitchFamily="49" charset="0"/>
                </a:rPr>
                <a:t>    link/ether 00:00:00:00:00:b1 </a:t>
              </a:r>
              <a:r>
                <a:rPr lang="it-IT" altLang="it-IT" sz="1200" dirty="0" err="1">
                  <a:solidFill>
                    <a:schemeClr val="bg1"/>
                  </a:solidFill>
                  <a:latin typeface="Lucida Console" panose="020B0609040504020204" pitchFamily="49" charset="0"/>
                </a:rPr>
                <a:t>brd</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ff:ff:ff:ff:ff:ff</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2001:0:0:2::1/64 scope global</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fe80::200:ff:fe00:b1/64 scope link</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p:txBody>
        </p:sp>
        <p:sp>
          <p:nvSpPr>
            <p:cNvPr id="9" name="Rectangle 5">
              <a:extLst>
                <a:ext uri="{FF2B5EF4-FFF2-40B4-BE49-F238E27FC236}">
                  <a16:creationId xmlns:a16="http://schemas.microsoft.com/office/drawing/2014/main" id="{A1DB8216-E0E7-5A69-659B-6E543C32C8DA}"/>
                </a:ext>
              </a:extLst>
            </p:cNvPr>
            <p:cNvSpPr/>
            <p:nvPr/>
          </p:nvSpPr>
          <p:spPr>
            <a:xfrm>
              <a:off x="4014773" y="2378845"/>
              <a:ext cx="756550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10" name="Group 14">
              <a:extLst>
                <a:ext uri="{FF2B5EF4-FFF2-40B4-BE49-F238E27FC236}">
                  <a16:creationId xmlns:a16="http://schemas.microsoft.com/office/drawing/2014/main" id="{EF5C36D1-D579-D238-C10C-FFB2626C2C74}"/>
                </a:ext>
              </a:extLst>
            </p:cNvPr>
            <p:cNvGrpSpPr/>
            <p:nvPr/>
          </p:nvGrpSpPr>
          <p:grpSpPr>
            <a:xfrm>
              <a:off x="10920536" y="2466851"/>
              <a:ext cx="581348" cy="126235"/>
              <a:chOff x="8092857" y="2115830"/>
              <a:chExt cx="581348" cy="126235"/>
            </a:xfrm>
          </p:grpSpPr>
          <p:sp>
            <p:nvSpPr>
              <p:cNvPr id="11" name="Rectangle 15">
                <a:extLst>
                  <a:ext uri="{FF2B5EF4-FFF2-40B4-BE49-F238E27FC236}">
                    <a16:creationId xmlns:a16="http://schemas.microsoft.com/office/drawing/2014/main" id="{D50CD9E3-9560-F41C-B36A-10E56B4FC691}"/>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6">
                <a:extLst>
                  <a:ext uri="{FF2B5EF4-FFF2-40B4-BE49-F238E27FC236}">
                    <a16:creationId xmlns:a16="http://schemas.microsoft.com/office/drawing/2014/main" id="{95F1FF78-59A3-6029-9238-A19303B4A4E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3" name="Rectangle 17">
                <a:extLst>
                  <a:ext uri="{FF2B5EF4-FFF2-40B4-BE49-F238E27FC236}">
                    <a16:creationId xmlns:a16="http://schemas.microsoft.com/office/drawing/2014/main" id="{2BF661F1-1872-2531-2354-0CD58EE3E87F}"/>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4" name="AutoShape 195">
            <a:extLst>
              <a:ext uri="{FF2B5EF4-FFF2-40B4-BE49-F238E27FC236}">
                <a16:creationId xmlns:a16="http://schemas.microsoft.com/office/drawing/2014/main" id="{09E631F4-DB26-03DA-881A-CA0864DDFB36}"/>
              </a:ext>
            </a:extLst>
          </p:cNvPr>
          <p:cNvSpPr>
            <a:spLocks noChangeArrowheads="1"/>
          </p:cNvSpPr>
          <p:nvPr/>
        </p:nvSpPr>
        <p:spPr bwMode="auto">
          <a:xfrm>
            <a:off x="102088" y="3298444"/>
            <a:ext cx="3830520" cy="992439"/>
          </a:xfrm>
          <a:prstGeom prst="wedgeRoundRectCallout">
            <a:avLst>
              <a:gd name="adj1" fmla="val 62922"/>
              <a:gd name="adj2" fmla="val 2481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eth0</a:t>
            </a:r>
          </a:p>
          <a:p>
            <a:pPr eaLnBrk="1" hangingPunct="1"/>
            <a:r>
              <a:rPr lang="en-US" altLang="en-IT" dirty="0">
                <a:latin typeface="Tahoma" panose="020B0604030504040204" pitchFamily="34" charset="0"/>
              </a:rPr>
              <a:t>global unicast:   2001:0:0:1::1/64</a:t>
            </a:r>
          </a:p>
          <a:p>
            <a:pPr eaLnBrk="1" hangingPunct="1"/>
            <a:r>
              <a:rPr lang="en-US" altLang="en-IT" dirty="0">
                <a:latin typeface="Tahoma" panose="020B0604030504040204" pitchFamily="34" charset="0"/>
              </a:rPr>
              <a:t>link-local:  fe80::200:ff:fe00:a1/64 </a:t>
            </a:r>
          </a:p>
        </p:txBody>
      </p:sp>
      <p:sp>
        <p:nvSpPr>
          <p:cNvPr id="15" name="AutoShape 195">
            <a:extLst>
              <a:ext uri="{FF2B5EF4-FFF2-40B4-BE49-F238E27FC236}">
                <a16:creationId xmlns:a16="http://schemas.microsoft.com/office/drawing/2014/main" id="{E3EEB679-1C84-A240-02DB-747E0EF1817E}"/>
              </a:ext>
            </a:extLst>
          </p:cNvPr>
          <p:cNvSpPr>
            <a:spLocks noChangeArrowheads="1"/>
          </p:cNvSpPr>
          <p:nvPr/>
        </p:nvSpPr>
        <p:spPr bwMode="auto">
          <a:xfrm>
            <a:off x="102088" y="5061873"/>
            <a:ext cx="3830520" cy="992439"/>
          </a:xfrm>
          <a:prstGeom prst="wedgeRoundRectCallout">
            <a:avLst>
              <a:gd name="adj1" fmla="val 62526"/>
              <a:gd name="adj2" fmla="val -22289"/>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eth1</a:t>
            </a:r>
          </a:p>
          <a:p>
            <a:pPr eaLnBrk="1" hangingPunct="1"/>
            <a:r>
              <a:rPr lang="en-US" altLang="en-IT" dirty="0">
                <a:latin typeface="Tahoma" panose="020B0604030504040204" pitchFamily="34" charset="0"/>
              </a:rPr>
              <a:t>global unicast:   2001:0:0:2::1/64 </a:t>
            </a:r>
          </a:p>
          <a:p>
            <a:pPr eaLnBrk="1" hangingPunct="1"/>
            <a:r>
              <a:rPr lang="en-US" altLang="en-IT" dirty="0">
                <a:latin typeface="Tahoma" panose="020B0604030504040204" pitchFamily="34" charset="0"/>
              </a:rPr>
              <a:t>link-local:  fe80::200:ff:fe00:b1/64 </a:t>
            </a:r>
          </a:p>
        </p:txBody>
      </p:sp>
      <p:sp>
        <p:nvSpPr>
          <p:cNvPr id="3" name="AutoShape 195">
            <a:extLst>
              <a:ext uri="{FF2B5EF4-FFF2-40B4-BE49-F238E27FC236}">
                <a16:creationId xmlns:a16="http://schemas.microsoft.com/office/drawing/2014/main" id="{00EFC3BA-9393-398D-1D8D-4B027B16A665}"/>
              </a:ext>
            </a:extLst>
          </p:cNvPr>
          <p:cNvSpPr>
            <a:spLocks noChangeArrowheads="1"/>
          </p:cNvSpPr>
          <p:nvPr/>
        </p:nvSpPr>
        <p:spPr bwMode="auto">
          <a:xfrm>
            <a:off x="102088" y="1801635"/>
            <a:ext cx="3830519" cy="992439"/>
          </a:xfrm>
          <a:prstGeom prst="wedgeRoundRectCallout">
            <a:avLst>
              <a:gd name="adj1" fmla="val 72432"/>
              <a:gd name="adj2" fmla="val 8508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loopback</a:t>
            </a:r>
          </a:p>
          <a:p>
            <a:pPr eaLnBrk="1" hangingPunct="1"/>
            <a:r>
              <a:rPr lang="en-US" altLang="en-IT" dirty="0">
                <a:latin typeface="Tahoma" panose="020B0604030504040204" pitchFamily="34" charset="0"/>
              </a:rPr>
              <a:t>IPv4:  127.0.0.1/8</a:t>
            </a:r>
          </a:p>
          <a:p>
            <a:pPr eaLnBrk="1" hangingPunct="1"/>
            <a:r>
              <a:rPr lang="en-US" altLang="en-IT" dirty="0">
                <a:latin typeface="Tahoma" panose="020B0604030504040204" pitchFamily="34" charset="0"/>
              </a:rPr>
              <a:t>IPv6:  ::1/128 </a:t>
            </a:r>
          </a:p>
        </p:txBody>
      </p:sp>
    </p:spTree>
    <p:extLst>
      <p:ext uri="{BB962C8B-B14F-4D97-AF65-F5344CB8AC3E}">
        <p14:creationId xmlns:p14="http://schemas.microsoft.com/office/powerpoint/2010/main" val="3976577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a:t>check the router </a:t>
            </a:r>
            <a:r>
              <a:rPr lang="it-IT" altLang="it-IT" err="1"/>
              <a:t>routing</a:t>
            </a:r>
            <a:r>
              <a:rPr lang="it-IT" altLang="it-IT"/>
              <a:t> </a:t>
            </a:r>
            <a:r>
              <a:rPr lang="it-IT" altLang="it-IT" err="1"/>
              <a:t>table</a:t>
            </a:r>
            <a:endParaRPr lang="en-US" altLang="it-IT"/>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it-IT" altLang="it-IT" dirty="0"/>
              <a:t>on r1 and r2</a:t>
            </a:r>
          </a:p>
          <a:p>
            <a:pPr lvl="1"/>
            <a:r>
              <a:rPr lang="it-IT" altLang="it-IT" dirty="0" err="1"/>
              <a:t>perform</a:t>
            </a:r>
            <a:r>
              <a:rPr lang="it-IT" altLang="it-IT" dirty="0"/>
              <a:t> the </a:t>
            </a:r>
            <a:r>
              <a:rPr lang="it-IT" altLang="it-IT" b="1" dirty="0" err="1">
                <a:latin typeface="Lucida Console" panose="020B0609040504020204" pitchFamily="49" charset="0"/>
              </a:rPr>
              <a:t>routel</a:t>
            </a:r>
            <a:r>
              <a:rPr lang="it-IT" altLang="it-IT" b="1" dirty="0">
                <a:latin typeface="Lucida Console" panose="020B0609040504020204" pitchFamily="49" charset="0"/>
              </a:rPr>
              <a:t> -6</a:t>
            </a:r>
            <a:r>
              <a:rPr lang="it-IT" altLang="it-IT" dirty="0">
                <a:latin typeface="Lucida Console" panose="020B0609040504020204" pitchFamily="49" charset="0"/>
              </a:rPr>
              <a:t> </a:t>
            </a:r>
            <a:r>
              <a:rPr lang="it-IT" altLang="it-IT" dirty="0" err="1"/>
              <a:t>command</a:t>
            </a:r>
            <a:r>
              <a:rPr lang="it-IT" altLang="it-IT" dirty="0"/>
              <a:t>, to check the </a:t>
            </a:r>
            <a:r>
              <a:rPr lang="it-IT" altLang="it-IT" dirty="0" err="1"/>
              <a:t>routing</a:t>
            </a:r>
            <a:r>
              <a:rPr lang="it-IT" altLang="it-IT" dirty="0"/>
              <a:t> </a:t>
            </a:r>
            <a:r>
              <a:rPr lang="it-IT" altLang="it-IT" dirty="0" err="1"/>
              <a:t>table</a:t>
            </a:r>
            <a:endParaRPr lang="it-IT" altLang="it-IT" dirty="0"/>
          </a:p>
          <a:p>
            <a:pPr marL="0" indent="0">
              <a:buNone/>
            </a:pPr>
            <a:endParaRPr lang="it-IT" altLang="it-IT" dirty="0"/>
          </a:p>
          <a:p>
            <a:pPr lvl="1"/>
            <a:endParaRPr lang="it-IT" altLang="it-IT"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2779728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en-US" altLang="it-IT" dirty="0"/>
              <a:t>check the router routing table</a:t>
            </a:r>
            <a:endParaRPr lang="en-US" altLang="it-IT"/>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5" name="Group 1">
            <a:extLst>
              <a:ext uri="{FF2B5EF4-FFF2-40B4-BE49-F238E27FC236}">
                <a16:creationId xmlns:a16="http://schemas.microsoft.com/office/drawing/2014/main" id="{38F7B1B9-A325-C3E5-5BC0-6FEA7781803D}"/>
              </a:ext>
            </a:extLst>
          </p:cNvPr>
          <p:cNvGrpSpPr/>
          <p:nvPr/>
        </p:nvGrpSpPr>
        <p:grpSpPr>
          <a:xfrm>
            <a:off x="3356023" y="1547843"/>
            <a:ext cx="8484744" cy="4617136"/>
            <a:chOff x="4868023" y="2378845"/>
            <a:chExt cx="6712255" cy="3552110"/>
          </a:xfrm>
        </p:grpSpPr>
        <p:sp>
          <p:nvSpPr>
            <p:cNvPr id="16" name="Rectangle 4">
              <a:extLst>
                <a:ext uri="{FF2B5EF4-FFF2-40B4-BE49-F238E27FC236}">
                  <a16:creationId xmlns:a16="http://schemas.microsoft.com/office/drawing/2014/main" id="{8375F2A9-AC72-8B87-6BF7-981C001347D2}"/>
                </a:ext>
              </a:extLst>
            </p:cNvPr>
            <p:cNvSpPr/>
            <p:nvPr/>
          </p:nvSpPr>
          <p:spPr>
            <a:xfrm>
              <a:off x="4868023" y="2659115"/>
              <a:ext cx="6712254" cy="327184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400" dirty="0">
                  <a:solidFill>
                    <a:schemeClr val="bg2">
                      <a:lumMod val="60000"/>
                      <a:lumOff val="40000"/>
                    </a:schemeClr>
                  </a:solidFill>
                  <a:latin typeface="Lucida Console" panose="020B0609040504020204" pitchFamily="49" charset="0"/>
                </a:rPr>
                <a:t>root@r1:/# </a:t>
              </a:r>
              <a:r>
                <a:rPr lang="it-IT" altLang="it-IT" sz="1400" dirty="0" err="1">
                  <a:solidFill>
                    <a:schemeClr val="bg1"/>
                  </a:solidFill>
                  <a:latin typeface="Lucida Console" panose="020B0609040504020204" pitchFamily="49" charset="0"/>
                </a:rPr>
                <a:t>routel</a:t>
              </a:r>
              <a:r>
                <a:rPr lang="it-IT" altLang="it-IT" sz="1400" dirty="0">
                  <a:solidFill>
                    <a:schemeClr val="bg1"/>
                  </a:solidFill>
                  <a:latin typeface="Lucida Console" panose="020B0609040504020204" pitchFamily="49" charset="0"/>
                </a:rPr>
                <a:t> -6</a:t>
              </a:r>
            </a:p>
            <a:p>
              <a:pPr eaLnBrk="1" hangingPunct="1"/>
              <a:r>
                <a:rPr lang="it-IT" altLang="it-IT" sz="1400" dirty="0" err="1">
                  <a:solidFill>
                    <a:schemeClr val="bg1"/>
                  </a:solidFill>
                  <a:latin typeface="Lucida Console" panose="020B0609040504020204" pitchFamily="49" charset="0"/>
                </a:rPr>
                <a:t>Dst</a:t>
              </a:r>
              <a:r>
                <a:rPr lang="it-IT" altLang="it-IT" sz="1400" dirty="0">
                  <a:solidFill>
                    <a:schemeClr val="bg1"/>
                  </a:solidFill>
                  <a:latin typeface="Lucida Console" panose="020B0609040504020204" pitchFamily="49" charset="0"/>
                </a:rPr>
                <a:t>                     Gateway               </a:t>
              </a:r>
              <a:r>
                <a:rPr lang="it-IT" altLang="it-IT" sz="1400" dirty="0" err="1">
                  <a:solidFill>
                    <a:schemeClr val="bg1"/>
                  </a:solidFill>
                  <a:latin typeface="Lucida Console" panose="020B0609040504020204" pitchFamily="49" charset="0"/>
                </a:rPr>
                <a:t>Prefsrc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Protocol</a:t>
              </a:r>
              <a:r>
                <a:rPr lang="it-IT" altLang="it-IT" sz="1400" dirty="0">
                  <a:solidFill>
                    <a:schemeClr val="bg1"/>
                  </a:solidFill>
                  <a:latin typeface="Lucida Console" panose="020B0609040504020204" pitchFamily="49" charset="0"/>
                </a:rPr>
                <a:t> Scope   Dev   </a:t>
              </a:r>
              <a:r>
                <a:rPr lang="it-IT" altLang="it-IT" sz="1400" dirty="0" err="1">
                  <a:solidFill>
                    <a:schemeClr val="bg1"/>
                  </a:solidFill>
                  <a:latin typeface="Lucida Console" panose="020B0609040504020204" pitchFamily="49" charset="0"/>
                </a:rPr>
                <a:t>Table</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::1                                                     kernel           lo</a:t>
              </a:r>
            </a:p>
            <a:p>
              <a:pPr eaLnBrk="1" hangingPunct="1"/>
              <a:r>
                <a:rPr lang="it-IT" altLang="it-IT" sz="1400" dirty="0">
                  <a:solidFill>
                    <a:schemeClr val="bg1"/>
                  </a:solidFill>
                  <a:latin typeface="Lucida Console" panose="020B0609040504020204" pitchFamily="49" charset="0"/>
                </a:rPr>
                <a:t>2001:0:0:1::                                            kernel           eth0</a:t>
              </a:r>
            </a:p>
            <a:p>
              <a:pPr eaLnBrk="1" hangingPunct="1"/>
              <a:r>
                <a:rPr lang="it-IT" altLang="it-IT" sz="1400" dirty="0">
                  <a:solidFill>
                    <a:schemeClr val="bg1"/>
                  </a:solidFill>
                  <a:latin typeface="Lucida Console" panose="020B0609040504020204" pitchFamily="49" charset="0"/>
                </a:rPr>
                <a:t>2001:0:0:1::1                                           kernel           eth0</a:t>
              </a:r>
            </a:p>
            <a:p>
              <a:pPr eaLnBrk="1" hangingPunct="1"/>
              <a:r>
                <a:rPr lang="it-IT" altLang="it-IT" sz="1400" dirty="0">
                  <a:solidFill>
                    <a:schemeClr val="bg1"/>
                  </a:solidFill>
                  <a:latin typeface="Lucida Console" panose="020B0609040504020204" pitchFamily="49" charset="0"/>
                </a:rPr>
                <a:t>2001:0:0:1::/64                                         kernel           eth0</a:t>
              </a:r>
            </a:p>
            <a:p>
              <a:pPr eaLnBrk="1" hangingPunct="1"/>
              <a:r>
                <a:rPr lang="it-IT" altLang="it-IT" sz="1400" dirty="0">
                  <a:solidFill>
                    <a:schemeClr val="bg1"/>
                  </a:solidFill>
                  <a:latin typeface="Lucida Console" panose="020B0609040504020204" pitchFamily="49" charset="0"/>
                </a:rPr>
                <a:t>2001:0:0:2::                                            kernel           eth1</a:t>
              </a:r>
            </a:p>
            <a:p>
              <a:pPr eaLnBrk="1" hangingPunct="1"/>
              <a:r>
                <a:rPr lang="it-IT" altLang="it-IT" sz="1400" dirty="0">
                  <a:solidFill>
                    <a:schemeClr val="bg1"/>
                  </a:solidFill>
                  <a:latin typeface="Lucida Console" panose="020B0609040504020204" pitchFamily="49" charset="0"/>
                </a:rPr>
                <a:t>2001:0:0:2::1                                           kernel           eth1</a:t>
              </a:r>
            </a:p>
            <a:p>
              <a:pPr eaLnBrk="1" hangingPunct="1"/>
              <a:r>
                <a:rPr lang="it-IT" altLang="it-IT" sz="1400" dirty="0">
                  <a:solidFill>
                    <a:schemeClr val="bg1"/>
                  </a:solidFill>
                  <a:latin typeface="Lucida Console" panose="020B0609040504020204" pitchFamily="49" charset="0"/>
                </a:rPr>
                <a:t>2001:0:0:2::/64                                         kernel           eth1</a:t>
              </a:r>
            </a:p>
            <a:p>
              <a:pPr eaLnBrk="1" hangingPunct="1"/>
              <a:r>
                <a:rPr lang="it-IT" altLang="it-IT" sz="1400" dirty="0">
                  <a:solidFill>
                    <a:schemeClr val="bg1"/>
                  </a:solidFill>
                  <a:latin typeface="Lucida Console" panose="020B0609040504020204" pitchFamily="49" charset="0"/>
                </a:rPr>
                <a:t>2001:0:0:3::/64         fe80::200:ff:fe00:b2                             eth1</a:t>
              </a:r>
            </a:p>
            <a:p>
              <a:pPr eaLnBrk="1" hangingPunct="1"/>
              <a:r>
                <a:rPr lang="it-IT" altLang="it-IT" sz="1400" dirty="0">
                  <a:solidFill>
                    <a:schemeClr val="bg1"/>
                  </a:solidFill>
                  <a:latin typeface="Lucida Console" panose="020B0609040504020204" pitchFamily="49" charset="0"/>
                </a:rPr>
                <a:t>fe80::                                                  kernel           eth0</a:t>
              </a:r>
            </a:p>
            <a:p>
              <a:pPr eaLnBrk="1" hangingPunct="1"/>
              <a:r>
                <a:rPr lang="it-IT" altLang="it-IT" sz="1400" dirty="0">
                  <a:solidFill>
                    <a:schemeClr val="bg1"/>
                  </a:solidFill>
                  <a:latin typeface="Lucida Console" panose="020B0609040504020204" pitchFamily="49" charset="0"/>
                </a:rPr>
                <a:t>fe80::                                                  kernel           eth1</a:t>
              </a:r>
            </a:p>
            <a:p>
              <a:pPr eaLnBrk="1" hangingPunct="1"/>
              <a:r>
                <a:rPr lang="it-IT" altLang="it-IT" sz="1400" dirty="0">
                  <a:solidFill>
                    <a:schemeClr val="bg1"/>
                  </a:solidFill>
                  <a:latin typeface="Lucida Console" panose="020B0609040504020204" pitchFamily="49" charset="0"/>
                </a:rPr>
                <a:t>fe80::200:ff:fe00:a1                                    kernel           eth0</a:t>
              </a:r>
            </a:p>
            <a:p>
              <a:pPr eaLnBrk="1" hangingPunct="1"/>
              <a:r>
                <a:rPr lang="it-IT" altLang="it-IT" sz="1400" dirty="0">
                  <a:solidFill>
                    <a:schemeClr val="bg1"/>
                  </a:solidFill>
                  <a:latin typeface="Lucida Console" panose="020B0609040504020204" pitchFamily="49" charset="0"/>
                </a:rPr>
                <a:t>fe80::200:ff:fe00:b1                                    kernel           eth1</a:t>
              </a:r>
            </a:p>
            <a:p>
              <a:pPr eaLnBrk="1" hangingPunct="1"/>
              <a:r>
                <a:rPr lang="it-IT" altLang="it-IT" sz="1400" dirty="0">
                  <a:solidFill>
                    <a:schemeClr val="bg1"/>
                  </a:solidFill>
                  <a:latin typeface="Lucida Console" panose="020B0609040504020204" pitchFamily="49" charset="0"/>
                </a:rPr>
                <a:t>fe80::/64                                               kernel           eth0</a:t>
              </a:r>
            </a:p>
            <a:p>
              <a:pPr eaLnBrk="1" hangingPunct="1"/>
              <a:r>
                <a:rPr lang="it-IT" altLang="it-IT" sz="1400" dirty="0">
                  <a:solidFill>
                    <a:schemeClr val="bg1"/>
                  </a:solidFill>
                  <a:latin typeface="Lucida Console" panose="020B0609040504020204" pitchFamily="49" charset="0"/>
                </a:rPr>
                <a:t>fe80::/64                                               kernel           eth1</a:t>
              </a:r>
            </a:p>
            <a:p>
              <a:pPr eaLnBrk="1" hangingPunct="1"/>
              <a:r>
                <a:rPr lang="it-IT" altLang="it-IT" sz="1400" dirty="0">
                  <a:solidFill>
                    <a:schemeClr val="bg1"/>
                  </a:solidFill>
                  <a:latin typeface="Lucida Console" panose="020B0609040504020204" pitchFamily="49" charset="0"/>
                </a:rPr>
                <a:t>ff00::/8                                                kernel           eth0</a:t>
              </a:r>
            </a:p>
            <a:p>
              <a:pPr eaLnBrk="1" hangingPunct="1"/>
              <a:r>
                <a:rPr lang="it-IT" altLang="it-IT" sz="1400" dirty="0">
                  <a:solidFill>
                    <a:schemeClr val="bg1"/>
                  </a:solidFill>
                  <a:latin typeface="Lucida Console" panose="020B0609040504020204" pitchFamily="49" charset="0"/>
                </a:rPr>
                <a:t>ff00::/8                                                kernel           eth1</a:t>
              </a:r>
            </a:p>
          </p:txBody>
        </p:sp>
        <p:sp>
          <p:nvSpPr>
            <p:cNvPr id="17" name="Rectangle 5">
              <a:extLst>
                <a:ext uri="{FF2B5EF4-FFF2-40B4-BE49-F238E27FC236}">
                  <a16:creationId xmlns:a16="http://schemas.microsoft.com/office/drawing/2014/main" id="{CECE6BD3-20E6-06AD-FF6E-B7FF07921F06}"/>
                </a:ext>
              </a:extLst>
            </p:cNvPr>
            <p:cNvSpPr/>
            <p:nvPr/>
          </p:nvSpPr>
          <p:spPr>
            <a:xfrm>
              <a:off x="4868024" y="2378845"/>
              <a:ext cx="671225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18" name="Group 14">
              <a:extLst>
                <a:ext uri="{FF2B5EF4-FFF2-40B4-BE49-F238E27FC236}">
                  <a16:creationId xmlns:a16="http://schemas.microsoft.com/office/drawing/2014/main" id="{B01A2001-F7B1-804F-BC39-5F8CDB73498B}"/>
                </a:ext>
              </a:extLst>
            </p:cNvPr>
            <p:cNvGrpSpPr/>
            <p:nvPr/>
          </p:nvGrpSpPr>
          <p:grpSpPr>
            <a:xfrm>
              <a:off x="10920536" y="2466851"/>
              <a:ext cx="581348" cy="126235"/>
              <a:chOff x="8092857" y="2115830"/>
              <a:chExt cx="581348" cy="126235"/>
            </a:xfrm>
          </p:grpSpPr>
          <p:sp>
            <p:nvSpPr>
              <p:cNvPr id="19" name="Rectangle 15">
                <a:extLst>
                  <a:ext uri="{FF2B5EF4-FFF2-40B4-BE49-F238E27FC236}">
                    <a16:creationId xmlns:a16="http://schemas.microsoft.com/office/drawing/2014/main" id="{851D9A62-0D93-F1D9-18D5-BB3CA5E0E619}"/>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20" name="Rectangle 16">
                <a:extLst>
                  <a:ext uri="{FF2B5EF4-FFF2-40B4-BE49-F238E27FC236}">
                    <a16:creationId xmlns:a16="http://schemas.microsoft.com/office/drawing/2014/main" id="{AB089D8E-CE34-9808-5698-5B64A66635BF}"/>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21" name="Rectangle 17">
                <a:extLst>
                  <a:ext uri="{FF2B5EF4-FFF2-40B4-BE49-F238E27FC236}">
                    <a16:creationId xmlns:a16="http://schemas.microsoft.com/office/drawing/2014/main" id="{C51956C1-03DF-D5E5-FEE9-61082B3612BD}"/>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2" name="AutoShape 195">
            <a:extLst>
              <a:ext uri="{FF2B5EF4-FFF2-40B4-BE49-F238E27FC236}">
                <a16:creationId xmlns:a16="http://schemas.microsoft.com/office/drawing/2014/main" id="{6D1B382E-605E-0FE2-5439-63A6B31B6E3B}"/>
              </a:ext>
            </a:extLst>
          </p:cNvPr>
          <p:cNvSpPr>
            <a:spLocks noChangeArrowheads="1"/>
          </p:cNvSpPr>
          <p:nvPr/>
        </p:nvSpPr>
        <p:spPr bwMode="auto">
          <a:xfrm>
            <a:off x="209924" y="2989018"/>
            <a:ext cx="2534072" cy="578262"/>
          </a:xfrm>
          <a:prstGeom prst="wedgeRoundRectCallout">
            <a:avLst>
              <a:gd name="adj1" fmla="val 75246"/>
              <a:gd name="adj2" fmla="val 121786"/>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Lan B</a:t>
            </a:r>
          </a:p>
        </p:txBody>
      </p:sp>
      <p:sp>
        <p:nvSpPr>
          <p:cNvPr id="14" name="AutoShape 195">
            <a:extLst>
              <a:ext uri="{FF2B5EF4-FFF2-40B4-BE49-F238E27FC236}">
                <a16:creationId xmlns:a16="http://schemas.microsoft.com/office/drawing/2014/main" id="{C10F6F2F-7580-9492-4EB5-90A2F400CFC8}"/>
              </a:ext>
            </a:extLst>
          </p:cNvPr>
          <p:cNvSpPr>
            <a:spLocks noChangeArrowheads="1"/>
          </p:cNvSpPr>
          <p:nvPr/>
        </p:nvSpPr>
        <p:spPr bwMode="auto">
          <a:xfrm>
            <a:off x="209924" y="1717894"/>
            <a:ext cx="2534072" cy="578262"/>
          </a:xfrm>
          <a:prstGeom prst="wedgeRoundRectCallout">
            <a:avLst>
              <a:gd name="adj1" fmla="val 75257"/>
              <a:gd name="adj2" fmla="val 233011"/>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Lan A</a:t>
            </a:r>
          </a:p>
        </p:txBody>
      </p:sp>
      <p:sp>
        <p:nvSpPr>
          <p:cNvPr id="23" name="AutoShape 195">
            <a:extLst>
              <a:ext uri="{FF2B5EF4-FFF2-40B4-BE49-F238E27FC236}">
                <a16:creationId xmlns:a16="http://schemas.microsoft.com/office/drawing/2014/main" id="{A21BC03A-18D7-044E-5F44-ECFB887A2F39}"/>
              </a:ext>
            </a:extLst>
          </p:cNvPr>
          <p:cNvSpPr>
            <a:spLocks noChangeArrowheads="1"/>
          </p:cNvSpPr>
          <p:nvPr/>
        </p:nvSpPr>
        <p:spPr bwMode="auto">
          <a:xfrm>
            <a:off x="209924" y="3971011"/>
            <a:ext cx="2534072" cy="578262"/>
          </a:xfrm>
          <a:prstGeom prst="wedgeRoundRectCallout">
            <a:avLst>
              <a:gd name="adj1" fmla="val 74861"/>
              <a:gd name="adj2" fmla="val -1162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Lan C</a:t>
            </a:r>
          </a:p>
        </p:txBody>
      </p:sp>
      <p:sp>
        <p:nvSpPr>
          <p:cNvPr id="24" name="AutoShape 195">
            <a:extLst>
              <a:ext uri="{FF2B5EF4-FFF2-40B4-BE49-F238E27FC236}">
                <a16:creationId xmlns:a16="http://schemas.microsoft.com/office/drawing/2014/main" id="{7E7E76EF-2980-985D-B18A-A274316A2ED4}"/>
              </a:ext>
            </a:extLst>
          </p:cNvPr>
          <p:cNvSpPr>
            <a:spLocks noChangeArrowheads="1"/>
          </p:cNvSpPr>
          <p:nvPr/>
        </p:nvSpPr>
        <p:spPr bwMode="auto">
          <a:xfrm>
            <a:off x="6894611" y="4938082"/>
            <a:ext cx="2311266" cy="699571"/>
          </a:xfrm>
          <a:prstGeom prst="wedgeRoundRectCallout">
            <a:avLst>
              <a:gd name="adj1" fmla="val -38361"/>
              <a:gd name="adj2" fmla="val -13837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R2 link local address on B</a:t>
            </a:r>
          </a:p>
        </p:txBody>
      </p:sp>
      <p:sp>
        <p:nvSpPr>
          <p:cNvPr id="7" name="AutoShape 195">
            <a:extLst>
              <a:ext uri="{FF2B5EF4-FFF2-40B4-BE49-F238E27FC236}">
                <a16:creationId xmlns:a16="http://schemas.microsoft.com/office/drawing/2014/main" id="{3965241C-4147-9BDA-199C-9BCA6F12627C}"/>
              </a:ext>
            </a:extLst>
          </p:cNvPr>
          <p:cNvSpPr>
            <a:spLocks noChangeArrowheads="1"/>
          </p:cNvSpPr>
          <p:nvPr/>
        </p:nvSpPr>
        <p:spPr bwMode="auto">
          <a:xfrm>
            <a:off x="249970" y="4687890"/>
            <a:ext cx="2534072" cy="671327"/>
          </a:xfrm>
          <a:prstGeom prst="wedgeRoundRectCallout">
            <a:avLst>
              <a:gd name="adj1" fmla="val 73775"/>
              <a:gd name="adj2" fmla="val -1213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it-IT" altLang="en-IT">
                <a:latin typeface="Tahoma" panose="020B0604030504040204" pitchFamily="34" charset="0"/>
              </a:rPr>
              <a:t>link-</a:t>
            </a:r>
            <a:r>
              <a:rPr lang="it-IT" altLang="en-IT" err="1">
                <a:latin typeface="Tahoma" panose="020B0604030504040204" pitchFamily="34" charset="0"/>
              </a:rPr>
              <a:t>local</a:t>
            </a:r>
            <a:r>
              <a:rPr lang="it-IT" altLang="en-IT">
                <a:latin typeface="Tahoma" panose="020B0604030504040204" pitchFamily="34" charset="0"/>
              </a:rPr>
              <a:t> </a:t>
            </a:r>
            <a:r>
              <a:rPr lang="it-IT" altLang="en-IT" err="1">
                <a:latin typeface="Tahoma" panose="020B0604030504040204" pitchFamily="34" charset="0"/>
              </a:rPr>
              <a:t>addresses</a:t>
            </a:r>
            <a:r>
              <a:rPr lang="it-IT" altLang="en-IT">
                <a:latin typeface="Tahoma" panose="020B0604030504040204" pitchFamily="34" charset="0"/>
              </a:rPr>
              <a:t> on A and B</a:t>
            </a:r>
            <a:endParaRPr lang="en-US" altLang="en-IT">
              <a:latin typeface="Tahoma" panose="020B0604030504040204" pitchFamily="34" charset="0"/>
            </a:endParaRPr>
          </a:p>
        </p:txBody>
      </p:sp>
      <p:sp>
        <p:nvSpPr>
          <p:cNvPr id="8" name="AutoShape 195">
            <a:extLst>
              <a:ext uri="{FF2B5EF4-FFF2-40B4-BE49-F238E27FC236}">
                <a16:creationId xmlns:a16="http://schemas.microsoft.com/office/drawing/2014/main" id="{09DC9373-3217-BD14-4A39-92DCDE872CEE}"/>
              </a:ext>
            </a:extLst>
          </p:cNvPr>
          <p:cNvSpPr>
            <a:spLocks noChangeArrowheads="1"/>
          </p:cNvSpPr>
          <p:nvPr/>
        </p:nvSpPr>
        <p:spPr bwMode="auto">
          <a:xfrm>
            <a:off x="249970" y="5623350"/>
            <a:ext cx="2534072" cy="671327"/>
          </a:xfrm>
          <a:prstGeom prst="wedgeRoundRectCallout">
            <a:avLst>
              <a:gd name="adj1" fmla="val 75403"/>
              <a:gd name="adj2" fmla="val -2544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it-IT" altLang="en-IT">
                <a:latin typeface="Tahoma" panose="020B0604030504040204" pitchFamily="34" charset="0"/>
              </a:rPr>
              <a:t>general </a:t>
            </a:r>
            <a:r>
              <a:rPr lang="it-IT" altLang="en-IT" err="1">
                <a:latin typeface="Tahoma" panose="020B0604030504040204" pitchFamily="34" charset="0"/>
              </a:rPr>
              <a:t>multicast</a:t>
            </a:r>
            <a:r>
              <a:rPr lang="it-IT" altLang="en-IT">
                <a:latin typeface="Tahoma" panose="020B0604030504040204" pitchFamily="34" charset="0"/>
              </a:rPr>
              <a:t> </a:t>
            </a:r>
            <a:r>
              <a:rPr lang="it-IT" altLang="en-IT" err="1">
                <a:latin typeface="Tahoma" panose="020B0604030504040204" pitchFamily="34" charset="0"/>
              </a:rPr>
              <a:t>prefix</a:t>
            </a:r>
            <a:endParaRPr lang="en-US" altLang="en-IT">
              <a:latin typeface="Tahoma" panose="020B0604030504040204" pitchFamily="34" charset="0"/>
            </a:endParaRPr>
          </a:p>
        </p:txBody>
      </p:sp>
    </p:spTree>
    <p:extLst>
      <p:ext uri="{BB962C8B-B14F-4D97-AF65-F5344CB8AC3E}">
        <p14:creationId xmlns:p14="http://schemas.microsoft.com/office/powerpoint/2010/main" val="2597872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sz="4400"/>
              <a:t>check </a:t>
            </a:r>
            <a:r>
              <a:rPr lang="en-US" altLang="it-IT" sz="4400" dirty="0"/>
              <a:t>auto-configured</a:t>
            </a:r>
            <a:r>
              <a:rPr lang="it-IT" altLang="it-IT" sz="4400"/>
              <a:t> IPv6 </a:t>
            </a:r>
            <a:r>
              <a:rPr lang="it-IT" altLang="it-IT" sz="4400" err="1"/>
              <a:t>addresses</a:t>
            </a:r>
            <a:endParaRPr lang="en-US" altLang="it-IT" sz="4400"/>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en-US" altLang="it-IT" dirty="0"/>
              <a:t>on pc1, pc2, pc3</a:t>
            </a:r>
          </a:p>
          <a:p>
            <a:pPr lvl="1"/>
            <a:r>
              <a:rPr lang="en-US" altLang="it-IT" dirty="0"/>
              <a:t>perform the </a:t>
            </a:r>
            <a:r>
              <a:rPr lang="en-US" altLang="it-IT" dirty="0" err="1">
                <a:latin typeface="Lucida Console" panose="020B0609040504020204" pitchFamily="49" charset="0"/>
              </a:rPr>
              <a:t>ip</a:t>
            </a:r>
            <a:r>
              <a:rPr lang="en-US" altLang="it-IT" dirty="0">
                <a:latin typeface="Lucida Console" panose="020B0609040504020204" pitchFamily="49" charset="0"/>
              </a:rPr>
              <a:t> address </a:t>
            </a:r>
            <a:r>
              <a:rPr lang="en-US" altLang="it-IT" dirty="0"/>
              <a:t>command, to check the IPv6 addresses assigned to the interfaces by the stateless auto-configuration</a:t>
            </a:r>
          </a:p>
          <a:p>
            <a:pPr lvl="2"/>
            <a:r>
              <a:rPr lang="en-US" altLang="it-IT" dirty="0"/>
              <a:t>possibly, perform the </a:t>
            </a:r>
            <a:r>
              <a:rPr lang="en-US" altLang="it-IT" dirty="0" err="1">
                <a:latin typeface="Lucida Console" panose="020B0609040504020204" pitchFamily="49" charset="0"/>
              </a:rPr>
              <a:t>ip</a:t>
            </a:r>
            <a:r>
              <a:rPr lang="en-US" altLang="it-IT" dirty="0">
                <a:latin typeface="Lucida Console" panose="020B0609040504020204" pitchFamily="49" charset="0"/>
              </a:rPr>
              <a:t> -6 address </a:t>
            </a:r>
            <a:r>
              <a:rPr lang="en-US" altLang="it-IT" dirty="0"/>
              <a:t>command</a:t>
            </a:r>
          </a:p>
          <a:p>
            <a:pPr lvl="2"/>
            <a:r>
              <a:rPr lang="en-US" altLang="it-IT" dirty="0"/>
              <a:t>look at eth and loopback interfaces</a:t>
            </a:r>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174052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DBD5E7CA-9C58-48AA-323F-707E13B95CD6}"/>
              </a:ext>
            </a:extLst>
          </p:cNvPr>
          <p:cNvSpPr>
            <a:spLocks noGrp="1" noChangeArrowheads="1"/>
          </p:cNvSpPr>
          <p:nvPr>
            <p:ph type="title"/>
          </p:nvPr>
        </p:nvSpPr>
        <p:spPr/>
        <p:txBody>
          <a:bodyPr/>
          <a:lstStyle/>
          <a:p>
            <a:pPr eaLnBrk="1" hangingPunct="1"/>
            <a:r>
              <a:rPr lang="it-IT" altLang="it-IT"/>
              <a:t>content of the lab</a:t>
            </a:r>
            <a:endParaRPr lang="en-US" altLang="it-IT" sz="4000"/>
          </a:p>
        </p:txBody>
      </p:sp>
      <p:sp>
        <p:nvSpPr>
          <p:cNvPr id="8198" name="Rectangle 3">
            <a:extLst>
              <a:ext uri="{FF2B5EF4-FFF2-40B4-BE49-F238E27FC236}">
                <a16:creationId xmlns:a16="http://schemas.microsoft.com/office/drawing/2014/main" id="{DE7CF4D6-80FD-46D2-8790-7B9D18C6C768}"/>
              </a:ext>
            </a:extLst>
          </p:cNvPr>
          <p:cNvSpPr>
            <a:spLocks noGrp="1" noChangeArrowheads="1"/>
          </p:cNvSpPr>
          <p:nvPr>
            <p:ph idx="1"/>
          </p:nvPr>
        </p:nvSpPr>
        <p:spPr/>
        <p:txBody>
          <a:bodyPr>
            <a:normAutofit/>
          </a:bodyPr>
          <a:lstStyle/>
          <a:p>
            <a:pPr eaLnBrk="1" hangingPunct="1">
              <a:lnSpc>
                <a:spcPct val="90000"/>
              </a:lnSpc>
            </a:pPr>
            <a:r>
              <a:rPr lang="en-US" altLang="it-IT" sz="2400"/>
              <a:t>there are two routers, called r1 and r2, and three hosts, called pc1, pc2, and pc3</a:t>
            </a:r>
          </a:p>
          <a:p>
            <a:pPr lvl="1" eaLnBrk="1" hangingPunct="1">
              <a:lnSpc>
                <a:spcPct val="90000"/>
              </a:lnSpc>
            </a:pPr>
            <a:r>
              <a:rPr lang="en-US" altLang="it-IT" sz="2000"/>
              <a:t>they are connected via  three LANs</a:t>
            </a:r>
          </a:p>
          <a:p>
            <a:pPr lvl="1" eaLnBrk="1" hangingPunct="1">
              <a:lnSpc>
                <a:spcPct val="90000"/>
              </a:lnSpc>
            </a:pPr>
            <a:r>
              <a:rPr lang="en-US" altLang="it-IT" sz="2000"/>
              <a:t>we force their MAC addresses to be easily readable</a:t>
            </a:r>
          </a:p>
          <a:p>
            <a:pPr eaLnBrk="1" hangingPunct="1">
              <a:lnSpc>
                <a:spcPct val="90000"/>
              </a:lnSpc>
            </a:pPr>
            <a:r>
              <a:rPr lang="en-US" altLang="it-IT" sz="2400"/>
              <a:t>we will learn how to:</a:t>
            </a:r>
          </a:p>
          <a:p>
            <a:pPr lvl="1" eaLnBrk="1" hangingPunct="1">
              <a:lnSpc>
                <a:spcPct val="90000"/>
              </a:lnSpc>
            </a:pPr>
            <a:r>
              <a:rPr lang="en-US" altLang="it-IT" sz="2000"/>
              <a:t>administratively assign an IPv6 address and a netmask to the interface of a system</a:t>
            </a:r>
          </a:p>
          <a:p>
            <a:pPr lvl="1" eaLnBrk="1" hangingPunct="1">
              <a:lnSpc>
                <a:spcPct val="90000"/>
              </a:lnSpc>
            </a:pPr>
            <a:r>
              <a:rPr lang="en-US" altLang="it-IT" sz="2000"/>
              <a:t>administratively assign a default gateway to the interface of a system</a:t>
            </a:r>
          </a:p>
          <a:p>
            <a:pPr lvl="1" eaLnBrk="1" hangingPunct="1">
              <a:lnSpc>
                <a:spcPct val="90000"/>
              </a:lnSpc>
            </a:pPr>
            <a:r>
              <a:rPr lang="en-US" altLang="it-IT" sz="2000"/>
              <a:t>set the IPv6 addresses of a group of end-systems using the MAC-address-based stateless-auto configuration</a:t>
            </a:r>
          </a:p>
          <a:p>
            <a:pPr lvl="1" eaLnBrk="1" hangingPunct="1">
              <a:lnSpc>
                <a:spcPct val="90000"/>
              </a:lnSpc>
            </a:pPr>
            <a:r>
              <a:rPr lang="en-US" altLang="it-IT" sz="2000"/>
              <a:t>set the routing table of a router</a:t>
            </a:r>
          </a:p>
          <a:p>
            <a:pPr eaLnBrk="1" hangingPunct="1">
              <a:lnSpc>
                <a:spcPct val="90000"/>
              </a:lnSpc>
            </a:pPr>
            <a:r>
              <a:rPr lang="en-US" altLang="it-IT" sz="2400"/>
              <a:t>we will use the ping and traceroute commands</a:t>
            </a:r>
          </a:p>
          <a:p>
            <a:pPr eaLnBrk="1" hangingPunct="1">
              <a:lnSpc>
                <a:spcPct val="90000"/>
              </a:lnSpc>
            </a:pPr>
            <a:r>
              <a:rPr lang="en-US" altLang="it-IT" sz="2400"/>
              <a:t>we will observe the behavior of ICMPv6</a:t>
            </a:r>
          </a:p>
          <a:p>
            <a:pPr marL="0" indent="0" eaLnBrk="1" hangingPunct="1">
              <a:lnSpc>
                <a:spcPct val="90000"/>
              </a:lnSpc>
              <a:buNone/>
            </a:pPr>
            <a:endParaRPr lang="en-US" altLang="it-IT" sz="2400"/>
          </a:p>
        </p:txBody>
      </p:sp>
      <p:sp>
        <p:nvSpPr>
          <p:cNvPr id="32" name="Segnaposto data 3">
            <a:extLst>
              <a:ext uri="{FF2B5EF4-FFF2-40B4-BE49-F238E27FC236}">
                <a16:creationId xmlns:a16="http://schemas.microsoft.com/office/drawing/2014/main" id="{2E5D5B4C-22D0-0B2C-A0A5-2C20457B7E43}"/>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3" name="Segnaposto piè di pagina 4">
            <a:extLst>
              <a:ext uri="{FF2B5EF4-FFF2-40B4-BE49-F238E27FC236}">
                <a16:creationId xmlns:a16="http://schemas.microsoft.com/office/drawing/2014/main" id="{50E58F9C-BA66-9FD2-348D-D8125AD8D638}"/>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8196" name="Rectangle 55">
            <a:extLst>
              <a:ext uri="{FF2B5EF4-FFF2-40B4-BE49-F238E27FC236}">
                <a16:creationId xmlns:a16="http://schemas.microsoft.com/office/drawing/2014/main" id="{BF3F21C1-8ACD-222A-3D40-3C7E2D4D5598}"/>
              </a:ext>
            </a:extLst>
          </p:cNvPr>
          <p:cNvSpPr>
            <a:spLocks noChangeArrowheads="1"/>
          </p:cNvSpPr>
          <p:nvPr/>
        </p:nvSpPr>
        <p:spPr bwMode="auto">
          <a:xfrm>
            <a:off x="1143000" y="6361892"/>
            <a:ext cx="181822" cy="3715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8199" name="Rectangle 57">
            <a:extLst>
              <a:ext uri="{FF2B5EF4-FFF2-40B4-BE49-F238E27FC236}">
                <a16:creationId xmlns:a16="http://schemas.microsoft.com/office/drawing/2014/main" id="{97078D1C-067C-00DB-925C-5BF925961B54}"/>
              </a:ext>
            </a:extLst>
          </p:cNvPr>
          <p:cNvSpPr>
            <a:spLocks noChangeArrowheads="1"/>
          </p:cNvSpPr>
          <p:nvPr/>
        </p:nvSpPr>
        <p:spPr bwMode="auto">
          <a:xfrm>
            <a:off x="9332918" y="5"/>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sz="4400"/>
              <a:t>check auto-</a:t>
            </a:r>
            <a:r>
              <a:rPr lang="it-IT" altLang="it-IT" sz="4400" err="1"/>
              <a:t>configured</a:t>
            </a:r>
            <a:r>
              <a:rPr lang="it-IT" altLang="it-IT" sz="4400"/>
              <a:t> IPv6 </a:t>
            </a:r>
            <a:r>
              <a:rPr lang="it-IT" altLang="it-IT" sz="4400" err="1"/>
              <a:t>addresses</a:t>
            </a:r>
            <a:endParaRPr lang="en-US" altLang="it-IT" sz="440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7" name="Group 1">
            <a:extLst>
              <a:ext uri="{FF2B5EF4-FFF2-40B4-BE49-F238E27FC236}">
                <a16:creationId xmlns:a16="http://schemas.microsoft.com/office/drawing/2014/main" id="{DE5C8BED-863E-FB7C-4ED3-FB03D9BD5C46}"/>
              </a:ext>
            </a:extLst>
          </p:cNvPr>
          <p:cNvGrpSpPr/>
          <p:nvPr/>
        </p:nvGrpSpPr>
        <p:grpSpPr>
          <a:xfrm>
            <a:off x="4291899" y="2257608"/>
            <a:ext cx="7565509" cy="3597442"/>
            <a:chOff x="4014773" y="2378845"/>
            <a:chExt cx="7565509" cy="3597442"/>
          </a:xfrm>
        </p:grpSpPr>
        <p:sp>
          <p:nvSpPr>
            <p:cNvPr id="8" name="Rectangle 4">
              <a:extLst>
                <a:ext uri="{FF2B5EF4-FFF2-40B4-BE49-F238E27FC236}">
                  <a16:creationId xmlns:a16="http://schemas.microsoft.com/office/drawing/2014/main" id="{99B7F660-E0A3-E856-A681-06B5DC88F868}"/>
                </a:ext>
              </a:extLst>
            </p:cNvPr>
            <p:cNvSpPr/>
            <p:nvPr/>
          </p:nvSpPr>
          <p:spPr>
            <a:xfrm>
              <a:off x="4014776" y="2632080"/>
              <a:ext cx="7565506" cy="3344207"/>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400" dirty="0">
                  <a:solidFill>
                    <a:schemeClr val="bg2">
                      <a:lumMod val="60000"/>
                      <a:lumOff val="40000"/>
                    </a:schemeClr>
                  </a:solidFill>
                  <a:latin typeface="Lucida Console" panose="020B0609040504020204" pitchFamily="49" charset="0"/>
                </a:rPr>
                <a:t>root@pc1:/# </a:t>
              </a:r>
              <a:r>
                <a:rPr lang="it-IT" altLang="it-IT" sz="1400" dirty="0" err="1">
                  <a:solidFill>
                    <a:schemeClr val="bg1"/>
                  </a:solidFill>
                  <a:latin typeface="Lucida Console" panose="020B0609040504020204" pitchFamily="49" charset="0"/>
                </a:rPr>
                <a:t>ip</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address</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1: lo: &lt;LOOPBACK,UP,LOWER_UP&gt; </a:t>
              </a:r>
              <a:r>
                <a:rPr lang="it-IT" altLang="it-IT" sz="1400" dirty="0" err="1">
                  <a:solidFill>
                    <a:schemeClr val="bg1"/>
                  </a:solidFill>
                  <a:latin typeface="Lucida Console" panose="020B0609040504020204" pitchFamily="49" charset="0"/>
                </a:rPr>
                <a:t>mtu</a:t>
              </a:r>
              <a:r>
                <a:rPr lang="it-IT" altLang="it-IT" sz="1400" dirty="0">
                  <a:solidFill>
                    <a:schemeClr val="bg1"/>
                  </a:solidFill>
                  <a:latin typeface="Lucida Console" panose="020B0609040504020204" pitchFamily="49" charset="0"/>
                </a:rPr>
                <a:t> 65536 </a:t>
              </a:r>
              <a:r>
                <a:rPr lang="it-IT" altLang="it-IT" sz="1400" dirty="0" err="1">
                  <a:solidFill>
                    <a:schemeClr val="bg1"/>
                  </a:solidFill>
                  <a:latin typeface="Lucida Console" panose="020B0609040504020204" pitchFamily="49" charset="0"/>
                </a:rPr>
                <a:t>qdisc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noqueue</a:t>
              </a:r>
              <a:r>
                <a:rPr lang="it-IT" altLang="it-IT" sz="1400" dirty="0">
                  <a:solidFill>
                    <a:schemeClr val="bg1"/>
                  </a:solidFill>
                  <a:latin typeface="Lucida Console" panose="020B0609040504020204" pitchFamily="49" charset="0"/>
                </a:rPr>
                <a:t> state UNKNOWN group default </a:t>
              </a:r>
              <a:r>
                <a:rPr lang="it-IT" altLang="it-IT" sz="1400" dirty="0" err="1">
                  <a:solidFill>
                    <a:schemeClr val="bg1"/>
                  </a:solidFill>
                  <a:latin typeface="Lucida Console" panose="020B0609040504020204" pitchFamily="49" charset="0"/>
                </a:rPr>
                <a:t>qlen</a:t>
              </a:r>
              <a:r>
                <a:rPr lang="it-IT" altLang="it-IT" sz="1400" dirty="0">
                  <a:solidFill>
                    <a:schemeClr val="bg1"/>
                  </a:solidFill>
                  <a:latin typeface="Lucida Console" panose="020B0609040504020204" pitchFamily="49" charset="0"/>
                </a:rPr>
                <a:t> 1000</a:t>
              </a:r>
            </a:p>
            <a:p>
              <a:pPr eaLnBrk="1" hangingPunct="1"/>
              <a:r>
                <a:rPr lang="it-IT" altLang="it-IT" sz="1400" dirty="0">
                  <a:solidFill>
                    <a:schemeClr val="bg1"/>
                  </a:solidFill>
                  <a:latin typeface="Lucida Console" panose="020B0609040504020204" pitchFamily="49" charset="0"/>
                </a:rPr>
                <a:t>    link/</a:t>
              </a:r>
              <a:r>
                <a:rPr lang="it-IT" altLang="it-IT" sz="1400" dirty="0" err="1">
                  <a:solidFill>
                    <a:schemeClr val="bg1"/>
                  </a:solidFill>
                  <a:latin typeface="Lucida Console" panose="020B0609040504020204" pitchFamily="49" charset="0"/>
                </a:rPr>
                <a:t>loopback</a:t>
              </a:r>
              <a:r>
                <a:rPr lang="it-IT" altLang="it-IT" sz="1400" dirty="0">
                  <a:solidFill>
                    <a:schemeClr val="bg1"/>
                  </a:solidFill>
                  <a:latin typeface="Lucida Console" panose="020B0609040504020204" pitchFamily="49" charset="0"/>
                </a:rPr>
                <a:t> 00:00:00:00:00:00 </a:t>
              </a:r>
              <a:r>
                <a:rPr lang="it-IT" altLang="it-IT" sz="1400" dirty="0" err="1">
                  <a:solidFill>
                    <a:schemeClr val="bg1"/>
                  </a:solidFill>
                  <a:latin typeface="Lucida Console" panose="020B0609040504020204" pitchFamily="49" charset="0"/>
                </a:rPr>
                <a:t>brd</a:t>
              </a:r>
              <a:r>
                <a:rPr lang="it-IT" altLang="it-IT" sz="1400" dirty="0">
                  <a:solidFill>
                    <a:schemeClr val="bg1"/>
                  </a:solidFill>
                  <a:latin typeface="Lucida Console" panose="020B0609040504020204" pitchFamily="49" charset="0"/>
                </a:rPr>
                <a:t> 00:00:00:00:00:00</a:t>
              </a: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inet</a:t>
              </a:r>
              <a:r>
                <a:rPr lang="it-IT" altLang="it-IT" sz="1400" dirty="0">
                  <a:solidFill>
                    <a:schemeClr val="bg1"/>
                  </a:solidFill>
                  <a:latin typeface="Lucida Console" panose="020B0609040504020204" pitchFamily="49" charset="0"/>
                </a:rPr>
                <a:t> 127.0.0.1/8 scope </a:t>
              </a:r>
              <a:r>
                <a:rPr lang="it-IT" altLang="it-IT" sz="1400" dirty="0" err="1">
                  <a:solidFill>
                    <a:schemeClr val="bg1"/>
                  </a:solidFill>
                  <a:latin typeface="Lucida Console" panose="020B0609040504020204" pitchFamily="49" charset="0"/>
                </a:rPr>
                <a:t>host</a:t>
              </a:r>
              <a:r>
                <a:rPr lang="it-IT" altLang="it-IT" sz="1400" dirty="0">
                  <a:solidFill>
                    <a:schemeClr val="bg1"/>
                  </a:solidFill>
                  <a:latin typeface="Lucida Console" panose="020B0609040504020204" pitchFamily="49" charset="0"/>
                </a:rPr>
                <a:t> lo</a:t>
              </a: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inet6 ::1/128 scope </a:t>
              </a:r>
              <a:r>
                <a:rPr lang="it-IT" altLang="it-IT" sz="1400" dirty="0" err="1">
                  <a:solidFill>
                    <a:schemeClr val="bg1"/>
                  </a:solidFill>
                  <a:latin typeface="Lucida Console" panose="020B0609040504020204" pitchFamily="49" charset="0"/>
                </a:rPr>
                <a:t>host</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7: eth0: &lt;BROADCAST,MULTICAST,UP,LOWER_UP&gt; </a:t>
              </a:r>
              <a:r>
                <a:rPr lang="it-IT" altLang="it-IT" sz="1400" dirty="0" err="1">
                  <a:solidFill>
                    <a:schemeClr val="bg1"/>
                  </a:solidFill>
                  <a:latin typeface="Lucida Console" panose="020B0609040504020204" pitchFamily="49" charset="0"/>
                </a:rPr>
                <a:t>mtu</a:t>
              </a:r>
              <a:r>
                <a:rPr lang="it-IT" altLang="it-IT" sz="1400" dirty="0">
                  <a:solidFill>
                    <a:schemeClr val="bg1"/>
                  </a:solidFill>
                  <a:latin typeface="Lucida Console" panose="020B0609040504020204" pitchFamily="49" charset="0"/>
                </a:rPr>
                <a:t> 1500 </a:t>
              </a:r>
              <a:r>
                <a:rPr lang="it-IT" altLang="it-IT" sz="1400" dirty="0" err="1">
                  <a:solidFill>
                    <a:schemeClr val="bg1"/>
                  </a:solidFill>
                  <a:latin typeface="Lucida Console" panose="020B0609040504020204" pitchFamily="49" charset="0"/>
                </a:rPr>
                <a:t>qdisc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fq_codel</a:t>
              </a:r>
              <a:r>
                <a:rPr lang="it-IT" altLang="it-IT" sz="1400" dirty="0">
                  <a:solidFill>
                    <a:schemeClr val="bg1"/>
                  </a:solidFill>
                  <a:latin typeface="Lucida Console" panose="020B0609040504020204" pitchFamily="49" charset="0"/>
                </a:rPr>
                <a:t> state UP group default </a:t>
              </a:r>
              <a:r>
                <a:rPr lang="it-IT" altLang="it-IT" sz="1400" dirty="0" err="1">
                  <a:solidFill>
                    <a:schemeClr val="bg1"/>
                  </a:solidFill>
                  <a:latin typeface="Lucida Console" panose="020B0609040504020204" pitchFamily="49" charset="0"/>
                </a:rPr>
                <a:t>qlen</a:t>
              </a:r>
              <a:r>
                <a:rPr lang="it-IT" altLang="it-IT" sz="1400" dirty="0">
                  <a:solidFill>
                    <a:schemeClr val="bg1"/>
                  </a:solidFill>
                  <a:latin typeface="Lucida Console" panose="020B0609040504020204" pitchFamily="49" charset="0"/>
                </a:rPr>
                <a:t> 1000</a:t>
              </a:r>
            </a:p>
            <a:p>
              <a:pPr eaLnBrk="1" hangingPunct="1"/>
              <a:r>
                <a:rPr lang="it-IT" altLang="it-IT" sz="1400" dirty="0">
                  <a:solidFill>
                    <a:schemeClr val="bg1"/>
                  </a:solidFill>
                  <a:latin typeface="Lucida Console" panose="020B0609040504020204" pitchFamily="49" charset="0"/>
                </a:rPr>
                <a:t>    link/ether 00:00:00:00:00:01 </a:t>
              </a:r>
              <a:r>
                <a:rPr lang="it-IT" altLang="it-IT" sz="1400" dirty="0" err="1">
                  <a:solidFill>
                    <a:schemeClr val="bg1"/>
                  </a:solidFill>
                  <a:latin typeface="Lucida Console" panose="020B0609040504020204" pitchFamily="49" charset="0"/>
                </a:rPr>
                <a:t>brd</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ff:ff:ff:ff:ff:ff</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inet6 2001::1:200:ff:fe00:1/64 scope global </a:t>
              </a:r>
              <a:r>
                <a:rPr lang="it-IT" altLang="it-IT" sz="1400" dirty="0" err="1">
                  <a:solidFill>
                    <a:schemeClr val="bg1"/>
                  </a:solidFill>
                  <a:latin typeface="Lucida Console" panose="020B0609040504020204" pitchFamily="49" charset="0"/>
                </a:rPr>
                <a:t>dynamic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mngtmpaddr</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86394sec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14394sec</a:t>
              </a:r>
            </a:p>
            <a:p>
              <a:pPr eaLnBrk="1" hangingPunct="1"/>
              <a:r>
                <a:rPr lang="it-IT" altLang="it-IT" sz="1400" dirty="0">
                  <a:solidFill>
                    <a:schemeClr val="bg1"/>
                  </a:solidFill>
                  <a:latin typeface="Lucida Console" panose="020B0609040504020204" pitchFamily="49" charset="0"/>
                </a:rPr>
                <a:t>    inet6 fe80::200:ff:fe00:1/64 scope link</a:t>
              </a: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endParaRPr lang="it-IT" altLang="it-IT" sz="1400" dirty="0">
                <a:solidFill>
                  <a:schemeClr val="bg1"/>
                </a:solidFill>
                <a:latin typeface="Lucida Console" panose="020B0609040504020204" pitchFamily="49" charset="0"/>
              </a:endParaRPr>
            </a:p>
          </p:txBody>
        </p:sp>
        <p:sp>
          <p:nvSpPr>
            <p:cNvPr id="9" name="Rectangle 5">
              <a:extLst>
                <a:ext uri="{FF2B5EF4-FFF2-40B4-BE49-F238E27FC236}">
                  <a16:creationId xmlns:a16="http://schemas.microsoft.com/office/drawing/2014/main" id="{A1DB8216-E0E7-5A69-659B-6E543C32C8DA}"/>
                </a:ext>
              </a:extLst>
            </p:cNvPr>
            <p:cNvSpPr/>
            <p:nvPr/>
          </p:nvSpPr>
          <p:spPr>
            <a:xfrm>
              <a:off x="4014773" y="2378845"/>
              <a:ext cx="756550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pc1</a:t>
              </a:r>
            </a:p>
          </p:txBody>
        </p:sp>
        <p:grpSp>
          <p:nvGrpSpPr>
            <p:cNvPr id="10" name="Group 14">
              <a:extLst>
                <a:ext uri="{FF2B5EF4-FFF2-40B4-BE49-F238E27FC236}">
                  <a16:creationId xmlns:a16="http://schemas.microsoft.com/office/drawing/2014/main" id="{EF5C36D1-D579-D238-C10C-FFB2626C2C74}"/>
                </a:ext>
              </a:extLst>
            </p:cNvPr>
            <p:cNvGrpSpPr/>
            <p:nvPr/>
          </p:nvGrpSpPr>
          <p:grpSpPr>
            <a:xfrm>
              <a:off x="10920536" y="2466851"/>
              <a:ext cx="581348" cy="126235"/>
              <a:chOff x="8092857" y="2115830"/>
              <a:chExt cx="581348" cy="126235"/>
            </a:xfrm>
          </p:grpSpPr>
          <p:sp>
            <p:nvSpPr>
              <p:cNvPr id="11" name="Rectangle 15">
                <a:extLst>
                  <a:ext uri="{FF2B5EF4-FFF2-40B4-BE49-F238E27FC236}">
                    <a16:creationId xmlns:a16="http://schemas.microsoft.com/office/drawing/2014/main" id="{D50CD9E3-9560-F41C-B36A-10E56B4FC691}"/>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6">
                <a:extLst>
                  <a:ext uri="{FF2B5EF4-FFF2-40B4-BE49-F238E27FC236}">
                    <a16:creationId xmlns:a16="http://schemas.microsoft.com/office/drawing/2014/main" id="{95F1FF78-59A3-6029-9238-A19303B4A4E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3" name="Rectangle 17">
                <a:extLst>
                  <a:ext uri="{FF2B5EF4-FFF2-40B4-BE49-F238E27FC236}">
                    <a16:creationId xmlns:a16="http://schemas.microsoft.com/office/drawing/2014/main" id="{2BF661F1-1872-2531-2354-0CD58EE3E87F}"/>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4" name="AutoShape 195">
            <a:extLst>
              <a:ext uri="{FF2B5EF4-FFF2-40B4-BE49-F238E27FC236}">
                <a16:creationId xmlns:a16="http://schemas.microsoft.com/office/drawing/2014/main" id="{09E631F4-DB26-03DA-881A-CA0864DDFB36}"/>
              </a:ext>
            </a:extLst>
          </p:cNvPr>
          <p:cNvSpPr>
            <a:spLocks noChangeArrowheads="1"/>
          </p:cNvSpPr>
          <p:nvPr/>
        </p:nvSpPr>
        <p:spPr bwMode="auto">
          <a:xfrm>
            <a:off x="334592" y="2257608"/>
            <a:ext cx="3470176" cy="992439"/>
          </a:xfrm>
          <a:prstGeom prst="wedgeRoundRectCallout">
            <a:avLst>
              <a:gd name="adj1" fmla="val 79960"/>
              <a:gd name="adj2" fmla="val 12041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loopback</a:t>
            </a:r>
          </a:p>
          <a:p>
            <a:pPr eaLnBrk="1" hangingPunct="1"/>
            <a:r>
              <a:rPr lang="en-US" altLang="en-IT" dirty="0">
                <a:latin typeface="Tahoma" panose="020B0604030504040204" pitchFamily="34" charset="0"/>
              </a:rPr>
              <a:t>IPv4:  127.0.0.1/8</a:t>
            </a:r>
          </a:p>
          <a:p>
            <a:pPr eaLnBrk="1" hangingPunct="1"/>
            <a:r>
              <a:rPr lang="en-US" altLang="en-IT" dirty="0">
                <a:latin typeface="Tahoma" panose="020B0604030504040204" pitchFamily="34" charset="0"/>
              </a:rPr>
              <a:t>IPv6:  ::1/128 </a:t>
            </a:r>
          </a:p>
        </p:txBody>
      </p:sp>
      <p:sp>
        <p:nvSpPr>
          <p:cNvPr id="15" name="AutoShape 195">
            <a:extLst>
              <a:ext uri="{FF2B5EF4-FFF2-40B4-BE49-F238E27FC236}">
                <a16:creationId xmlns:a16="http://schemas.microsoft.com/office/drawing/2014/main" id="{E3EEB679-1C84-A240-02DB-747E0EF1817E}"/>
              </a:ext>
            </a:extLst>
          </p:cNvPr>
          <p:cNvSpPr>
            <a:spLocks noChangeArrowheads="1"/>
          </p:cNvSpPr>
          <p:nvPr/>
        </p:nvSpPr>
        <p:spPr bwMode="auto">
          <a:xfrm>
            <a:off x="110003" y="4058789"/>
            <a:ext cx="4102030" cy="992439"/>
          </a:xfrm>
          <a:prstGeom prst="wedgeRoundRectCallout">
            <a:avLst>
              <a:gd name="adj1" fmla="val 62773"/>
              <a:gd name="adj2" fmla="val 4283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eth0</a:t>
            </a:r>
          </a:p>
          <a:p>
            <a:pPr eaLnBrk="1" hangingPunct="1"/>
            <a:r>
              <a:rPr lang="en-US" altLang="en-IT" sz="1600" dirty="0">
                <a:latin typeface="Tahoma" panose="020B0604030504040204" pitchFamily="34" charset="0"/>
              </a:rPr>
              <a:t>global unicast: 2001::1:200:ff:fe00:1/64</a:t>
            </a:r>
          </a:p>
          <a:p>
            <a:pPr eaLnBrk="1" hangingPunct="1"/>
            <a:r>
              <a:rPr lang="en-US" altLang="en-IT" sz="1600" dirty="0">
                <a:latin typeface="Tahoma" panose="020B0604030504040204" pitchFamily="34" charset="0"/>
              </a:rPr>
              <a:t>link-local: fe80::200:ff:fe00:1/64 </a:t>
            </a:r>
          </a:p>
        </p:txBody>
      </p:sp>
    </p:spTree>
    <p:extLst>
      <p:ext uri="{BB962C8B-B14F-4D97-AF65-F5344CB8AC3E}">
        <p14:creationId xmlns:p14="http://schemas.microsoft.com/office/powerpoint/2010/main" val="2946522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en-US" altLang="it-IT" dirty="0"/>
              <a:t>check the default route</a:t>
            </a:r>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en-US" altLang="it-IT" sz="2800" dirty="0"/>
              <a:t>on pc1, pc2, and pc3</a:t>
            </a:r>
          </a:p>
          <a:p>
            <a:pPr lvl="1"/>
            <a:r>
              <a:rPr lang="en-US" altLang="it-IT" sz="2400" dirty="0"/>
              <a:t>perform the </a:t>
            </a:r>
            <a:r>
              <a:rPr lang="en-US" altLang="it-IT" sz="2400" b="1" dirty="0" err="1">
                <a:latin typeface="Lucida Console" panose="020B0609040504020204" pitchFamily="49" charset="0"/>
              </a:rPr>
              <a:t>routel</a:t>
            </a:r>
            <a:r>
              <a:rPr lang="en-US" altLang="it-IT" sz="2400" b="1" dirty="0">
                <a:latin typeface="Lucida Console" panose="020B0609040504020204" pitchFamily="49" charset="0"/>
              </a:rPr>
              <a:t> -6 </a:t>
            </a:r>
            <a:r>
              <a:rPr lang="en-US" altLang="it-IT" sz="2400" dirty="0"/>
              <a:t>command, to check the presence of a default route</a:t>
            </a:r>
          </a:p>
          <a:p>
            <a:endParaRPr lang="en-US" altLang="it-IT" sz="2800" dirty="0"/>
          </a:p>
          <a:p>
            <a:pPr lvl="1"/>
            <a:endParaRPr lang="en-US" altLang="it-IT" sz="2400"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814570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en-US" altLang="it-IT" dirty="0"/>
              <a:t>check the default route</a:t>
            </a:r>
            <a:endParaRPr lang="en-US" altLang="it-IT"/>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en-US" altLang="it-IT" sz="2800" dirty="0"/>
              <a:t>on pc1, pc2, and pc3</a:t>
            </a:r>
          </a:p>
          <a:p>
            <a:pPr lvl="1"/>
            <a:r>
              <a:rPr lang="en-US" altLang="it-IT" sz="2400" dirty="0"/>
              <a:t>perform the </a:t>
            </a:r>
            <a:r>
              <a:rPr lang="en-US" altLang="it-IT" sz="2400" b="1" dirty="0" err="1">
                <a:latin typeface="Lucida Console" panose="020B0609040504020204" pitchFamily="49" charset="0"/>
              </a:rPr>
              <a:t>routel</a:t>
            </a:r>
            <a:r>
              <a:rPr lang="en-US" altLang="it-IT" sz="2400" b="1" dirty="0">
                <a:latin typeface="Lucida Console" panose="020B0609040504020204" pitchFamily="49" charset="0"/>
              </a:rPr>
              <a:t> -6 </a:t>
            </a:r>
            <a:r>
              <a:rPr lang="en-US" altLang="it-IT" sz="2400" dirty="0"/>
              <a:t>command, to check the presence of a default route</a:t>
            </a:r>
          </a:p>
          <a:p>
            <a:endParaRPr lang="en-US" altLang="it-IT" sz="2800" dirty="0"/>
          </a:p>
          <a:p>
            <a:pPr lvl="1"/>
            <a:endParaRPr lang="en-US" altLang="it-IT" sz="2400"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7" name="Group 1">
            <a:extLst>
              <a:ext uri="{FF2B5EF4-FFF2-40B4-BE49-F238E27FC236}">
                <a16:creationId xmlns:a16="http://schemas.microsoft.com/office/drawing/2014/main" id="{BC394612-3578-F99A-56B5-6463F74CA505}"/>
              </a:ext>
            </a:extLst>
          </p:cNvPr>
          <p:cNvGrpSpPr/>
          <p:nvPr/>
        </p:nvGrpSpPr>
        <p:grpSpPr>
          <a:xfrm>
            <a:off x="2861928" y="2468462"/>
            <a:ext cx="8720472" cy="3224880"/>
            <a:chOff x="4681539" y="2378845"/>
            <a:chExt cx="6898739" cy="2481003"/>
          </a:xfrm>
        </p:grpSpPr>
        <p:sp>
          <p:nvSpPr>
            <p:cNvPr id="8" name="Rectangle 4">
              <a:extLst>
                <a:ext uri="{FF2B5EF4-FFF2-40B4-BE49-F238E27FC236}">
                  <a16:creationId xmlns:a16="http://schemas.microsoft.com/office/drawing/2014/main" id="{E43A6F07-964B-724D-577A-7ED379E3F4A0}"/>
                </a:ext>
              </a:extLst>
            </p:cNvPr>
            <p:cNvSpPr/>
            <p:nvPr/>
          </p:nvSpPr>
          <p:spPr>
            <a:xfrm>
              <a:off x="4681539" y="2659116"/>
              <a:ext cx="6898738" cy="220073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400" dirty="0">
                  <a:solidFill>
                    <a:schemeClr val="bg2">
                      <a:lumMod val="60000"/>
                      <a:lumOff val="40000"/>
                    </a:schemeClr>
                  </a:solidFill>
                  <a:latin typeface="Lucida Console" panose="020B0609040504020204" pitchFamily="49" charset="0"/>
                </a:rPr>
                <a:t>root@pc1:/# </a:t>
              </a:r>
              <a:r>
                <a:rPr lang="it-IT" altLang="it-IT" sz="1400" dirty="0" err="1">
                  <a:solidFill>
                    <a:schemeClr val="bg1"/>
                  </a:solidFill>
                  <a:latin typeface="Lucida Console" panose="020B0609040504020204" pitchFamily="49" charset="0"/>
                </a:rPr>
                <a:t>routel</a:t>
              </a:r>
              <a:r>
                <a:rPr lang="it-IT" altLang="it-IT" sz="1400" dirty="0">
                  <a:solidFill>
                    <a:schemeClr val="bg1"/>
                  </a:solidFill>
                  <a:latin typeface="Lucida Console" panose="020B0609040504020204" pitchFamily="49" charset="0"/>
                </a:rPr>
                <a:t> -6</a:t>
              </a:r>
            </a:p>
            <a:p>
              <a:pPr eaLnBrk="1" hangingPunct="1"/>
              <a:r>
                <a:rPr lang="it-IT" altLang="it-IT" sz="1400" dirty="0" err="1">
                  <a:solidFill>
                    <a:schemeClr val="bg1"/>
                  </a:solidFill>
                  <a:latin typeface="Lucida Console" panose="020B0609040504020204" pitchFamily="49" charset="0"/>
                </a:rPr>
                <a:t>Dst</a:t>
              </a:r>
              <a:r>
                <a:rPr lang="it-IT" altLang="it-IT" sz="1400" dirty="0">
                  <a:solidFill>
                    <a:schemeClr val="bg1"/>
                  </a:solidFill>
                  <a:latin typeface="Lucida Console" panose="020B0609040504020204" pitchFamily="49" charset="0"/>
                </a:rPr>
                <a:t>                      Gateway                </a:t>
              </a:r>
              <a:r>
                <a:rPr lang="it-IT" altLang="it-IT" sz="1400" dirty="0" err="1">
                  <a:solidFill>
                    <a:schemeClr val="bg1"/>
                  </a:solidFill>
                  <a:latin typeface="Lucida Console" panose="020B0609040504020204" pitchFamily="49" charset="0"/>
                </a:rPr>
                <a:t>Prefsrc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Protocol</a:t>
              </a:r>
              <a:r>
                <a:rPr lang="it-IT" altLang="it-IT" sz="1400" dirty="0">
                  <a:solidFill>
                    <a:schemeClr val="bg1"/>
                  </a:solidFill>
                  <a:latin typeface="Lucida Console" panose="020B0609040504020204" pitchFamily="49" charset="0"/>
                </a:rPr>
                <a:t> Scope   Dev  </a:t>
              </a:r>
            </a:p>
            <a:p>
              <a:pPr eaLnBrk="1" hangingPunct="1"/>
              <a:r>
                <a:rPr lang="it-IT" altLang="it-IT" sz="1400" dirty="0">
                  <a:solidFill>
                    <a:schemeClr val="bg1"/>
                  </a:solidFill>
                  <a:latin typeface="Lucida Console" panose="020B0609040504020204" pitchFamily="49" charset="0"/>
                </a:rPr>
                <a:t>::1                                                       kernel           lo</a:t>
              </a:r>
            </a:p>
            <a:p>
              <a:pPr eaLnBrk="1" hangingPunct="1"/>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2001:0:0:1::                                              kernel           eth0</a:t>
              </a:r>
            </a:p>
            <a:p>
              <a:pPr eaLnBrk="1" hangingPunct="1"/>
              <a:r>
                <a:rPr lang="it-IT" altLang="it-IT" sz="1400" dirty="0">
                  <a:solidFill>
                    <a:schemeClr val="bg1"/>
                  </a:solidFill>
                  <a:latin typeface="Lucida Console" panose="020B0609040504020204" pitchFamily="49" charset="0"/>
                </a:rPr>
                <a:t>2001::1:200:ff:fe00:1                                     kernel           eth0</a:t>
              </a:r>
            </a:p>
            <a:p>
              <a:pPr eaLnBrk="1" hangingPunct="1"/>
              <a:r>
                <a:rPr lang="it-IT" altLang="it-IT" sz="1400" dirty="0">
                  <a:solidFill>
                    <a:schemeClr val="bg1"/>
                  </a:solidFill>
                  <a:latin typeface="Lucida Console" panose="020B0609040504020204" pitchFamily="49" charset="0"/>
                </a:rPr>
                <a:t>2001:0:0:1::/64                                           kernel           eth0</a:t>
              </a:r>
            </a:p>
            <a:p>
              <a:pPr eaLnBrk="1" hangingPunct="1"/>
              <a:r>
                <a:rPr lang="it-IT" altLang="it-IT" sz="1400" dirty="0">
                  <a:solidFill>
                    <a:schemeClr val="bg1"/>
                  </a:solidFill>
                  <a:latin typeface="Lucida Console" panose="020B0609040504020204" pitchFamily="49" charset="0"/>
                </a:rPr>
                <a:t>fe80::                                                    kernel           eth0</a:t>
              </a:r>
            </a:p>
            <a:p>
              <a:pPr eaLnBrk="1" hangingPunct="1"/>
              <a:r>
                <a:rPr lang="it-IT" altLang="it-IT" sz="1400" dirty="0">
                  <a:solidFill>
                    <a:schemeClr val="bg1"/>
                  </a:solidFill>
                  <a:latin typeface="Lucida Console" panose="020B0609040504020204" pitchFamily="49" charset="0"/>
                </a:rPr>
                <a:t>fe80::200:ff:fe00:1                                       kernel           eth0</a:t>
              </a:r>
            </a:p>
            <a:p>
              <a:pPr eaLnBrk="1" hangingPunct="1"/>
              <a:r>
                <a:rPr lang="it-IT" altLang="it-IT" sz="1400" dirty="0">
                  <a:solidFill>
                    <a:schemeClr val="bg1"/>
                  </a:solidFill>
                  <a:latin typeface="Lucida Console" panose="020B0609040504020204" pitchFamily="49" charset="0"/>
                </a:rPr>
                <a:t>fe80::/64                                                 kernel           eth0</a:t>
              </a:r>
            </a:p>
            <a:p>
              <a:pPr eaLnBrk="1" hangingPunct="1"/>
              <a:r>
                <a:rPr lang="it-IT" altLang="it-IT" sz="1400" dirty="0">
                  <a:solidFill>
                    <a:schemeClr val="bg1"/>
                  </a:solidFill>
                  <a:latin typeface="Lucida Console" panose="020B0609040504020204" pitchFamily="49" charset="0"/>
                </a:rPr>
                <a:t>ff00::/8                                                  kernel           eth0</a:t>
              </a:r>
            </a:p>
            <a:p>
              <a:pPr eaLnBrk="1" hangingPunct="1"/>
              <a:r>
                <a:rPr lang="it-IT" altLang="it-IT" sz="1400" dirty="0">
                  <a:solidFill>
                    <a:schemeClr val="bg1"/>
                  </a:solidFill>
                  <a:latin typeface="Lucida Console" panose="020B0609040504020204" pitchFamily="49" charset="0"/>
                </a:rPr>
                <a:t>default                  fe80::200:ff:fe00:a1             </a:t>
              </a:r>
              <a:r>
                <a:rPr lang="it-IT" altLang="it-IT" sz="1400" dirty="0" err="1">
                  <a:solidFill>
                    <a:schemeClr val="bg1"/>
                  </a:solidFill>
                  <a:latin typeface="Lucida Console" panose="020B0609040504020204" pitchFamily="49" charset="0"/>
                </a:rPr>
                <a:t>ra</a:t>
              </a:r>
              <a:r>
                <a:rPr lang="it-IT" altLang="it-IT" sz="1400" dirty="0">
                  <a:solidFill>
                    <a:schemeClr val="bg1"/>
                  </a:solidFill>
                  <a:latin typeface="Lucida Console" panose="020B0609040504020204" pitchFamily="49" charset="0"/>
                </a:rPr>
                <a:t>               eth0</a:t>
              </a:r>
            </a:p>
          </p:txBody>
        </p:sp>
        <p:sp>
          <p:nvSpPr>
            <p:cNvPr id="9" name="Rectangle 5">
              <a:extLst>
                <a:ext uri="{FF2B5EF4-FFF2-40B4-BE49-F238E27FC236}">
                  <a16:creationId xmlns:a16="http://schemas.microsoft.com/office/drawing/2014/main" id="{AE80A209-D0B5-CB79-DE71-7903AE5E3DE6}"/>
                </a:ext>
              </a:extLst>
            </p:cNvPr>
            <p:cNvSpPr/>
            <p:nvPr/>
          </p:nvSpPr>
          <p:spPr>
            <a:xfrm>
              <a:off x="4681539" y="2378845"/>
              <a:ext cx="6898739"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10" name="Group 14">
              <a:extLst>
                <a:ext uri="{FF2B5EF4-FFF2-40B4-BE49-F238E27FC236}">
                  <a16:creationId xmlns:a16="http://schemas.microsoft.com/office/drawing/2014/main" id="{3D6BF1CA-0C72-EA68-4E6C-BC63FF9CE7A4}"/>
                </a:ext>
              </a:extLst>
            </p:cNvPr>
            <p:cNvGrpSpPr/>
            <p:nvPr/>
          </p:nvGrpSpPr>
          <p:grpSpPr>
            <a:xfrm>
              <a:off x="10920536" y="2466851"/>
              <a:ext cx="581348" cy="126235"/>
              <a:chOff x="8092857" y="2115830"/>
              <a:chExt cx="581348" cy="126235"/>
            </a:xfrm>
          </p:grpSpPr>
          <p:sp>
            <p:nvSpPr>
              <p:cNvPr id="11" name="Rectangle 15">
                <a:extLst>
                  <a:ext uri="{FF2B5EF4-FFF2-40B4-BE49-F238E27FC236}">
                    <a16:creationId xmlns:a16="http://schemas.microsoft.com/office/drawing/2014/main" id="{1E96553F-1599-34A4-CFE1-08FE7BC70E66}"/>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6">
                <a:extLst>
                  <a:ext uri="{FF2B5EF4-FFF2-40B4-BE49-F238E27FC236}">
                    <a16:creationId xmlns:a16="http://schemas.microsoft.com/office/drawing/2014/main" id="{F0671CD6-DAE2-6364-C38B-A29A2E45615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3" name="Rectangle 17">
                <a:extLst>
                  <a:ext uri="{FF2B5EF4-FFF2-40B4-BE49-F238E27FC236}">
                    <a16:creationId xmlns:a16="http://schemas.microsoft.com/office/drawing/2014/main" id="{3A8DFD67-D926-FF75-D6F6-3847C1BBD66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4" name="AutoShape 195">
            <a:extLst>
              <a:ext uri="{FF2B5EF4-FFF2-40B4-BE49-F238E27FC236}">
                <a16:creationId xmlns:a16="http://schemas.microsoft.com/office/drawing/2014/main" id="{388329ED-7207-CCEF-308F-0142EAE2A744}"/>
              </a:ext>
            </a:extLst>
          </p:cNvPr>
          <p:cNvSpPr>
            <a:spLocks noChangeArrowheads="1"/>
          </p:cNvSpPr>
          <p:nvPr/>
        </p:nvSpPr>
        <p:spPr bwMode="auto">
          <a:xfrm>
            <a:off x="68790" y="4639294"/>
            <a:ext cx="2534072" cy="578262"/>
          </a:xfrm>
          <a:prstGeom prst="wedgeRoundRectCallout">
            <a:avLst>
              <a:gd name="adj1" fmla="val 63170"/>
              <a:gd name="adj2" fmla="val 6961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default route by r1</a:t>
            </a:r>
          </a:p>
        </p:txBody>
      </p:sp>
      <p:sp>
        <p:nvSpPr>
          <p:cNvPr id="23" name="AutoShape 195">
            <a:extLst>
              <a:ext uri="{FF2B5EF4-FFF2-40B4-BE49-F238E27FC236}">
                <a16:creationId xmlns:a16="http://schemas.microsoft.com/office/drawing/2014/main" id="{03D04B1F-3366-BB77-DE6C-9A71533F8AFD}"/>
              </a:ext>
            </a:extLst>
          </p:cNvPr>
          <p:cNvSpPr>
            <a:spLocks noChangeArrowheads="1"/>
          </p:cNvSpPr>
          <p:nvPr/>
        </p:nvSpPr>
        <p:spPr bwMode="auto">
          <a:xfrm>
            <a:off x="68790" y="3146093"/>
            <a:ext cx="2534072" cy="578262"/>
          </a:xfrm>
          <a:prstGeom prst="wedgeRoundRectCallout">
            <a:avLst>
              <a:gd name="adj1" fmla="val 62583"/>
              <a:gd name="adj2" fmla="val -111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loopback prefix</a:t>
            </a:r>
          </a:p>
        </p:txBody>
      </p:sp>
      <p:sp>
        <p:nvSpPr>
          <p:cNvPr id="24" name="AutoShape 195">
            <a:extLst>
              <a:ext uri="{FF2B5EF4-FFF2-40B4-BE49-F238E27FC236}">
                <a16:creationId xmlns:a16="http://schemas.microsoft.com/office/drawing/2014/main" id="{94AEFFF9-9E25-9E0B-9C66-ED08B111CE1B}"/>
              </a:ext>
            </a:extLst>
          </p:cNvPr>
          <p:cNvSpPr>
            <a:spLocks noChangeArrowheads="1"/>
          </p:cNvSpPr>
          <p:nvPr/>
        </p:nvSpPr>
        <p:spPr bwMode="auto">
          <a:xfrm>
            <a:off x="6440994" y="4176396"/>
            <a:ext cx="2534072" cy="700403"/>
          </a:xfrm>
          <a:prstGeom prst="wedgeRoundRectCallout">
            <a:avLst>
              <a:gd name="adj1" fmla="val 52315"/>
              <a:gd name="adj2" fmla="val 11831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learned by a router </a:t>
            </a:r>
            <a:r>
              <a:rPr lang="en-US" altLang="en-IT" dirty="0" err="1">
                <a:latin typeface="Tahoma" panose="020B0604030504040204" pitchFamily="34" charset="0"/>
              </a:rPr>
              <a:t>advertisment</a:t>
            </a:r>
            <a:endParaRPr lang="en-US" altLang="en-IT" dirty="0">
              <a:latin typeface="Tahoma" panose="020B0604030504040204" pitchFamily="34" charset="0"/>
            </a:endParaRPr>
          </a:p>
        </p:txBody>
      </p:sp>
      <p:sp>
        <p:nvSpPr>
          <p:cNvPr id="25" name="AutoShape 195">
            <a:extLst>
              <a:ext uri="{FF2B5EF4-FFF2-40B4-BE49-F238E27FC236}">
                <a16:creationId xmlns:a16="http://schemas.microsoft.com/office/drawing/2014/main" id="{F22C22F5-5FC1-8433-872F-CD66C4179BD4}"/>
              </a:ext>
            </a:extLst>
          </p:cNvPr>
          <p:cNvSpPr>
            <a:spLocks noChangeArrowheads="1"/>
          </p:cNvSpPr>
          <p:nvPr/>
        </p:nvSpPr>
        <p:spPr bwMode="auto">
          <a:xfrm>
            <a:off x="3366975" y="5667656"/>
            <a:ext cx="2534072" cy="700403"/>
          </a:xfrm>
          <a:prstGeom prst="wedgeRoundRectCallout">
            <a:avLst>
              <a:gd name="adj1" fmla="val 62583"/>
              <a:gd name="adj2" fmla="val -8017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link-local address of r1 on A</a:t>
            </a:r>
          </a:p>
        </p:txBody>
      </p:sp>
    </p:spTree>
    <p:extLst>
      <p:ext uri="{BB962C8B-B14F-4D97-AF65-F5344CB8AC3E}">
        <p14:creationId xmlns:p14="http://schemas.microsoft.com/office/powerpoint/2010/main" val="1715701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B2E0A32-A59E-7612-9251-F9780ACA9F1D}"/>
              </a:ext>
            </a:extLst>
          </p:cNvPr>
          <p:cNvSpPr>
            <a:spLocks noGrp="1" noChangeArrowheads="1"/>
          </p:cNvSpPr>
          <p:nvPr>
            <p:ph type="title"/>
          </p:nvPr>
        </p:nvSpPr>
        <p:spPr/>
        <p:txBody>
          <a:bodyPr/>
          <a:lstStyle/>
          <a:p>
            <a:pPr eaLnBrk="1" hangingPunct="1"/>
            <a:r>
              <a:rPr lang="it-IT" altLang="it-IT" dirty="0"/>
              <a:t>sniff</a:t>
            </a:r>
            <a:r>
              <a:rPr lang="it-IT" altLang="it-IT"/>
              <a:t> the </a:t>
            </a:r>
            <a:r>
              <a:rPr lang="en-US" altLang="it-IT" dirty="0"/>
              <a:t>traffic</a:t>
            </a:r>
          </a:p>
        </p:txBody>
      </p:sp>
      <p:sp>
        <p:nvSpPr>
          <p:cNvPr id="18437" name="Rectangle 10">
            <a:extLst>
              <a:ext uri="{FF2B5EF4-FFF2-40B4-BE49-F238E27FC236}">
                <a16:creationId xmlns:a16="http://schemas.microsoft.com/office/drawing/2014/main" id="{AFF8E2DB-E1FE-B10A-80D1-645659F9A094}"/>
              </a:ext>
            </a:extLst>
          </p:cNvPr>
          <p:cNvSpPr>
            <a:spLocks noGrp="1" noChangeArrowheads="1"/>
          </p:cNvSpPr>
          <p:nvPr>
            <p:ph idx="1"/>
          </p:nvPr>
        </p:nvSpPr>
        <p:spPr/>
        <p:txBody>
          <a:bodyPr>
            <a:noAutofit/>
          </a:bodyPr>
          <a:lstStyle/>
          <a:p>
            <a:pPr eaLnBrk="1" hangingPunct="1"/>
            <a:r>
              <a:rPr lang="en-US" altLang="it-IT" sz="2800" dirty="0"/>
              <a:t>connect the </a:t>
            </a:r>
            <a:r>
              <a:rPr lang="en-US" altLang="it-IT" sz="2800" dirty="0" err="1"/>
              <a:t>wireshark</a:t>
            </a:r>
            <a:r>
              <a:rPr lang="en-US" altLang="it-IT" sz="2800" dirty="0"/>
              <a:t> device to collision domain C</a:t>
            </a:r>
          </a:p>
          <a:p>
            <a:pPr eaLnBrk="1" hangingPunct="1"/>
            <a:endParaRPr lang="en-US" altLang="it-IT" sz="2800" dirty="0"/>
          </a:p>
          <a:p>
            <a:pPr eaLnBrk="1" hangingPunct="1"/>
            <a:endParaRPr lang="en-US" altLang="it-IT" sz="2800" dirty="0"/>
          </a:p>
          <a:p>
            <a:pPr eaLnBrk="1" hangingPunct="1"/>
            <a:endParaRPr lang="en-US" altLang="it-IT" sz="2800" dirty="0"/>
          </a:p>
          <a:p>
            <a:pPr eaLnBrk="1" hangingPunct="1"/>
            <a:endParaRPr lang="en-US" altLang="it-IT" sz="2800" dirty="0"/>
          </a:p>
          <a:p>
            <a:pPr eaLnBrk="1" hangingPunct="1"/>
            <a:r>
              <a:rPr lang="en-US" altLang="it-IT" sz="2800" dirty="0"/>
              <a:t>open any browser on the host machine </a:t>
            </a:r>
          </a:p>
          <a:p>
            <a:pPr lvl="1"/>
            <a:r>
              <a:rPr lang="en-US" altLang="it-IT" sz="2400" dirty="0"/>
              <a:t>on </a:t>
            </a:r>
            <a:r>
              <a:rPr lang="en-US" altLang="it-IT" sz="2400" b="1" dirty="0"/>
              <a:t>localhost:3000 </a:t>
            </a:r>
          </a:p>
          <a:p>
            <a:pPr lvl="1"/>
            <a:r>
              <a:rPr lang="en-US" altLang="it-IT" sz="2400" dirty="0"/>
              <a:t>sniff eth1</a:t>
            </a:r>
          </a:p>
        </p:txBody>
      </p:sp>
      <p:sp>
        <p:nvSpPr>
          <p:cNvPr id="35" name="Segnaposto data 3">
            <a:extLst>
              <a:ext uri="{FF2B5EF4-FFF2-40B4-BE49-F238E27FC236}">
                <a16:creationId xmlns:a16="http://schemas.microsoft.com/office/drawing/2014/main" id="{7B1F9DF1-1F0D-8325-DDE9-67D58F707DB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AE3C7413-D9D4-2179-C5E9-5224B2E2C498}"/>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67286795-F9BA-935F-0E5F-3744B5411972}"/>
              </a:ext>
            </a:extLst>
          </p:cNvPr>
          <p:cNvGrpSpPr/>
          <p:nvPr/>
        </p:nvGrpSpPr>
        <p:grpSpPr>
          <a:xfrm>
            <a:off x="609600" y="2191793"/>
            <a:ext cx="10972800" cy="1237207"/>
            <a:chOff x="607480" y="2378845"/>
            <a:chExt cx="10972800" cy="1237207"/>
          </a:xfrm>
        </p:grpSpPr>
        <p:sp>
          <p:nvSpPr>
            <p:cNvPr id="32" name="Rectangle 4">
              <a:extLst>
                <a:ext uri="{FF2B5EF4-FFF2-40B4-BE49-F238E27FC236}">
                  <a16:creationId xmlns:a16="http://schemas.microsoft.com/office/drawing/2014/main" id="{EC13EA54-B75A-3AAE-2DC5-04F2EE76EA14}"/>
                </a:ext>
              </a:extLst>
            </p:cNvPr>
            <p:cNvSpPr/>
            <p:nvPr/>
          </p:nvSpPr>
          <p:spPr>
            <a:xfrm>
              <a:off x="607480" y="2668294"/>
              <a:ext cx="10972799" cy="94775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algn="just" eaLnBrk="1" hangingPunct="1"/>
              <a:r>
                <a:rPr lang="en-US" altLang="it-IT" dirty="0" err="1">
                  <a:solidFill>
                    <a:schemeClr val="bg2">
                      <a:lumMod val="60000"/>
                      <a:lumOff val="40000"/>
                    </a:schemeClr>
                  </a:solidFill>
                  <a:latin typeface="Lucida Console" panose="020B0609040504020204" pitchFamily="49" charset="0"/>
                </a:rPr>
                <a:t>user@localhost</a:t>
              </a:r>
              <a:r>
                <a:rPr lang="en-US" altLang="it-IT" dirty="0">
                  <a:solidFill>
                    <a:schemeClr val="bg2">
                      <a:lumMod val="60000"/>
                      <a:lumOff val="40000"/>
                    </a:schemeClr>
                  </a:solidFill>
                  <a:latin typeface="Lucida Console" panose="020B0609040504020204" pitchFamily="49" charset="0"/>
                </a:rPr>
                <a:t>:~/kathara-lab_basic-ipv6$ </a:t>
              </a:r>
              <a:r>
                <a:rPr lang="en-US" altLang="it-IT" dirty="0">
                  <a:solidFill>
                    <a:schemeClr val="bg1"/>
                  </a:solidFill>
                  <a:latin typeface="Lucida Console" panose="020B0609040504020204" pitchFamily="49" charset="0"/>
                </a:rPr>
                <a:t>kathara </a:t>
              </a:r>
              <a:r>
                <a:rPr lang="en-US" altLang="it-IT" dirty="0" err="1">
                  <a:solidFill>
                    <a:schemeClr val="bg1"/>
                  </a:solidFill>
                  <a:latin typeface="Lucida Console" panose="020B0609040504020204" pitchFamily="49" charset="0"/>
                </a:rPr>
                <a:t>lconfig</a:t>
              </a:r>
              <a:r>
                <a:rPr lang="en-US" altLang="it-IT" dirty="0">
                  <a:solidFill>
                    <a:schemeClr val="bg1"/>
                  </a:solidFill>
                  <a:latin typeface="Lucida Console" panose="020B0609040504020204" pitchFamily="49" charset="0"/>
                </a:rPr>
                <a:t> -n </a:t>
              </a:r>
              <a:r>
                <a:rPr lang="en-US" altLang="it-IT" dirty="0" err="1">
                  <a:solidFill>
                    <a:schemeClr val="bg1"/>
                  </a:solidFill>
                  <a:latin typeface="Lucida Console" panose="020B0609040504020204" pitchFamily="49" charset="0"/>
                </a:rPr>
                <a:t>wireshark</a:t>
              </a:r>
              <a:r>
                <a:rPr lang="en-US" altLang="it-IT" dirty="0">
                  <a:solidFill>
                    <a:schemeClr val="bg1"/>
                  </a:solidFill>
                  <a:latin typeface="Lucida Console" panose="020B0609040504020204" pitchFamily="49" charset="0"/>
                </a:rPr>
                <a:t> --add C</a:t>
              </a:r>
            </a:p>
          </p:txBody>
        </p:sp>
        <p:sp>
          <p:nvSpPr>
            <p:cNvPr id="33" name="Rectangle 5">
              <a:extLst>
                <a:ext uri="{FF2B5EF4-FFF2-40B4-BE49-F238E27FC236}">
                  <a16:creationId xmlns:a16="http://schemas.microsoft.com/office/drawing/2014/main" id="{059A51EC-24EC-09A8-A931-0C514F033872}"/>
                </a:ext>
              </a:extLst>
            </p:cNvPr>
            <p:cNvSpPr/>
            <p:nvPr/>
          </p:nvSpPr>
          <p:spPr>
            <a:xfrm>
              <a:off x="607480" y="2378845"/>
              <a:ext cx="10972800" cy="2894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grpSp>
          <p:nvGrpSpPr>
            <p:cNvPr id="34" name="Group 14">
              <a:extLst>
                <a:ext uri="{FF2B5EF4-FFF2-40B4-BE49-F238E27FC236}">
                  <a16:creationId xmlns:a16="http://schemas.microsoft.com/office/drawing/2014/main" id="{93CD761F-2706-D473-1E1E-99D04DF635BF}"/>
                </a:ext>
              </a:extLst>
            </p:cNvPr>
            <p:cNvGrpSpPr/>
            <p:nvPr/>
          </p:nvGrpSpPr>
          <p:grpSpPr>
            <a:xfrm>
              <a:off x="10920536" y="2466851"/>
              <a:ext cx="581348" cy="126235"/>
              <a:chOff x="8092857" y="2115830"/>
              <a:chExt cx="581348" cy="126235"/>
            </a:xfrm>
          </p:grpSpPr>
          <p:sp>
            <p:nvSpPr>
              <p:cNvPr id="37" name="Rectangle 15">
                <a:extLst>
                  <a:ext uri="{FF2B5EF4-FFF2-40B4-BE49-F238E27FC236}">
                    <a16:creationId xmlns:a16="http://schemas.microsoft.com/office/drawing/2014/main" id="{6C11FC76-01CB-87C6-EA82-F1EF789555C7}"/>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8" name="Rectangle 16">
                <a:extLst>
                  <a:ext uri="{FF2B5EF4-FFF2-40B4-BE49-F238E27FC236}">
                    <a16:creationId xmlns:a16="http://schemas.microsoft.com/office/drawing/2014/main" id="{E2388118-C220-05C9-29AA-B1B9CB515DB1}"/>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7">
                <a:extLst>
                  <a:ext uri="{FF2B5EF4-FFF2-40B4-BE49-F238E27FC236}">
                    <a16:creationId xmlns:a16="http://schemas.microsoft.com/office/drawing/2014/main" id="{747AF88A-25F8-40E6-3308-9590AC75411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dirty="0" err="1"/>
              <a:t>ping</a:t>
            </a:r>
            <a:r>
              <a:rPr lang="it-IT" altLang="it-IT" dirty="0"/>
              <a:t> from pc3 to pc2 and </a:t>
            </a:r>
            <a:r>
              <a:rPr lang="it-IT" altLang="it-IT" dirty="0" err="1"/>
              <a:t>related</a:t>
            </a:r>
            <a:r>
              <a:rPr lang="it-IT" altLang="it-IT" dirty="0"/>
              <a:t> ICMPv6 </a:t>
            </a:r>
            <a:r>
              <a:rPr lang="it-IT" altLang="it-IT" dirty="0" err="1"/>
              <a:t>behaviour</a:t>
            </a:r>
            <a:endParaRPr lang="en-US" altLang="it-IT" dirty="0"/>
          </a:p>
        </p:txBody>
      </p:sp>
    </p:spTree>
    <p:extLst>
      <p:ext uri="{BB962C8B-B14F-4D97-AF65-F5344CB8AC3E}">
        <p14:creationId xmlns:p14="http://schemas.microsoft.com/office/powerpoint/2010/main" val="691626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DED41DF9-BAFB-3A96-0ABB-D0F2462974C6}"/>
              </a:ext>
            </a:extLst>
          </p:cNvPr>
          <p:cNvSpPr>
            <a:spLocks noGrp="1" noChangeArrowheads="1"/>
          </p:cNvSpPr>
          <p:nvPr>
            <p:ph type="title"/>
          </p:nvPr>
        </p:nvSpPr>
        <p:spPr/>
        <p:txBody>
          <a:bodyPr/>
          <a:lstStyle/>
          <a:p>
            <a:pPr eaLnBrk="1" hangingPunct="1"/>
            <a:r>
              <a:rPr lang="it-IT" altLang="it-IT"/>
              <a:t>on pc3</a:t>
            </a:r>
          </a:p>
        </p:txBody>
      </p:sp>
      <p:sp>
        <p:nvSpPr>
          <p:cNvPr id="19461" name="Rectangle 10">
            <a:extLst>
              <a:ext uri="{FF2B5EF4-FFF2-40B4-BE49-F238E27FC236}">
                <a16:creationId xmlns:a16="http://schemas.microsoft.com/office/drawing/2014/main" id="{171C444E-9B64-4993-9CDC-53DDFF3E7064}"/>
              </a:ext>
            </a:extLst>
          </p:cNvPr>
          <p:cNvSpPr>
            <a:spLocks noGrp="1" noChangeArrowheads="1"/>
          </p:cNvSpPr>
          <p:nvPr>
            <p:ph idx="1"/>
          </p:nvPr>
        </p:nvSpPr>
        <p:spPr/>
        <p:txBody>
          <a:bodyPr>
            <a:normAutofit/>
          </a:bodyPr>
          <a:lstStyle/>
          <a:p>
            <a:pPr marL="514350" indent="-514350" eaLnBrk="1" hangingPunct="1">
              <a:buFont typeface="+mj-lt"/>
              <a:buAutoNum type="arabicPeriod"/>
            </a:pPr>
            <a:r>
              <a:rPr lang="it-IT" altLang="it-IT" dirty="0" err="1"/>
              <a:t>inspect</a:t>
            </a:r>
            <a:r>
              <a:rPr lang="it-IT" altLang="it-IT" dirty="0"/>
              <a:t> the </a:t>
            </a:r>
            <a:r>
              <a:rPr lang="it-IT" altLang="it-IT" dirty="0" err="1"/>
              <a:t>neighbor</a:t>
            </a:r>
            <a:r>
              <a:rPr lang="it-IT" altLang="it-IT" dirty="0"/>
              <a:t> cache</a:t>
            </a:r>
          </a:p>
          <a:p>
            <a:pPr marL="514350" indent="-514350" eaLnBrk="1" hangingPunct="1">
              <a:buFont typeface="+mj-lt"/>
              <a:buAutoNum type="arabicPeriod"/>
            </a:pPr>
            <a:r>
              <a:rPr lang="it-IT" altLang="it-IT" dirty="0" err="1"/>
              <a:t>execute</a:t>
            </a:r>
            <a:r>
              <a:rPr lang="it-IT" altLang="it-IT" dirty="0"/>
              <a:t> a </a:t>
            </a:r>
            <a:r>
              <a:rPr lang="it-IT" altLang="it-IT" dirty="0" err="1"/>
              <a:t>ping</a:t>
            </a:r>
            <a:r>
              <a:rPr lang="it-IT" altLang="it-IT" dirty="0"/>
              <a:t> </a:t>
            </a:r>
            <a:r>
              <a:rPr lang="it-IT" altLang="it-IT" dirty="0" err="1"/>
              <a:t>command</a:t>
            </a:r>
            <a:r>
              <a:rPr lang="it-IT" altLang="it-IT" dirty="0"/>
              <a:t> </a:t>
            </a:r>
            <a:r>
              <a:rPr lang="it-IT" altLang="it-IT" dirty="0" err="1"/>
              <a:t>towards</a:t>
            </a:r>
            <a:r>
              <a:rPr lang="it-IT" altLang="it-IT" dirty="0"/>
              <a:t> pc2</a:t>
            </a:r>
          </a:p>
          <a:p>
            <a:pPr marL="514350" indent="-514350" eaLnBrk="1" hangingPunct="1">
              <a:buFont typeface="+mj-lt"/>
              <a:buAutoNum type="arabicPeriod"/>
            </a:pPr>
            <a:r>
              <a:rPr lang="it-IT" altLang="it-IT" dirty="0" err="1"/>
              <a:t>inspect</a:t>
            </a:r>
            <a:r>
              <a:rPr lang="it-IT" altLang="it-IT" dirty="0"/>
              <a:t> </a:t>
            </a:r>
            <a:r>
              <a:rPr lang="it-IT" altLang="it-IT" dirty="0" err="1"/>
              <a:t>again</a:t>
            </a:r>
            <a:r>
              <a:rPr lang="it-IT" altLang="it-IT" dirty="0"/>
              <a:t> the </a:t>
            </a:r>
            <a:r>
              <a:rPr lang="it-IT" altLang="it-IT" dirty="0" err="1"/>
              <a:t>neighbor</a:t>
            </a:r>
            <a:r>
              <a:rPr lang="it-IT" altLang="it-IT" dirty="0"/>
              <a:t> cache</a:t>
            </a:r>
          </a:p>
          <a:p>
            <a:pPr marL="514350" indent="-514350" eaLnBrk="1" hangingPunct="1">
              <a:buFont typeface="+mj-lt"/>
              <a:buAutoNum type="arabicPeriod"/>
            </a:pPr>
            <a:r>
              <a:rPr lang="it-IT" altLang="it-IT" dirty="0" err="1"/>
              <a:t>give</a:t>
            </a:r>
            <a:r>
              <a:rPr lang="it-IT" altLang="it-IT" dirty="0"/>
              <a:t> a look </a:t>
            </a:r>
            <a:r>
              <a:rPr lang="it-IT" altLang="it-IT" dirty="0" err="1"/>
              <a:t>at</a:t>
            </a:r>
            <a:r>
              <a:rPr lang="it-IT" altLang="it-IT" dirty="0"/>
              <a:t> the </a:t>
            </a:r>
            <a:r>
              <a:rPr lang="it-IT" altLang="it-IT" dirty="0" err="1"/>
              <a:t>packets</a:t>
            </a:r>
            <a:r>
              <a:rPr lang="it-IT" altLang="it-IT" dirty="0"/>
              <a:t> </a:t>
            </a:r>
            <a:r>
              <a:rPr lang="it-IT" altLang="it-IT" dirty="0" err="1"/>
              <a:t>captured</a:t>
            </a:r>
            <a:r>
              <a:rPr lang="it-IT" altLang="it-IT" dirty="0"/>
              <a:t> by </a:t>
            </a:r>
            <a:r>
              <a:rPr lang="it-IT" altLang="it-IT" dirty="0" err="1"/>
              <a:t>Wireshark</a:t>
            </a:r>
            <a:endParaRPr lang="it-IT" altLang="it-IT" dirty="0"/>
          </a:p>
        </p:txBody>
      </p:sp>
      <p:sp>
        <p:nvSpPr>
          <p:cNvPr id="35" name="Segnaposto data 3">
            <a:extLst>
              <a:ext uri="{FF2B5EF4-FFF2-40B4-BE49-F238E27FC236}">
                <a16:creationId xmlns:a16="http://schemas.microsoft.com/office/drawing/2014/main" id="{50243E87-F5F9-BC56-3D79-C2E6BD9613FB}"/>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3240F179-5E01-9CD9-55F1-BEEEE812E4F0}"/>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86F13087-4F7B-133E-BC6B-E335A9B42223}"/>
              </a:ext>
            </a:extLst>
          </p:cNvPr>
          <p:cNvSpPr>
            <a:spLocks noGrp="1" noChangeArrowheads="1"/>
          </p:cNvSpPr>
          <p:nvPr>
            <p:ph type="title"/>
          </p:nvPr>
        </p:nvSpPr>
        <p:spPr/>
        <p:txBody>
          <a:bodyPr/>
          <a:lstStyle/>
          <a:p>
            <a:pPr eaLnBrk="1" hangingPunct="1"/>
            <a:r>
              <a:rPr lang="en-US" altLang="it-IT" dirty="0"/>
              <a:t>inspecting the neighbor cache</a:t>
            </a:r>
            <a:endParaRPr lang="en-US" altLang="it-IT" sz="4000" dirty="0"/>
          </a:p>
        </p:txBody>
      </p:sp>
      <p:sp>
        <p:nvSpPr>
          <p:cNvPr id="23557" name="Rectangle 31">
            <a:extLst>
              <a:ext uri="{FF2B5EF4-FFF2-40B4-BE49-F238E27FC236}">
                <a16:creationId xmlns:a16="http://schemas.microsoft.com/office/drawing/2014/main" id="{21F7DE04-AA8C-6DB7-6E16-3B475970A0D8}"/>
              </a:ext>
            </a:extLst>
          </p:cNvPr>
          <p:cNvSpPr>
            <a:spLocks noGrp="1" noChangeArrowheads="1"/>
          </p:cNvSpPr>
          <p:nvPr>
            <p:ph idx="1"/>
          </p:nvPr>
        </p:nvSpPr>
        <p:spPr/>
        <p:txBody>
          <a:bodyPr/>
          <a:lstStyle/>
          <a:p>
            <a:pPr eaLnBrk="1" hangingPunct="1">
              <a:lnSpc>
                <a:spcPct val="90000"/>
              </a:lnSpc>
            </a:pPr>
            <a:r>
              <a:rPr lang="it-IT" altLang="it-IT" dirty="0" err="1"/>
              <a:t>similar</a:t>
            </a:r>
            <a:r>
              <a:rPr lang="it-IT" altLang="it-IT" dirty="0"/>
              <a:t> to the IPv4 ARP cache</a:t>
            </a:r>
          </a:p>
        </p:txBody>
      </p:sp>
      <p:sp>
        <p:nvSpPr>
          <p:cNvPr id="29" name="Segnaposto data 3">
            <a:extLst>
              <a:ext uri="{FF2B5EF4-FFF2-40B4-BE49-F238E27FC236}">
                <a16:creationId xmlns:a16="http://schemas.microsoft.com/office/drawing/2014/main" id="{889A55D1-698B-52AC-4814-45F2A5DDB023}"/>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0" name="Segnaposto piè di pagina 4">
            <a:extLst>
              <a:ext uri="{FF2B5EF4-FFF2-40B4-BE49-F238E27FC236}">
                <a16:creationId xmlns:a16="http://schemas.microsoft.com/office/drawing/2014/main" id="{5DBF62B5-CBB3-DE03-E31B-3661A721CBFC}"/>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8FBD7615-7EEF-B921-41E1-3089FDDAA195}"/>
              </a:ext>
            </a:extLst>
          </p:cNvPr>
          <p:cNvGrpSpPr/>
          <p:nvPr/>
        </p:nvGrpSpPr>
        <p:grpSpPr>
          <a:xfrm>
            <a:off x="824548" y="3140187"/>
            <a:ext cx="10216014" cy="1432450"/>
            <a:chOff x="1364266" y="2378845"/>
            <a:chExt cx="10216014" cy="1432450"/>
          </a:xfrm>
        </p:grpSpPr>
        <p:sp>
          <p:nvSpPr>
            <p:cNvPr id="32" name="Rectangle 4">
              <a:extLst>
                <a:ext uri="{FF2B5EF4-FFF2-40B4-BE49-F238E27FC236}">
                  <a16:creationId xmlns:a16="http://schemas.microsoft.com/office/drawing/2014/main" id="{E3F8E6C3-058E-6C57-FEEA-2DE3E7608BA0}"/>
                </a:ext>
              </a:extLst>
            </p:cNvPr>
            <p:cNvSpPr/>
            <p:nvPr/>
          </p:nvSpPr>
          <p:spPr>
            <a:xfrm>
              <a:off x="1364266" y="2668295"/>
              <a:ext cx="10216014" cy="114300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root@pc3:/#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fe80::200:ff:fe00:c1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00:00:00:00:00:c1 router STALE</a:t>
              </a:r>
            </a:p>
            <a:p>
              <a:pPr eaLnBrk="1" hangingPunct="1"/>
              <a:r>
                <a:rPr lang="en-US" altLang="it-IT" dirty="0">
                  <a:solidFill>
                    <a:schemeClr val="bg1"/>
                  </a:solidFill>
                  <a:latin typeface="Lucida Console" panose="020B0609040504020204" pitchFamily="49" charset="0"/>
                </a:rPr>
                <a:t>fe80::200:ff:fe00:2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00:00:00:00:00:02 STALE</a:t>
              </a:r>
            </a:p>
          </p:txBody>
        </p:sp>
        <p:sp>
          <p:nvSpPr>
            <p:cNvPr id="33" name="Rectangle 5">
              <a:extLst>
                <a:ext uri="{FF2B5EF4-FFF2-40B4-BE49-F238E27FC236}">
                  <a16:creationId xmlns:a16="http://schemas.microsoft.com/office/drawing/2014/main" id="{FF9658A1-A710-2AFE-28D0-83BB8D15CDED}"/>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dirty="0">
                  <a:solidFill>
                    <a:prstClr val="white"/>
                  </a:solidFill>
                  <a:latin typeface="Calibri" panose="020F0502020204030204"/>
                </a:rPr>
                <a:t>pc3</a:t>
              </a:r>
            </a:p>
          </p:txBody>
        </p:sp>
        <p:grpSp>
          <p:nvGrpSpPr>
            <p:cNvPr id="34" name="Group 14">
              <a:extLst>
                <a:ext uri="{FF2B5EF4-FFF2-40B4-BE49-F238E27FC236}">
                  <a16:creationId xmlns:a16="http://schemas.microsoft.com/office/drawing/2014/main" id="{808F55D1-74DF-933E-5C02-9405100F2D9D}"/>
                </a:ext>
              </a:extLst>
            </p:cNvPr>
            <p:cNvGrpSpPr/>
            <p:nvPr/>
          </p:nvGrpSpPr>
          <p:grpSpPr>
            <a:xfrm>
              <a:off x="10920536" y="2466851"/>
              <a:ext cx="581348" cy="126235"/>
              <a:chOff x="8092857" y="2115830"/>
              <a:chExt cx="581348" cy="126235"/>
            </a:xfrm>
          </p:grpSpPr>
          <p:sp>
            <p:nvSpPr>
              <p:cNvPr id="35" name="Rectangle 15">
                <a:extLst>
                  <a:ext uri="{FF2B5EF4-FFF2-40B4-BE49-F238E27FC236}">
                    <a16:creationId xmlns:a16="http://schemas.microsoft.com/office/drawing/2014/main" id="{BA8392C4-85A0-5D29-F7F3-FC1015A3DD43}"/>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6" name="Rectangle 16">
                <a:extLst>
                  <a:ext uri="{FF2B5EF4-FFF2-40B4-BE49-F238E27FC236}">
                    <a16:creationId xmlns:a16="http://schemas.microsoft.com/office/drawing/2014/main" id="{F0D77891-A5E5-D828-BBDF-A72B7103098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7" name="Rectangle 17">
                <a:extLst>
                  <a:ext uri="{FF2B5EF4-FFF2-40B4-BE49-F238E27FC236}">
                    <a16:creationId xmlns:a16="http://schemas.microsoft.com/office/drawing/2014/main" id="{7BFB5869-3BA6-8A10-ECBC-2059DFC61C71}"/>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 name="AutoShape 61">
            <a:extLst>
              <a:ext uri="{FF2B5EF4-FFF2-40B4-BE49-F238E27FC236}">
                <a16:creationId xmlns:a16="http://schemas.microsoft.com/office/drawing/2014/main" id="{6F877F45-3268-872F-054C-CFC5E5003AE9}"/>
              </a:ext>
            </a:extLst>
          </p:cNvPr>
          <p:cNvSpPr>
            <a:spLocks noChangeArrowheads="1"/>
          </p:cNvSpPr>
          <p:nvPr/>
        </p:nvSpPr>
        <p:spPr bwMode="auto">
          <a:xfrm>
            <a:off x="4020896" y="2021001"/>
            <a:ext cx="2736850" cy="792162"/>
          </a:xfrm>
          <a:prstGeom prst="wedgeRoundRectCallout">
            <a:avLst>
              <a:gd name="adj1" fmla="val -61108"/>
              <a:gd name="adj2" fmla="val 172724"/>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link-</a:t>
            </a:r>
            <a:r>
              <a:rPr lang="it-IT" altLang="it-IT" sz="2000" dirty="0" err="1"/>
              <a:t>local</a:t>
            </a:r>
            <a:r>
              <a:rPr lang="it-IT" altLang="it-IT" sz="2000" dirty="0"/>
              <a:t> </a:t>
            </a:r>
            <a:r>
              <a:rPr lang="it-IT" altLang="it-IT" sz="2000" dirty="0" err="1"/>
              <a:t>address</a:t>
            </a:r>
            <a:r>
              <a:rPr lang="it-IT" altLang="it-IT" sz="2000" dirty="0"/>
              <a:t> of r2 on C</a:t>
            </a:r>
          </a:p>
        </p:txBody>
      </p:sp>
      <p:sp>
        <p:nvSpPr>
          <p:cNvPr id="4" name="AutoShape 61">
            <a:extLst>
              <a:ext uri="{FF2B5EF4-FFF2-40B4-BE49-F238E27FC236}">
                <a16:creationId xmlns:a16="http://schemas.microsoft.com/office/drawing/2014/main" id="{B7B8D2F9-08C2-41F2-B239-CCBD615D2F05}"/>
              </a:ext>
            </a:extLst>
          </p:cNvPr>
          <p:cNvSpPr>
            <a:spLocks noChangeArrowheads="1"/>
          </p:cNvSpPr>
          <p:nvPr/>
        </p:nvSpPr>
        <p:spPr bwMode="auto">
          <a:xfrm>
            <a:off x="3630604" y="4981251"/>
            <a:ext cx="2736850" cy="792162"/>
          </a:xfrm>
          <a:prstGeom prst="wedgeRoundRectCallout">
            <a:avLst>
              <a:gd name="adj1" fmla="val -58935"/>
              <a:gd name="adj2" fmla="val -135092"/>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link-</a:t>
            </a:r>
            <a:r>
              <a:rPr lang="it-IT" altLang="it-IT" sz="2000" dirty="0" err="1"/>
              <a:t>local</a:t>
            </a:r>
            <a:r>
              <a:rPr lang="it-IT" altLang="it-IT" sz="2000" dirty="0"/>
              <a:t> </a:t>
            </a:r>
            <a:r>
              <a:rPr lang="it-IT" altLang="it-IT" sz="2000" dirty="0" err="1"/>
              <a:t>address</a:t>
            </a:r>
            <a:r>
              <a:rPr lang="it-IT" altLang="it-IT" sz="2000" dirty="0"/>
              <a:t> of pc2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55C45E03-5159-FEE8-E566-25BE67511105}"/>
              </a:ext>
            </a:extLst>
          </p:cNvPr>
          <p:cNvSpPr>
            <a:spLocks noGrp="1" noChangeArrowheads="1"/>
          </p:cNvSpPr>
          <p:nvPr>
            <p:ph type="title"/>
          </p:nvPr>
        </p:nvSpPr>
        <p:spPr/>
        <p:txBody>
          <a:bodyPr/>
          <a:lstStyle/>
          <a:p>
            <a:pPr eaLnBrk="1" hangingPunct="1"/>
            <a:r>
              <a:rPr lang="en-US" altLang="it-IT" dirty="0"/>
              <a:t>ping and inspect the neighbor cache</a:t>
            </a:r>
            <a:endParaRPr lang="en-US" altLang="it-IT" sz="4000" dirty="0"/>
          </a:p>
        </p:txBody>
      </p:sp>
      <p:sp>
        <p:nvSpPr>
          <p:cNvPr id="32" name="Segnaposto data 3">
            <a:extLst>
              <a:ext uri="{FF2B5EF4-FFF2-40B4-BE49-F238E27FC236}">
                <a16:creationId xmlns:a16="http://schemas.microsoft.com/office/drawing/2014/main" id="{8F1DB8D9-492D-0808-3316-B4C6E3400E8E}"/>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3" name="Segnaposto piè di pagina 4">
            <a:extLst>
              <a:ext uri="{FF2B5EF4-FFF2-40B4-BE49-F238E27FC236}">
                <a16:creationId xmlns:a16="http://schemas.microsoft.com/office/drawing/2014/main" id="{6B096DCF-F593-3357-7DF5-D6F97188B9CE}"/>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4" name="Group 1">
            <a:extLst>
              <a:ext uri="{FF2B5EF4-FFF2-40B4-BE49-F238E27FC236}">
                <a16:creationId xmlns:a16="http://schemas.microsoft.com/office/drawing/2014/main" id="{514D633C-71D1-54DA-8023-7FCA57267FEE}"/>
              </a:ext>
            </a:extLst>
          </p:cNvPr>
          <p:cNvGrpSpPr/>
          <p:nvPr/>
        </p:nvGrpSpPr>
        <p:grpSpPr>
          <a:xfrm>
            <a:off x="1049132" y="1876429"/>
            <a:ext cx="10216014" cy="4174232"/>
            <a:chOff x="1364266" y="2378845"/>
            <a:chExt cx="10216014" cy="4174232"/>
          </a:xfrm>
        </p:grpSpPr>
        <p:sp>
          <p:nvSpPr>
            <p:cNvPr id="35" name="Rectangle 4">
              <a:extLst>
                <a:ext uri="{FF2B5EF4-FFF2-40B4-BE49-F238E27FC236}">
                  <a16:creationId xmlns:a16="http://schemas.microsoft.com/office/drawing/2014/main" id="{BDFBCCD2-0318-8FDD-7961-4D13F39661D2}"/>
                </a:ext>
              </a:extLst>
            </p:cNvPr>
            <p:cNvSpPr/>
            <p:nvPr/>
          </p:nvSpPr>
          <p:spPr>
            <a:xfrm>
              <a:off x="1364266" y="2668295"/>
              <a:ext cx="10216014" cy="388478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b="1" dirty="0">
                  <a:solidFill>
                    <a:schemeClr val="bg2">
                      <a:lumMod val="60000"/>
                      <a:lumOff val="40000"/>
                    </a:schemeClr>
                  </a:solidFill>
                  <a:latin typeface="Lucida Console" panose="020B0609040504020204" pitchFamily="49" charset="0"/>
                </a:rPr>
                <a:t>root@pc3:/# </a:t>
              </a:r>
              <a:r>
                <a:rPr lang="en-US" altLang="it-IT" b="1" dirty="0">
                  <a:solidFill>
                    <a:schemeClr val="bg1"/>
                  </a:solidFill>
                  <a:latin typeface="Lucida Console" panose="020B0609040504020204" pitchFamily="49" charset="0"/>
                </a:rPr>
                <a:t>ping 2001::3:200:ff:fe00:2</a:t>
              </a:r>
            </a:p>
            <a:p>
              <a:pPr eaLnBrk="1" hangingPunct="1"/>
              <a:r>
                <a:rPr lang="en-US" altLang="it-IT" b="1" dirty="0">
                  <a:solidFill>
                    <a:schemeClr val="bg1"/>
                  </a:solidFill>
                  <a:latin typeface="Lucida Console" panose="020B0609040504020204" pitchFamily="49" charset="0"/>
                </a:rPr>
                <a:t>PING 2001::3:200:ff:fe00:2(2001::3:200:ff:fe00:2) 56 data bytes</a:t>
              </a:r>
            </a:p>
            <a:p>
              <a:pPr eaLnBrk="1" hangingPunct="1"/>
              <a:r>
                <a:rPr lang="en-US" altLang="it-IT" b="1" dirty="0">
                  <a:solidFill>
                    <a:schemeClr val="bg1"/>
                  </a:solidFill>
                  <a:latin typeface="Lucida Console" panose="020B0609040504020204" pitchFamily="49" charset="0"/>
                </a:rPr>
                <a:t>64 bytes from 2001::3:200:ff:fe00:2: </a:t>
              </a:r>
              <a:r>
                <a:rPr lang="en-US" altLang="it-IT" b="1" dirty="0" err="1">
                  <a:solidFill>
                    <a:schemeClr val="bg1"/>
                  </a:solidFill>
                  <a:latin typeface="Lucida Console" panose="020B0609040504020204" pitchFamily="49" charset="0"/>
                </a:rPr>
                <a:t>icmp_seq</a:t>
              </a:r>
              <a:r>
                <a:rPr lang="en-US" altLang="it-IT" b="1" dirty="0">
                  <a:solidFill>
                    <a:schemeClr val="bg1"/>
                  </a:solidFill>
                  <a:latin typeface="Lucida Console" panose="020B0609040504020204" pitchFamily="49" charset="0"/>
                </a:rPr>
                <a:t>=1 </a:t>
              </a:r>
              <a:r>
                <a:rPr lang="en-US" altLang="it-IT" b="1" dirty="0" err="1">
                  <a:solidFill>
                    <a:schemeClr val="bg1"/>
                  </a:solidFill>
                  <a:latin typeface="Lucida Console" panose="020B0609040504020204" pitchFamily="49" charset="0"/>
                </a:rPr>
                <a:t>ttl</a:t>
              </a:r>
              <a:r>
                <a:rPr lang="en-US" altLang="it-IT" b="1" dirty="0">
                  <a:solidFill>
                    <a:schemeClr val="bg1"/>
                  </a:solidFill>
                  <a:latin typeface="Lucida Console" panose="020B0609040504020204" pitchFamily="49" charset="0"/>
                </a:rPr>
                <a:t>=64 time=1.50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1"/>
                  </a:solidFill>
                  <a:latin typeface="Lucida Console" panose="020B0609040504020204" pitchFamily="49" charset="0"/>
                </a:rPr>
                <a:t>64 bytes from 2001::3:200:ff:fe00:2: </a:t>
              </a:r>
              <a:r>
                <a:rPr lang="en-US" altLang="it-IT" b="1" dirty="0" err="1">
                  <a:solidFill>
                    <a:schemeClr val="bg1"/>
                  </a:solidFill>
                  <a:latin typeface="Lucida Console" panose="020B0609040504020204" pitchFamily="49" charset="0"/>
                </a:rPr>
                <a:t>icmp_seq</a:t>
              </a:r>
              <a:r>
                <a:rPr lang="en-US" altLang="it-IT" b="1" dirty="0">
                  <a:solidFill>
                    <a:schemeClr val="bg1"/>
                  </a:solidFill>
                  <a:latin typeface="Lucida Console" panose="020B0609040504020204" pitchFamily="49" charset="0"/>
                </a:rPr>
                <a:t>=2 </a:t>
              </a:r>
              <a:r>
                <a:rPr lang="en-US" altLang="it-IT" b="1" dirty="0" err="1">
                  <a:solidFill>
                    <a:schemeClr val="bg1"/>
                  </a:solidFill>
                  <a:latin typeface="Lucida Console" panose="020B0609040504020204" pitchFamily="49" charset="0"/>
                </a:rPr>
                <a:t>ttl</a:t>
              </a:r>
              <a:r>
                <a:rPr lang="en-US" altLang="it-IT" b="1" dirty="0">
                  <a:solidFill>
                    <a:schemeClr val="bg1"/>
                  </a:solidFill>
                  <a:latin typeface="Lucida Console" panose="020B0609040504020204" pitchFamily="49" charset="0"/>
                </a:rPr>
                <a:t>=64 time=0.585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1"/>
                  </a:solidFill>
                  <a:latin typeface="Lucida Console" panose="020B0609040504020204" pitchFamily="49" charset="0"/>
                </a:rPr>
                <a:t>64 bytes from 2001::3:200:ff:fe00:2: </a:t>
              </a:r>
              <a:r>
                <a:rPr lang="en-US" altLang="it-IT" b="1" dirty="0" err="1">
                  <a:solidFill>
                    <a:schemeClr val="bg1"/>
                  </a:solidFill>
                  <a:latin typeface="Lucida Console" panose="020B0609040504020204" pitchFamily="49" charset="0"/>
                </a:rPr>
                <a:t>icmp_seq</a:t>
              </a:r>
              <a:r>
                <a:rPr lang="en-US" altLang="it-IT" b="1" dirty="0">
                  <a:solidFill>
                    <a:schemeClr val="bg1"/>
                  </a:solidFill>
                  <a:latin typeface="Lucida Console" panose="020B0609040504020204" pitchFamily="49" charset="0"/>
                </a:rPr>
                <a:t>=3 </a:t>
              </a:r>
              <a:r>
                <a:rPr lang="en-US" altLang="it-IT" b="1" dirty="0" err="1">
                  <a:solidFill>
                    <a:schemeClr val="bg1"/>
                  </a:solidFill>
                  <a:latin typeface="Lucida Console" panose="020B0609040504020204" pitchFamily="49" charset="0"/>
                </a:rPr>
                <a:t>ttl</a:t>
              </a:r>
              <a:r>
                <a:rPr lang="en-US" altLang="it-IT" b="1" dirty="0">
                  <a:solidFill>
                    <a:schemeClr val="bg1"/>
                  </a:solidFill>
                  <a:latin typeface="Lucida Console" panose="020B0609040504020204" pitchFamily="49" charset="0"/>
                </a:rPr>
                <a:t>=64 time=0.775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1"/>
                  </a:solidFill>
                  <a:latin typeface="Lucida Console" panose="020B0609040504020204" pitchFamily="49" charset="0"/>
                </a:rPr>
                <a:t>^C</a:t>
              </a:r>
            </a:p>
            <a:p>
              <a:pPr eaLnBrk="1" hangingPunct="1"/>
              <a:r>
                <a:rPr lang="en-US" altLang="it-IT" b="1" dirty="0">
                  <a:solidFill>
                    <a:schemeClr val="bg1"/>
                  </a:solidFill>
                  <a:latin typeface="Lucida Console" panose="020B0609040504020204" pitchFamily="49" charset="0"/>
                </a:rPr>
                <a:t>--- 2001::3:200:ff:fe00:2 ping statistics ---</a:t>
              </a:r>
            </a:p>
            <a:p>
              <a:pPr eaLnBrk="1" hangingPunct="1"/>
              <a:r>
                <a:rPr lang="en-US" altLang="it-IT" b="1" dirty="0">
                  <a:solidFill>
                    <a:schemeClr val="bg1"/>
                  </a:solidFill>
                  <a:latin typeface="Lucida Console" panose="020B0609040504020204" pitchFamily="49" charset="0"/>
                </a:rPr>
                <a:t>3 packets transmitted, 3 received, 0% packet loss, time 2040ms</a:t>
              </a:r>
            </a:p>
            <a:p>
              <a:pPr eaLnBrk="1" hangingPunct="1"/>
              <a:r>
                <a:rPr lang="en-US" altLang="it-IT" b="1" dirty="0" err="1">
                  <a:solidFill>
                    <a:schemeClr val="bg1"/>
                  </a:solidFill>
                  <a:latin typeface="Lucida Console" panose="020B0609040504020204" pitchFamily="49" charset="0"/>
                </a:rPr>
                <a:t>rtt</a:t>
              </a:r>
              <a:r>
                <a:rPr lang="en-US" altLang="it-IT" b="1" dirty="0">
                  <a:solidFill>
                    <a:schemeClr val="bg1"/>
                  </a:solidFill>
                  <a:latin typeface="Lucida Console" panose="020B0609040504020204" pitchFamily="49" charset="0"/>
                </a:rPr>
                <a:t> min/avg/max/</a:t>
              </a:r>
              <a:r>
                <a:rPr lang="en-US" altLang="it-IT" b="1" dirty="0" err="1">
                  <a:solidFill>
                    <a:schemeClr val="bg1"/>
                  </a:solidFill>
                  <a:latin typeface="Lucida Console" panose="020B0609040504020204" pitchFamily="49" charset="0"/>
                </a:rPr>
                <a:t>mdev</a:t>
              </a:r>
              <a:r>
                <a:rPr lang="en-US" altLang="it-IT" b="1" dirty="0">
                  <a:solidFill>
                    <a:schemeClr val="bg1"/>
                  </a:solidFill>
                  <a:latin typeface="Lucida Console" panose="020B0609040504020204" pitchFamily="49" charset="0"/>
                </a:rPr>
                <a:t> = 0.585/0.953/1.500/0.394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2">
                      <a:lumMod val="60000"/>
                      <a:lumOff val="40000"/>
                    </a:schemeClr>
                  </a:solidFill>
                  <a:latin typeface="Lucida Console" panose="020B0609040504020204" pitchFamily="49" charset="0"/>
                </a:rPr>
                <a:t>root@pc3:/# </a:t>
              </a:r>
              <a:r>
                <a:rPr lang="en-US" altLang="it-IT" b="1" dirty="0" err="1">
                  <a:solidFill>
                    <a:schemeClr val="bg1"/>
                  </a:solidFill>
                  <a:latin typeface="Lucida Console" panose="020B0609040504020204" pitchFamily="49" charset="0"/>
                </a:rPr>
                <a:t>ip</a:t>
              </a:r>
              <a:r>
                <a:rPr lang="en-US" altLang="it-IT" b="1" dirty="0">
                  <a:solidFill>
                    <a:schemeClr val="bg1"/>
                  </a:solidFill>
                  <a:latin typeface="Lucida Console" panose="020B0609040504020204" pitchFamily="49" charset="0"/>
                </a:rPr>
                <a:t> neigh</a:t>
              </a:r>
            </a:p>
            <a:p>
              <a:pPr eaLnBrk="1" hangingPunct="1"/>
              <a:r>
                <a:rPr lang="en-US" altLang="it-IT" b="1" dirty="0">
                  <a:solidFill>
                    <a:schemeClr val="bg1"/>
                  </a:solidFill>
                  <a:latin typeface="Lucida Console" panose="020B0609040504020204" pitchFamily="49" charset="0"/>
                </a:rPr>
                <a:t>2001::3:200:ff:fe00:2 dev eth0 </a:t>
              </a:r>
              <a:r>
                <a:rPr lang="en-US" altLang="it-IT" b="1" dirty="0" err="1">
                  <a:solidFill>
                    <a:schemeClr val="bg1"/>
                  </a:solidFill>
                  <a:latin typeface="Lucida Console" panose="020B0609040504020204" pitchFamily="49" charset="0"/>
                </a:rPr>
                <a:t>lladdr</a:t>
              </a:r>
              <a:r>
                <a:rPr lang="en-US" altLang="it-IT" b="1" dirty="0">
                  <a:solidFill>
                    <a:schemeClr val="bg1"/>
                  </a:solidFill>
                  <a:latin typeface="Lucida Console" panose="020B0609040504020204" pitchFamily="49" charset="0"/>
                </a:rPr>
                <a:t> 00:00:00:00:00:02 router REACHABLE</a:t>
              </a:r>
            </a:p>
            <a:p>
              <a:pPr eaLnBrk="1" hangingPunct="1"/>
              <a:r>
                <a:rPr lang="en-US" altLang="it-IT" b="1" dirty="0">
                  <a:solidFill>
                    <a:schemeClr val="bg1"/>
                  </a:solidFill>
                  <a:latin typeface="Lucida Console" panose="020B0609040504020204" pitchFamily="49" charset="0"/>
                </a:rPr>
                <a:t>fe80::200:ff:fe00:c1 dev eth0 </a:t>
              </a:r>
              <a:r>
                <a:rPr lang="en-US" altLang="it-IT" b="1" dirty="0" err="1">
                  <a:solidFill>
                    <a:schemeClr val="bg1"/>
                  </a:solidFill>
                  <a:latin typeface="Lucida Console" panose="020B0609040504020204" pitchFamily="49" charset="0"/>
                </a:rPr>
                <a:t>lladdr</a:t>
              </a:r>
              <a:r>
                <a:rPr lang="en-US" altLang="it-IT" b="1" dirty="0">
                  <a:solidFill>
                    <a:schemeClr val="bg1"/>
                  </a:solidFill>
                  <a:latin typeface="Lucida Console" panose="020B0609040504020204" pitchFamily="49" charset="0"/>
                </a:rPr>
                <a:t> 00:00:00:00:00:c1 router STALE</a:t>
              </a:r>
            </a:p>
            <a:p>
              <a:pPr eaLnBrk="1" hangingPunct="1"/>
              <a:r>
                <a:rPr lang="en-US" altLang="it-IT" b="1" dirty="0">
                  <a:solidFill>
                    <a:schemeClr val="bg1"/>
                  </a:solidFill>
                  <a:latin typeface="Lucida Console" panose="020B0609040504020204" pitchFamily="49" charset="0"/>
                </a:rPr>
                <a:t>fe80::200:ff:fe00:2 dev eth0 </a:t>
              </a:r>
              <a:r>
                <a:rPr lang="en-US" altLang="it-IT" b="1" dirty="0" err="1">
                  <a:solidFill>
                    <a:schemeClr val="bg1"/>
                  </a:solidFill>
                  <a:latin typeface="Lucida Console" panose="020B0609040504020204" pitchFamily="49" charset="0"/>
                </a:rPr>
                <a:t>lladdr</a:t>
              </a:r>
              <a:r>
                <a:rPr lang="en-US" altLang="it-IT" b="1" dirty="0">
                  <a:solidFill>
                    <a:schemeClr val="bg1"/>
                  </a:solidFill>
                  <a:latin typeface="Lucida Console" panose="020B0609040504020204" pitchFamily="49" charset="0"/>
                </a:rPr>
                <a:t> 00:00:00:00:00:02 DELAY</a:t>
              </a:r>
              <a:endParaRPr lang="en-US" altLang="it-IT" dirty="0">
                <a:solidFill>
                  <a:schemeClr val="bg1"/>
                </a:solidFill>
                <a:latin typeface="Lucida Console" panose="020B0609040504020204" pitchFamily="49" charset="0"/>
              </a:endParaRPr>
            </a:p>
          </p:txBody>
        </p:sp>
        <p:sp>
          <p:nvSpPr>
            <p:cNvPr id="36" name="Rectangle 5">
              <a:extLst>
                <a:ext uri="{FF2B5EF4-FFF2-40B4-BE49-F238E27FC236}">
                  <a16:creationId xmlns:a16="http://schemas.microsoft.com/office/drawing/2014/main" id="{16CE5967-AE3A-6E49-E737-E37CE633E32C}"/>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dirty="0">
                  <a:solidFill>
                    <a:prstClr val="white"/>
                  </a:solidFill>
                  <a:latin typeface="Calibri" panose="020F0502020204030204"/>
                </a:rPr>
                <a:t>pc3</a:t>
              </a:r>
            </a:p>
          </p:txBody>
        </p:sp>
        <p:grpSp>
          <p:nvGrpSpPr>
            <p:cNvPr id="37" name="Group 14">
              <a:extLst>
                <a:ext uri="{FF2B5EF4-FFF2-40B4-BE49-F238E27FC236}">
                  <a16:creationId xmlns:a16="http://schemas.microsoft.com/office/drawing/2014/main" id="{BDCDF492-07F3-E8D4-B9A1-F02E568FFD15}"/>
                </a:ext>
              </a:extLst>
            </p:cNvPr>
            <p:cNvGrpSpPr/>
            <p:nvPr/>
          </p:nvGrpSpPr>
          <p:grpSpPr>
            <a:xfrm>
              <a:off x="10920536" y="2466851"/>
              <a:ext cx="581348" cy="126235"/>
              <a:chOff x="8092857" y="2115830"/>
              <a:chExt cx="581348" cy="126235"/>
            </a:xfrm>
          </p:grpSpPr>
          <p:sp>
            <p:nvSpPr>
              <p:cNvPr id="38" name="Rectangle 15">
                <a:extLst>
                  <a:ext uri="{FF2B5EF4-FFF2-40B4-BE49-F238E27FC236}">
                    <a16:creationId xmlns:a16="http://schemas.microsoft.com/office/drawing/2014/main" id="{B6439501-5F13-8E25-9F56-119710915D1C}"/>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6">
                <a:extLst>
                  <a:ext uri="{FF2B5EF4-FFF2-40B4-BE49-F238E27FC236}">
                    <a16:creationId xmlns:a16="http://schemas.microsoft.com/office/drawing/2014/main" id="{3DEC0471-01D0-C584-68DC-04FA16703E1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40" name="Rectangle 17">
                <a:extLst>
                  <a:ext uri="{FF2B5EF4-FFF2-40B4-BE49-F238E27FC236}">
                    <a16:creationId xmlns:a16="http://schemas.microsoft.com/office/drawing/2014/main" id="{162062A4-3A5F-2E5F-C1E6-2AE6EE78466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7656" name="Rectangle 56">
            <a:extLst>
              <a:ext uri="{FF2B5EF4-FFF2-40B4-BE49-F238E27FC236}">
                <a16:creationId xmlns:a16="http://schemas.microsoft.com/office/drawing/2014/main" id="{A3A143A8-05C3-AA5B-F8D7-CC60AC06199A}"/>
              </a:ext>
            </a:extLst>
          </p:cNvPr>
          <p:cNvSpPr>
            <a:spLocks noChangeArrowheads="1"/>
          </p:cNvSpPr>
          <p:nvPr/>
        </p:nvSpPr>
        <p:spPr bwMode="auto">
          <a:xfrm flipV="1">
            <a:off x="1147779" y="4934223"/>
            <a:ext cx="10038971" cy="28247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41" name="AutoShape 63">
            <a:extLst>
              <a:ext uri="{FF2B5EF4-FFF2-40B4-BE49-F238E27FC236}">
                <a16:creationId xmlns:a16="http://schemas.microsoft.com/office/drawing/2014/main" id="{29D4DADB-795B-36F8-DC72-8EA4FB3E7C26}"/>
              </a:ext>
            </a:extLst>
          </p:cNvPr>
          <p:cNvSpPr>
            <a:spLocks noChangeArrowheads="1"/>
          </p:cNvSpPr>
          <p:nvPr/>
        </p:nvSpPr>
        <p:spPr bwMode="auto">
          <a:xfrm>
            <a:off x="8843962" y="3207325"/>
            <a:ext cx="2738438" cy="820137"/>
          </a:xfrm>
          <a:prstGeom prst="wedgeRoundRectCallout">
            <a:avLst>
              <a:gd name="adj1" fmla="val -226910"/>
              <a:gd name="adj2" fmla="val 177252"/>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global IPv6 </a:t>
            </a:r>
            <a:r>
              <a:rPr lang="it-IT" altLang="it-IT" sz="2000" dirty="0" err="1"/>
              <a:t>address</a:t>
            </a:r>
            <a:r>
              <a:rPr lang="it-IT" altLang="it-IT" sz="2000" dirty="0"/>
              <a:t> of pc2</a:t>
            </a:r>
          </a:p>
        </p:txBody>
      </p:sp>
    </p:spTree>
    <p:extLst>
      <p:ext uri="{BB962C8B-B14F-4D97-AF65-F5344CB8AC3E}">
        <p14:creationId xmlns:p14="http://schemas.microsoft.com/office/powerpoint/2010/main" val="2656778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87">
            <a:extLst>
              <a:ext uri="{FF2B5EF4-FFF2-40B4-BE49-F238E27FC236}">
                <a16:creationId xmlns:a16="http://schemas.microsoft.com/office/drawing/2014/main" id="{08668AA1-B6A7-0814-0315-E5B0A758199B}"/>
              </a:ext>
            </a:extLst>
          </p:cNvPr>
          <p:cNvSpPr>
            <a:spLocks noGrp="1" noChangeArrowheads="1"/>
          </p:cNvSpPr>
          <p:nvPr>
            <p:ph type="title"/>
          </p:nvPr>
        </p:nvSpPr>
        <p:spPr/>
        <p:txBody>
          <a:bodyPr/>
          <a:lstStyle/>
          <a:p>
            <a:pPr eaLnBrk="1" hangingPunct="1"/>
            <a:r>
              <a:rPr lang="it-IT" altLang="it-IT" err="1"/>
              <a:t>inspecting</a:t>
            </a:r>
            <a:r>
              <a:rPr lang="it-IT" altLang="it-IT"/>
              <a:t> the </a:t>
            </a:r>
            <a:r>
              <a:rPr lang="en-US" altLang="it-IT" dirty="0"/>
              <a:t>neighbor</a:t>
            </a:r>
            <a:r>
              <a:rPr lang="it-IT" altLang="it-IT"/>
              <a:t> cache</a:t>
            </a:r>
            <a:endParaRPr lang="en-US" altLang="it-IT" sz="4000"/>
          </a:p>
        </p:txBody>
      </p:sp>
      <p:sp>
        <p:nvSpPr>
          <p:cNvPr id="22533" name="Rectangle 88">
            <a:extLst>
              <a:ext uri="{FF2B5EF4-FFF2-40B4-BE49-F238E27FC236}">
                <a16:creationId xmlns:a16="http://schemas.microsoft.com/office/drawing/2014/main" id="{EA5F2C79-1120-DC38-0452-6FC45791AEAF}"/>
              </a:ext>
            </a:extLst>
          </p:cNvPr>
          <p:cNvSpPr>
            <a:spLocks noGrp="1" noChangeArrowheads="1"/>
          </p:cNvSpPr>
          <p:nvPr>
            <p:ph idx="1"/>
          </p:nvPr>
        </p:nvSpPr>
        <p:spPr/>
        <p:txBody>
          <a:bodyPr/>
          <a:lstStyle/>
          <a:p>
            <a:pPr eaLnBrk="1" hangingPunct="1"/>
            <a:r>
              <a:rPr lang="it-IT" altLang="it-IT" dirty="0" err="1"/>
              <a:t>traffic</a:t>
            </a:r>
            <a:r>
              <a:rPr lang="it-IT" altLang="it-IT"/>
              <a:t> </a:t>
            </a:r>
            <a:r>
              <a:rPr lang="it-IT" altLang="it-IT" dirty="0" err="1"/>
              <a:t>within</a:t>
            </a:r>
            <a:r>
              <a:rPr lang="it-IT" altLang="it-IT"/>
              <a:t> the </a:t>
            </a:r>
            <a:r>
              <a:rPr lang="it-IT" altLang="it-IT" dirty="0" err="1"/>
              <a:t>same</a:t>
            </a:r>
            <a:r>
              <a:rPr lang="it-IT" altLang="it-IT"/>
              <a:t> network </a:t>
            </a:r>
            <a:r>
              <a:rPr lang="it-IT" altLang="it-IT" dirty="0" err="1"/>
              <a:t>does</a:t>
            </a:r>
            <a:r>
              <a:rPr lang="it-IT" altLang="it-IT"/>
              <a:t> </a:t>
            </a:r>
            <a:r>
              <a:rPr lang="it-IT" altLang="it-IT" dirty="0" err="1"/>
              <a:t>not</a:t>
            </a:r>
            <a:r>
              <a:rPr lang="it-IT" altLang="it-IT"/>
              <a:t> traverse routers</a:t>
            </a:r>
          </a:p>
        </p:txBody>
      </p:sp>
      <p:sp>
        <p:nvSpPr>
          <p:cNvPr id="33" name="Segnaposto data 3">
            <a:extLst>
              <a:ext uri="{FF2B5EF4-FFF2-40B4-BE49-F238E27FC236}">
                <a16:creationId xmlns:a16="http://schemas.microsoft.com/office/drawing/2014/main" id="{0AE5D2D7-6F4C-9E8A-BAB6-3B8E4A12718D}"/>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4" name="Segnaposto piè di pagina 4">
            <a:extLst>
              <a:ext uri="{FF2B5EF4-FFF2-40B4-BE49-F238E27FC236}">
                <a16:creationId xmlns:a16="http://schemas.microsoft.com/office/drawing/2014/main" id="{EC899090-595E-4A53-EC58-F66ED0F18FC8}"/>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2534" name="Line 45">
            <a:extLst>
              <a:ext uri="{FF2B5EF4-FFF2-40B4-BE49-F238E27FC236}">
                <a16:creationId xmlns:a16="http://schemas.microsoft.com/office/drawing/2014/main" id="{F89E3D0B-6076-1B6B-2376-F69CF3136871}"/>
              </a:ext>
            </a:extLst>
          </p:cNvPr>
          <p:cNvSpPr>
            <a:spLocks noChangeShapeType="1"/>
          </p:cNvSpPr>
          <p:nvPr/>
        </p:nvSpPr>
        <p:spPr bwMode="auto">
          <a:xfrm>
            <a:off x="7469188" y="463233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35" name="Line 46">
            <a:extLst>
              <a:ext uri="{FF2B5EF4-FFF2-40B4-BE49-F238E27FC236}">
                <a16:creationId xmlns:a16="http://schemas.microsoft.com/office/drawing/2014/main" id="{EA18842E-3ECC-D268-680D-F52F6D2FEE00}"/>
              </a:ext>
            </a:extLst>
          </p:cNvPr>
          <p:cNvSpPr>
            <a:spLocks noChangeShapeType="1"/>
          </p:cNvSpPr>
          <p:nvPr/>
        </p:nvSpPr>
        <p:spPr bwMode="auto">
          <a:xfrm flipH="1">
            <a:off x="3735390" y="6096000"/>
            <a:ext cx="3124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36" name="Line 48">
            <a:extLst>
              <a:ext uri="{FF2B5EF4-FFF2-40B4-BE49-F238E27FC236}">
                <a16:creationId xmlns:a16="http://schemas.microsoft.com/office/drawing/2014/main" id="{2430BA31-04CD-610A-99CE-34A2CD0137BC}"/>
              </a:ext>
            </a:extLst>
          </p:cNvPr>
          <p:cNvSpPr>
            <a:spLocks noChangeShapeType="1"/>
          </p:cNvSpPr>
          <p:nvPr/>
        </p:nvSpPr>
        <p:spPr bwMode="auto">
          <a:xfrm>
            <a:off x="2973388" y="463233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37" name="Rectangle 49">
            <a:extLst>
              <a:ext uri="{FF2B5EF4-FFF2-40B4-BE49-F238E27FC236}">
                <a16:creationId xmlns:a16="http://schemas.microsoft.com/office/drawing/2014/main" id="{3C6FD482-9D85-458C-8AAD-3A69B522FC31}"/>
              </a:ext>
            </a:extLst>
          </p:cNvPr>
          <p:cNvSpPr>
            <a:spLocks noChangeArrowheads="1"/>
          </p:cNvSpPr>
          <p:nvPr/>
        </p:nvSpPr>
        <p:spPr bwMode="auto">
          <a:xfrm>
            <a:off x="2668595" y="5791200"/>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22538" name="Rectangle 50">
            <a:extLst>
              <a:ext uri="{FF2B5EF4-FFF2-40B4-BE49-F238E27FC236}">
                <a16:creationId xmlns:a16="http://schemas.microsoft.com/office/drawing/2014/main" id="{57B05904-FF14-72C0-C66A-0A253D368D33}"/>
              </a:ext>
            </a:extLst>
          </p:cNvPr>
          <p:cNvSpPr>
            <a:spLocks noChangeArrowheads="1"/>
          </p:cNvSpPr>
          <p:nvPr/>
        </p:nvSpPr>
        <p:spPr bwMode="auto">
          <a:xfrm>
            <a:off x="7165982" y="579120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22539" name="Picture 51" descr="scheda-su">
            <a:extLst>
              <a:ext uri="{FF2B5EF4-FFF2-40B4-BE49-F238E27FC236}">
                <a16:creationId xmlns:a16="http://schemas.microsoft.com/office/drawing/2014/main" id="{355480D8-970E-35E2-CE34-504D4AD30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995" y="5308600"/>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Picture 52" descr="scheda-su">
            <a:extLst>
              <a:ext uri="{FF2B5EF4-FFF2-40B4-BE49-F238E27FC236}">
                <a16:creationId xmlns:a16="http://schemas.microsoft.com/office/drawing/2014/main" id="{BB619659-D8F0-DD3B-CBA4-9269DAE72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6795" y="5334000"/>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Line 53">
            <a:extLst>
              <a:ext uri="{FF2B5EF4-FFF2-40B4-BE49-F238E27FC236}">
                <a16:creationId xmlns:a16="http://schemas.microsoft.com/office/drawing/2014/main" id="{E31BC411-1301-8FAF-AA97-87DF840D3F2C}"/>
              </a:ext>
            </a:extLst>
          </p:cNvPr>
          <p:cNvSpPr>
            <a:spLocks noChangeShapeType="1"/>
          </p:cNvSpPr>
          <p:nvPr/>
        </p:nvSpPr>
        <p:spPr bwMode="auto">
          <a:xfrm flipH="1">
            <a:off x="2212982" y="4632325"/>
            <a:ext cx="12938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22542" name="Picture 54" descr="scheda-right">
            <a:extLst>
              <a:ext uri="{FF2B5EF4-FFF2-40B4-BE49-F238E27FC236}">
                <a16:creationId xmlns:a16="http://schemas.microsoft.com/office/drawing/2014/main" id="{0F0256CC-7E98-17CA-ED88-78940D458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782" y="5943600"/>
            <a:ext cx="53181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Text Box 55">
            <a:extLst>
              <a:ext uri="{FF2B5EF4-FFF2-40B4-BE49-F238E27FC236}">
                <a16:creationId xmlns:a16="http://schemas.microsoft.com/office/drawing/2014/main" id="{44FA3573-50AD-3C48-C12F-BCF3528CB79C}"/>
              </a:ext>
            </a:extLst>
          </p:cNvPr>
          <p:cNvSpPr txBox="1">
            <a:spLocks noChangeArrowheads="1"/>
          </p:cNvSpPr>
          <p:nvPr/>
        </p:nvSpPr>
        <p:spPr bwMode="auto">
          <a:xfrm>
            <a:off x="5792790" y="432753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22544" name="Line 56">
            <a:extLst>
              <a:ext uri="{FF2B5EF4-FFF2-40B4-BE49-F238E27FC236}">
                <a16:creationId xmlns:a16="http://schemas.microsoft.com/office/drawing/2014/main" id="{665037DD-FB7D-6628-8E29-4B6F15E483C8}"/>
              </a:ext>
            </a:extLst>
          </p:cNvPr>
          <p:cNvSpPr>
            <a:spLocks noChangeShapeType="1"/>
          </p:cNvSpPr>
          <p:nvPr/>
        </p:nvSpPr>
        <p:spPr bwMode="auto">
          <a:xfrm flipH="1">
            <a:off x="6402395" y="4632325"/>
            <a:ext cx="282098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22545" name="Picture 58" descr="scheda">
            <a:extLst>
              <a:ext uri="{FF2B5EF4-FFF2-40B4-BE49-F238E27FC236}">
                <a16:creationId xmlns:a16="http://schemas.microsoft.com/office/drawing/2014/main" id="{A2BE5BF7-1C15-EE5E-C59C-460D10B73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7194" y="5959476"/>
            <a:ext cx="5349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6" name="Rectangle 59">
            <a:extLst>
              <a:ext uri="{FF2B5EF4-FFF2-40B4-BE49-F238E27FC236}">
                <a16:creationId xmlns:a16="http://schemas.microsoft.com/office/drawing/2014/main" id="{054BFF05-0496-E012-1386-249A1389D3CF}"/>
              </a:ext>
            </a:extLst>
          </p:cNvPr>
          <p:cNvSpPr>
            <a:spLocks noChangeArrowheads="1"/>
          </p:cNvSpPr>
          <p:nvPr/>
        </p:nvSpPr>
        <p:spPr bwMode="auto">
          <a:xfrm>
            <a:off x="2289176" y="2765425"/>
            <a:ext cx="6731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22547" name="Rectangle 60">
            <a:extLst>
              <a:ext uri="{FF2B5EF4-FFF2-40B4-BE49-F238E27FC236}">
                <a16:creationId xmlns:a16="http://schemas.microsoft.com/office/drawing/2014/main" id="{91CB1EE7-36EF-F890-1ED6-45A36DB92142}"/>
              </a:ext>
            </a:extLst>
          </p:cNvPr>
          <p:cNvSpPr>
            <a:spLocks noChangeArrowheads="1"/>
          </p:cNvSpPr>
          <p:nvPr/>
        </p:nvSpPr>
        <p:spPr bwMode="auto">
          <a:xfrm>
            <a:off x="6554794" y="2803527"/>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22548" name="Picture 61" descr="scheda-giu">
            <a:extLst>
              <a:ext uri="{FF2B5EF4-FFF2-40B4-BE49-F238E27FC236}">
                <a16:creationId xmlns:a16="http://schemas.microsoft.com/office/drawing/2014/main" id="{4AAB0C6D-B4DA-7712-E564-39E1D690D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7195" y="331152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9" name="Picture 62" descr="scheda-giu">
            <a:extLst>
              <a:ext uri="{FF2B5EF4-FFF2-40B4-BE49-F238E27FC236}">
                <a16:creationId xmlns:a16="http://schemas.microsoft.com/office/drawing/2014/main" id="{12A3F539-18F8-0840-4091-85F0A6BE0C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9995" y="331152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0" name="Line 63">
            <a:extLst>
              <a:ext uri="{FF2B5EF4-FFF2-40B4-BE49-F238E27FC236}">
                <a16:creationId xmlns:a16="http://schemas.microsoft.com/office/drawing/2014/main" id="{8A523502-E3CA-2CBF-9B6A-B8BE8385BC4F}"/>
              </a:ext>
            </a:extLst>
          </p:cNvPr>
          <p:cNvSpPr>
            <a:spLocks noChangeShapeType="1"/>
          </p:cNvSpPr>
          <p:nvPr/>
        </p:nvSpPr>
        <p:spPr bwMode="auto">
          <a:xfrm>
            <a:off x="2592388" y="38703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51" name="Line 64">
            <a:extLst>
              <a:ext uri="{FF2B5EF4-FFF2-40B4-BE49-F238E27FC236}">
                <a16:creationId xmlns:a16="http://schemas.microsoft.com/office/drawing/2014/main" id="{22143C49-A487-C4C5-7479-D69D4E675C7E}"/>
              </a:ext>
            </a:extLst>
          </p:cNvPr>
          <p:cNvSpPr>
            <a:spLocks noChangeShapeType="1"/>
          </p:cNvSpPr>
          <p:nvPr/>
        </p:nvSpPr>
        <p:spPr bwMode="auto">
          <a:xfrm>
            <a:off x="6859588" y="38703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52" name="Text Box 66">
            <a:extLst>
              <a:ext uri="{FF2B5EF4-FFF2-40B4-BE49-F238E27FC236}">
                <a16:creationId xmlns:a16="http://schemas.microsoft.com/office/drawing/2014/main" id="{A3B0FA2B-582C-D603-FB1B-A088B07BFC11}"/>
              </a:ext>
            </a:extLst>
          </p:cNvPr>
          <p:cNvSpPr txBox="1">
            <a:spLocks noChangeArrowheads="1"/>
          </p:cNvSpPr>
          <p:nvPr/>
        </p:nvSpPr>
        <p:spPr bwMode="auto">
          <a:xfrm>
            <a:off x="6007107" y="3489328"/>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22553" name="Text Box 70">
            <a:extLst>
              <a:ext uri="{FF2B5EF4-FFF2-40B4-BE49-F238E27FC236}">
                <a16:creationId xmlns:a16="http://schemas.microsoft.com/office/drawing/2014/main" id="{7E70DBE9-8322-584B-D7AE-3A3B1D020CA5}"/>
              </a:ext>
            </a:extLst>
          </p:cNvPr>
          <p:cNvSpPr txBox="1">
            <a:spLocks noChangeArrowheads="1"/>
          </p:cNvSpPr>
          <p:nvPr/>
        </p:nvSpPr>
        <p:spPr bwMode="auto">
          <a:xfrm>
            <a:off x="7697795" y="53784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22554" name="Text Box 72">
            <a:extLst>
              <a:ext uri="{FF2B5EF4-FFF2-40B4-BE49-F238E27FC236}">
                <a16:creationId xmlns:a16="http://schemas.microsoft.com/office/drawing/2014/main" id="{D687483D-C1F3-4ACA-82B1-9AFBC879C39E}"/>
              </a:ext>
            </a:extLst>
          </p:cNvPr>
          <p:cNvSpPr txBox="1">
            <a:spLocks noChangeArrowheads="1"/>
          </p:cNvSpPr>
          <p:nvPr/>
        </p:nvSpPr>
        <p:spPr bwMode="auto">
          <a:xfrm>
            <a:off x="7727060" y="4751389"/>
            <a:ext cx="16289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200.1.1.0/24</a:t>
            </a:r>
          </a:p>
        </p:txBody>
      </p:sp>
      <p:sp>
        <p:nvSpPr>
          <p:cNvPr id="22555" name="Text Box 75">
            <a:extLst>
              <a:ext uri="{FF2B5EF4-FFF2-40B4-BE49-F238E27FC236}">
                <a16:creationId xmlns:a16="http://schemas.microsoft.com/office/drawing/2014/main" id="{6ED1498D-6135-C402-0FDA-7CDCFFE37A1E}"/>
              </a:ext>
            </a:extLst>
          </p:cNvPr>
          <p:cNvSpPr txBox="1">
            <a:spLocks noChangeArrowheads="1"/>
          </p:cNvSpPr>
          <p:nvPr/>
        </p:nvSpPr>
        <p:spPr bwMode="auto">
          <a:xfrm>
            <a:off x="5542151" y="3500438"/>
            <a:ext cx="39491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.7</a:t>
            </a:r>
          </a:p>
        </p:txBody>
      </p:sp>
      <p:sp>
        <p:nvSpPr>
          <p:cNvPr id="22556" name="Text Box 76">
            <a:extLst>
              <a:ext uri="{FF2B5EF4-FFF2-40B4-BE49-F238E27FC236}">
                <a16:creationId xmlns:a16="http://schemas.microsoft.com/office/drawing/2014/main" id="{3E0D7FE5-E76A-245D-9DEC-AAD05A87C936}"/>
              </a:ext>
            </a:extLst>
          </p:cNvPr>
          <p:cNvSpPr txBox="1">
            <a:spLocks noChangeArrowheads="1"/>
          </p:cNvSpPr>
          <p:nvPr/>
        </p:nvSpPr>
        <p:spPr bwMode="auto">
          <a:xfrm>
            <a:off x="8353710" y="537369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22557" name="Rectangle 80">
            <a:extLst>
              <a:ext uri="{FF2B5EF4-FFF2-40B4-BE49-F238E27FC236}">
                <a16:creationId xmlns:a16="http://schemas.microsoft.com/office/drawing/2014/main" id="{4D57A304-0BB1-5BA2-CAE6-74D4B3F437CB}"/>
              </a:ext>
            </a:extLst>
          </p:cNvPr>
          <p:cNvSpPr>
            <a:spLocks noChangeArrowheads="1"/>
          </p:cNvSpPr>
          <p:nvPr/>
        </p:nvSpPr>
        <p:spPr bwMode="auto">
          <a:xfrm>
            <a:off x="8383595" y="2803527"/>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22558" name="Picture 81" descr="scheda-giu">
            <a:extLst>
              <a:ext uri="{FF2B5EF4-FFF2-40B4-BE49-F238E27FC236}">
                <a16:creationId xmlns:a16="http://schemas.microsoft.com/office/drawing/2014/main" id="{30C0DDE0-500D-A2EF-08FD-099D6A1A02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5995" y="331152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9" name="Line 82">
            <a:extLst>
              <a:ext uri="{FF2B5EF4-FFF2-40B4-BE49-F238E27FC236}">
                <a16:creationId xmlns:a16="http://schemas.microsoft.com/office/drawing/2014/main" id="{C60CBA7F-4FD7-6B4F-F818-24BFD60C227C}"/>
              </a:ext>
            </a:extLst>
          </p:cNvPr>
          <p:cNvSpPr>
            <a:spLocks noChangeShapeType="1"/>
          </p:cNvSpPr>
          <p:nvPr/>
        </p:nvSpPr>
        <p:spPr bwMode="auto">
          <a:xfrm>
            <a:off x="8688388" y="38703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60" name="Text Box 83">
            <a:extLst>
              <a:ext uri="{FF2B5EF4-FFF2-40B4-BE49-F238E27FC236}">
                <a16:creationId xmlns:a16="http://schemas.microsoft.com/office/drawing/2014/main" id="{DD65B7DD-B89A-21B2-7E74-6D126873BF8F}"/>
              </a:ext>
            </a:extLst>
          </p:cNvPr>
          <p:cNvSpPr txBox="1">
            <a:spLocks noChangeArrowheads="1"/>
          </p:cNvSpPr>
          <p:nvPr/>
        </p:nvSpPr>
        <p:spPr bwMode="auto">
          <a:xfrm>
            <a:off x="8916995" y="3489328"/>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22561" name="Text Box 84">
            <a:extLst>
              <a:ext uri="{FF2B5EF4-FFF2-40B4-BE49-F238E27FC236}">
                <a16:creationId xmlns:a16="http://schemas.microsoft.com/office/drawing/2014/main" id="{AC0AD3D9-3021-D54F-F861-AB03619DF74A}"/>
              </a:ext>
            </a:extLst>
          </p:cNvPr>
          <p:cNvSpPr txBox="1">
            <a:spLocks noChangeArrowheads="1"/>
          </p:cNvSpPr>
          <p:nvPr/>
        </p:nvSpPr>
        <p:spPr bwMode="auto">
          <a:xfrm>
            <a:off x="9572910" y="3500438"/>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.3</a:t>
            </a:r>
          </a:p>
        </p:txBody>
      </p:sp>
      <p:sp>
        <p:nvSpPr>
          <p:cNvPr id="22562" name="Freeform 85">
            <a:extLst>
              <a:ext uri="{FF2B5EF4-FFF2-40B4-BE49-F238E27FC236}">
                <a16:creationId xmlns:a16="http://schemas.microsoft.com/office/drawing/2014/main" id="{65E2AA28-8F3B-719E-C4D6-39C5C8B9DF4B}"/>
              </a:ext>
            </a:extLst>
          </p:cNvPr>
          <p:cNvSpPr>
            <a:spLocks/>
          </p:cNvSpPr>
          <p:nvPr/>
        </p:nvSpPr>
        <p:spPr bwMode="auto">
          <a:xfrm>
            <a:off x="6917969" y="4002074"/>
            <a:ext cx="1728282" cy="438175"/>
          </a:xfrm>
          <a:custGeom>
            <a:avLst/>
            <a:gdLst>
              <a:gd name="T0" fmla="*/ 0 w 986"/>
              <a:gd name="T1" fmla="*/ 2147483646 h 352"/>
              <a:gd name="T2" fmla="*/ 2147483646 w 986"/>
              <a:gd name="T3" fmla="*/ 2147483646 h 352"/>
              <a:gd name="T4" fmla="*/ 2147483646 w 986"/>
              <a:gd name="T5" fmla="*/ 2147483646 h 352"/>
              <a:gd name="T6" fmla="*/ 2147483646 w 986"/>
              <a:gd name="T7" fmla="*/ 2147483646 h 352"/>
              <a:gd name="T8" fmla="*/ 2147483646 w 986"/>
              <a:gd name="T9" fmla="*/ 0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6" h="352">
                <a:moveTo>
                  <a:pt x="0" y="16"/>
                </a:moveTo>
                <a:cubicBezTo>
                  <a:pt x="19" y="61"/>
                  <a:pt x="23" y="231"/>
                  <a:pt x="115" y="287"/>
                </a:cubicBezTo>
                <a:cubicBezTo>
                  <a:pt x="207" y="343"/>
                  <a:pt x="419" y="352"/>
                  <a:pt x="550" y="352"/>
                </a:cubicBezTo>
                <a:cubicBezTo>
                  <a:pt x="681" y="352"/>
                  <a:pt x="831" y="345"/>
                  <a:pt x="904" y="286"/>
                </a:cubicBezTo>
                <a:cubicBezTo>
                  <a:pt x="977" y="227"/>
                  <a:pt x="969" y="60"/>
                  <a:pt x="986" y="0"/>
                </a:cubicBezTo>
              </a:path>
            </a:pathLst>
          </a:custGeom>
          <a:noFill/>
          <a:ln w="50800" cap="flat" cmpd="sng">
            <a:solidFill>
              <a:schemeClr val="accent1"/>
            </a:solidFill>
            <a:prstDash val="solid"/>
            <a:round/>
            <a:headEnd type="triangle" w="lg"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it-IT"/>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86F13087-4F7B-133E-BC6B-E335A9B42223}"/>
              </a:ext>
            </a:extLst>
          </p:cNvPr>
          <p:cNvSpPr>
            <a:spLocks noGrp="1" noChangeArrowheads="1"/>
          </p:cNvSpPr>
          <p:nvPr>
            <p:ph type="title"/>
          </p:nvPr>
        </p:nvSpPr>
        <p:spPr/>
        <p:txBody>
          <a:bodyPr/>
          <a:lstStyle/>
          <a:p>
            <a:pPr eaLnBrk="1" hangingPunct="1"/>
            <a:r>
              <a:rPr lang="it-IT" altLang="it-IT" dirty="0" err="1"/>
              <a:t>inspecting</a:t>
            </a:r>
            <a:r>
              <a:rPr lang="it-IT" altLang="it-IT" dirty="0"/>
              <a:t> the </a:t>
            </a:r>
            <a:r>
              <a:rPr lang="en-US" altLang="it-IT" dirty="0"/>
              <a:t>neighbor</a:t>
            </a:r>
            <a:r>
              <a:rPr lang="it-IT" altLang="it-IT" dirty="0"/>
              <a:t> cache</a:t>
            </a:r>
            <a:endParaRPr lang="en-US" altLang="it-IT" sz="4000" dirty="0"/>
          </a:p>
        </p:txBody>
      </p:sp>
      <p:sp>
        <p:nvSpPr>
          <p:cNvPr id="23557" name="Rectangle 31">
            <a:extLst>
              <a:ext uri="{FF2B5EF4-FFF2-40B4-BE49-F238E27FC236}">
                <a16:creationId xmlns:a16="http://schemas.microsoft.com/office/drawing/2014/main" id="{21F7DE04-AA8C-6DB7-6E16-3B475970A0D8}"/>
              </a:ext>
            </a:extLst>
          </p:cNvPr>
          <p:cNvSpPr>
            <a:spLocks noGrp="1" noChangeArrowheads="1"/>
          </p:cNvSpPr>
          <p:nvPr>
            <p:ph idx="1"/>
          </p:nvPr>
        </p:nvSpPr>
        <p:spPr/>
        <p:txBody>
          <a:bodyPr/>
          <a:lstStyle/>
          <a:p>
            <a:pPr eaLnBrk="1" hangingPunct="1">
              <a:lnSpc>
                <a:spcPct val="90000"/>
              </a:lnSpc>
            </a:pPr>
            <a:r>
              <a:rPr lang="en-US" altLang="it-IT" dirty="0"/>
              <a:t>communications are usually bi-directional</a:t>
            </a:r>
          </a:p>
          <a:p>
            <a:pPr eaLnBrk="1" hangingPunct="1">
              <a:lnSpc>
                <a:spcPct val="90000"/>
              </a:lnSpc>
            </a:pPr>
            <a:r>
              <a:rPr lang="en-US" altLang="it-IT" dirty="0"/>
              <a:t>the receiver of the neighbor solicitation learns the mac address of the other party</a:t>
            </a:r>
            <a:endParaRPr lang="it-IT" altLang="it-IT" dirty="0"/>
          </a:p>
        </p:txBody>
      </p:sp>
      <p:sp>
        <p:nvSpPr>
          <p:cNvPr id="29" name="Segnaposto data 3">
            <a:extLst>
              <a:ext uri="{FF2B5EF4-FFF2-40B4-BE49-F238E27FC236}">
                <a16:creationId xmlns:a16="http://schemas.microsoft.com/office/drawing/2014/main" id="{889A55D1-698B-52AC-4814-45F2A5DDB023}"/>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0" name="Segnaposto piè di pagina 4">
            <a:extLst>
              <a:ext uri="{FF2B5EF4-FFF2-40B4-BE49-F238E27FC236}">
                <a16:creationId xmlns:a16="http://schemas.microsoft.com/office/drawing/2014/main" id="{5DBF62B5-CBB3-DE03-E31B-3661A721CBFC}"/>
              </a:ext>
            </a:extLst>
          </p:cNvPr>
          <p:cNvSpPr>
            <a:spLocks noGrp="1"/>
          </p:cNvSpPr>
          <p:nvPr>
            <p:ph type="ftr" sz="quarter" idx="11"/>
          </p:nvPr>
        </p:nvSpPr>
        <p:spPr/>
        <p:txBody>
          <a:bodyPr/>
          <a:lstStyle/>
          <a:p>
            <a:pPr>
              <a:defRPr/>
            </a:pPr>
            <a:r>
              <a:rPr lang="it-IT" altLang="it-IT" err="1"/>
              <a:t>kathara</a:t>
            </a:r>
            <a:r>
              <a:rPr lang="it-IT" altLang="it-IT"/>
              <a:t> – [ lab: basic-ipv4 ]</a:t>
            </a:r>
          </a:p>
        </p:txBody>
      </p:sp>
      <p:grpSp>
        <p:nvGrpSpPr>
          <p:cNvPr id="31" name="Group 1">
            <a:extLst>
              <a:ext uri="{FF2B5EF4-FFF2-40B4-BE49-F238E27FC236}">
                <a16:creationId xmlns:a16="http://schemas.microsoft.com/office/drawing/2014/main" id="{8FBD7615-7EEF-B921-41E1-3089FDDAA195}"/>
              </a:ext>
            </a:extLst>
          </p:cNvPr>
          <p:cNvGrpSpPr/>
          <p:nvPr/>
        </p:nvGrpSpPr>
        <p:grpSpPr>
          <a:xfrm>
            <a:off x="839416" y="3773892"/>
            <a:ext cx="10216014" cy="1671330"/>
            <a:chOff x="1364266" y="2378845"/>
            <a:chExt cx="10216014" cy="1671330"/>
          </a:xfrm>
        </p:grpSpPr>
        <p:sp>
          <p:nvSpPr>
            <p:cNvPr id="32" name="Rectangle 4">
              <a:extLst>
                <a:ext uri="{FF2B5EF4-FFF2-40B4-BE49-F238E27FC236}">
                  <a16:creationId xmlns:a16="http://schemas.microsoft.com/office/drawing/2014/main" id="{E3F8E6C3-058E-6C57-FEEA-2DE3E7608BA0}"/>
                </a:ext>
              </a:extLst>
            </p:cNvPr>
            <p:cNvSpPr/>
            <p:nvPr/>
          </p:nvSpPr>
          <p:spPr>
            <a:xfrm>
              <a:off x="1364266" y="2668294"/>
              <a:ext cx="10216014" cy="138188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root@pc2:/#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fe80::200:ff:fe00:3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00:00:00:00:00:03 router STALE</a:t>
              </a:r>
            </a:p>
            <a:p>
              <a:pPr eaLnBrk="1" hangingPunct="1"/>
              <a:r>
                <a:rPr lang="en-US" altLang="it-IT" dirty="0">
                  <a:solidFill>
                    <a:schemeClr val="bg1"/>
                  </a:solidFill>
                  <a:latin typeface="Lucida Console" panose="020B0609040504020204" pitchFamily="49" charset="0"/>
                </a:rPr>
                <a:t>2001::3:200:ff:fe00:3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00:00:00:00:00:03 router STALE</a:t>
              </a:r>
            </a:p>
            <a:p>
              <a:pPr eaLnBrk="1" hangingPunct="1"/>
              <a:r>
                <a:rPr lang="en-US" altLang="it-IT" dirty="0">
                  <a:solidFill>
                    <a:schemeClr val="bg1"/>
                  </a:solidFill>
                  <a:latin typeface="Lucida Console" panose="020B0609040504020204" pitchFamily="49" charset="0"/>
                </a:rPr>
                <a:t>fe80::200:ff:fe00:c1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00:00:00:00:00:c1 router STALE</a:t>
              </a:r>
            </a:p>
          </p:txBody>
        </p:sp>
        <p:sp>
          <p:nvSpPr>
            <p:cNvPr id="33" name="Rectangle 5">
              <a:extLst>
                <a:ext uri="{FF2B5EF4-FFF2-40B4-BE49-F238E27FC236}">
                  <a16:creationId xmlns:a16="http://schemas.microsoft.com/office/drawing/2014/main" id="{FF9658A1-A710-2AFE-28D0-83BB8D15CDED}"/>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34" name="Group 14">
              <a:extLst>
                <a:ext uri="{FF2B5EF4-FFF2-40B4-BE49-F238E27FC236}">
                  <a16:creationId xmlns:a16="http://schemas.microsoft.com/office/drawing/2014/main" id="{808F55D1-74DF-933E-5C02-9405100F2D9D}"/>
                </a:ext>
              </a:extLst>
            </p:cNvPr>
            <p:cNvGrpSpPr/>
            <p:nvPr/>
          </p:nvGrpSpPr>
          <p:grpSpPr>
            <a:xfrm>
              <a:off x="10920536" y="2466851"/>
              <a:ext cx="581348" cy="126235"/>
              <a:chOff x="8092857" y="2115830"/>
              <a:chExt cx="581348" cy="126235"/>
            </a:xfrm>
          </p:grpSpPr>
          <p:sp>
            <p:nvSpPr>
              <p:cNvPr id="35" name="Rectangle 15">
                <a:extLst>
                  <a:ext uri="{FF2B5EF4-FFF2-40B4-BE49-F238E27FC236}">
                    <a16:creationId xmlns:a16="http://schemas.microsoft.com/office/drawing/2014/main" id="{BA8392C4-85A0-5D29-F7F3-FC1015A3DD43}"/>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6" name="Rectangle 16">
                <a:extLst>
                  <a:ext uri="{FF2B5EF4-FFF2-40B4-BE49-F238E27FC236}">
                    <a16:creationId xmlns:a16="http://schemas.microsoft.com/office/drawing/2014/main" id="{F0D77891-A5E5-D828-BBDF-A72B7103098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7" name="Rectangle 17">
                <a:extLst>
                  <a:ext uri="{FF2B5EF4-FFF2-40B4-BE49-F238E27FC236}">
                    <a16:creationId xmlns:a16="http://schemas.microsoft.com/office/drawing/2014/main" id="{7BFB5869-3BA6-8A10-ECBC-2059DFC61C71}"/>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 name="Rectangle 56">
            <a:extLst>
              <a:ext uri="{FF2B5EF4-FFF2-40B4-BE49-F238E27FC236}">
                <a16:creationId xmlns:a16="http://schemas.microsoft.com/office/drawing/2014/main" id="{98AAB7F5-DC3A-BF00-ECAA-82711BCB2F57}"/>
              </a:ext>
            </a:extLst>
          </p:cNvPr>
          <p:cNvSpPr>
            <a:spLocks noChangeArrowheads="1"/>
          </p:cNvSpPr>
          <p:nvPr/>
        </p:nvSpPr>
        <p:spPr bwMode="auto">
          <a:xfrm flipV="1">
            <a:off x="839416" y="4660516"/>
            <a:ext cx="10038971" cy="28247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3" name="AutoShape 63">
            <a:extLst>
              <a:ext uri="{FF2B5EF4-FFF2-40B4-BE49-F238E27FC236}">
                <a16:creationId xmlns:a16="http://schemas.microsoft.com/office/drawing/2014/main" id="{32BB28ED-41CE-DF01-B961-0ACD345F346F}"/>
              </a:ext>
            </a:extLst>
          </p:cNvPr>
          <p:cNvSpPr>
            <a:spLocks noChangeArrowheads="1"/>
          </p:cNvSpPr>
          <p:nvPr/>
        </p:nvSpPr>
        <p:spPr bwMode="auto">
          <a:xfrm>
            <a:off x="8634246" y="2657198"/>
            <a:ext cx="2738438" cy="820137"/>
          </a:xfrm>
          <a:prstGeom prst="wedgeRoundRectCallout">
            <a:avLst>
              <a:gd name="adj1" fmla="val -226096"/>
              <a:gd name="adj2" fmla="val 209884"/>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global IPv6 </a:t>
            </a:r>
            <a:r>
              <a:rPr lang="it-IT" altLang="it-IT" sz="2000" dirty="0" err="1"/>
              <a:t>address</a:t>
            </a:r>
            <a:r>
              <a:rPr lang="it-IT" altLang="it-IT" sz="2000" dirty="0"/>
              <a:t> of pc3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a:t>lab </a:t>
            </a:r>
            <a:r>
              <a:rPr lang="it-IT" altLang="it-IT" err="1"/>
              <a:t>configuration</a:t>
            </a:r>
            <a:endParaRPr lang="en-US" altLang="it-IT"/>
          </a:p>
        </p:txBody>
      </p:sp>
    </p:spTree>
    <p:extLst>
      <p:ext uri="{BB962C8B-B14F-4D97-AF65-F5344CB8AC3E}">
        <p14:creationId xmlns:p14="http://schemas.microsoft.com/office/powerpoint/2010/main" val="3401389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err="1"/>
              <a:t>wireshark</a:t>
            </a:r>
            <a:endParaRPr lang="en-US" altLang="it-IT"/>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328248" y="405917"/>
            <a:ext cx="2736850" cy="762483"/>
          </a:xfrm>
          <a:prstGeom prst="wedgeRoundRectCallout">
            <a:avLst>
              <a:gd name="adj1" fmla="val -150133"/>
              <a:gd name="adj2" fmla="val 163443"/>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err="1"/>
              <a:t>periodic</a:t>
            </a:r>
            <a:r>
              <a:rPr lang="it-IT" altLang="it-IT" sz="2000" dirty="0"/>
              <a:t> router </a:t>
            </a:r>
            <a:r>
              <a:rPr lang="it-IT" altLang="it-IT" sz="2000" dirty="0" err="1"/>
              <a:t>advertisments</a:t>
            </a:r>
            <a:endParaRPr lang="it-IT" altLang="it-IT"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dirty="0" err="1"/>
              <a:t>wireshark</a:t>
            </a:r>
            <a:endParaRPr lang="en-US" altLang="it-IT" dirty="0"/>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845550" y="666111"/>
            <a:ext cx="2736850" cy="429468"/>
          </a:xfrm>
          <a:prstGeom prst="wedgeRoundRectCallout">
            <a:avLst>
              <a:gd name="adj1" fmla="val -109537"/>
              <a:gd name="adj2" fmla="val 31369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neighbor solicitation</a:t>
            </a:r>
          </a:p>
        </p:txBody>
      </p:sp>
    </p:spTree>
    <p:extLst>
      <p:ext uri="{BB962C8B-B14F-4D97-AF65-F5344CB8AC3E}">
        <p14:creationId xmlns:p14="http://schemas.microsoft.com/office/powerpoint/2010/main" val="482324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dirty="0" err="1"/>
              <a:t>wireshark</a:t>
            </a:r>
            <a:endParaRPr lang="en-US" altLang="it-IT" dirty="0"/>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845550" y="666111"/>
            <a:ext cx="2736850" cy="429468"/>
          </a:xfrm>
          <a:prstGeom prst="wedgeRoundRectCallout">
            <a:avLst>
              <a:gd name="adj1" fmla="val -109537"/>
              <a:gd name="adj2" fmla="val 31369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neighbor solicitation</a:t>
            </a:r>
          </a:p>
        </p:txBody>
      </p:sp>
      <p:sp>
        <p:nvSpPr>
          <p:cNvPr id="2" name="AutoShape 62">
            <a:extLst>
              <a:ext uri="{FF2B5EF4-FFF2-40B4-BE49-F238E27FC236}">
                <a16:creationId xmlns:a16="http://schemas.microsoft.com/office/drawing/2014/main" id="{ACCAA3B6-041F-3F60-EDE0-342E99FE1EAB}"/>
              </a:ext>
            </a:extLst>
          </p:cNvPr>
          <p:cNvSpPr>
            <a:spLocks noChangeArrowheads="1"/>
          </p:cNvSpPr>
          <p:nvPr/>
        </p:nvSpPr>
        <p:spPr bwMode="auto">
          <a:xfrm>
            <a:off x="9071710" y="1532006"/>
            <a:ext cx="2782276" cy="429468"/>
          </a:xfrm>
          <a:prstGeom prst="wedgeRoundRectCallout">
            <a:avLst>
              <a:gd name="adj1" fmla="val -104919"/>
              <a:gd name="adj2" fmla="val 15963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dirty="0"/>
              <a:t>neighbor </a:t>
            </a:r>
            <a:r>
              <a:rPr lang="en-US" altLang="it-IT" sz="2000" dirty="0" err="1"/>
              <a:t>advertisment</a:t>
            </a:r>
            <a:endParaRPr lang="en-US" altLang="it-IT" sz="2000" dirty="0"/>
          </a:p>
        </p:txBody>
      </p:sp>
    </p:spTree>
    <p:extLst>
      <p:ext uri="{BB962C8B-B14F-4D97-AF65-F5344CB8AC3E}">
        <p14:creationId xmlns:p14="http://schemas.microsoft.com/office/powerpoint/2010/main" val="1289969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dirty="0" err="1"/>
              <a:t>wireshark</a:t>
            </a:r>
            <a:endParaRPr lang="en-US" altLang="it-IT" dirty="0"/>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845550" y="666111"/>
            <a:ext cx="2736850" cy="429468"/>
          </a:xfrm>
          <a:prstGeom prst="wedgeRoundRectCallout">
            <a:avLst>
              <a:gd name="adj1" fmla="val -109537"/>
              <a:gd name="adj2" fmla="val 31369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neighbor solicitation</a:t>
            </a:r>
          </a:p>
        </p:txBody>
      </p:sp>
      <p:sp>
        <p:nvSpPr>
          <p:cNvPr id="2" name="AutoShape 62">
            <a:extLst>
              <a:ext uri="{FF2B5EF4-FFF2-40B4-BE49-F238E27FC236}">
                <a16:creationId xmlns:a16="http://schemas.microsoft.com/office/drawing/2014/main" id="{ACCAA3B6-041F-3F60-EDE0-342E99FE1EAB}"/>
              </a:ext>
            </a:extLst>
          </p:cNvPr>
          <p:cNvSpPr>
            <a:spLocks noChangeArrowheads="1"/>
          </p:cNvSpPr>
          <p:nvPr/>
        </p:nvSpPr>
        <p:spPr bwMode="auto">
          <a:xfrm>
            <a:off x="9071710" y="1532006"/>
            <a:ext cx="2782276" cy="429468"/>
          </a:xfrm>
          <a:prstGeom prst="wedgeRoundRectCallout">
            <a:avLst>
              <a:gd name="adj1" fmla="val -104919"/>
              <a:gd name="adj2" fmla="val 15963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dirty="0"/>
              <a:t>neighbor </a:t>
            </a:r>
            <a:r>
              <a:rPr lang="en-US" altLang="it-IT" sz="2000" dirty="0" err="1"/>
              <a:t>advertisment</a:t>
            </a:r>
            <a:endParaRPr lang="en-US" altLang="it-IT" sz="2000" dirty="0"/>
          </a:p>
        </p:txBody>
      </p:sp>
      <p:sp>
        <p:nvSpPr>
          <p:cNvPr id="7" name="AutoShape 62">
            <a:extLst>
              <a:ext uri="{FF2B5EF4-FFF2-40B4-BE49-F238E27FC236}">
                <a16:creationId xmlns:a16="http://schemas.microsoft.com/office/drawing/2014/main" id="{F22C8B73-7C5F-0D73-7027-4BD09B2F6B9E}"/>
              </a:ext>
            </a:extLst>
          </p:cNvPr>
          <p:cNvSpPr>
            <a:spLocks noChangeArrowheads="1"/>
          </p:cNvSpPr>
          <p:nvPr/>
        </p:nvSpPr>
        <p:spPr bwMode="auto">
          <a:xfrm>
            <a:off x="7248128" y="5013176"/>
            <a:ext cx="3744962" cy="1440015"/>
          </a:xfrm>
          <a:prstGeom prst="wedgeRoundRectCallout">
            <a:avLst>
              <a:gd name="adj1" fmla="val -147088"/>
              <a:gd name="adj2" fmla="val -143749"/>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At the end of the </a:t>
            </a:r>
            <a:r>
              <a:rPr lang="it-IT" altLang="it-IT" sz="2000" dirty="0" err="1"/>
              <a:t>ping</a:t>
            </a:r>
            <a:r>
              <a:rPr lang="it-IT" altLang="it-IT" sz="2000" dirty="0"/>
              <a:t> a </a:t>
            </a:r>
            <a:r>
              <a:rPr lang="it-IT" altLang="it-IT" sz="2000" dirty="0" err="1"/>
              <a:t>unicast</a:t>
            </a:r>
            <a:r>
              <a:rPr lang="it-IT" altLang="it-IT" sz="2000" dirty="0"/>
              <a:t> </a:t>
            </a:r>
            <a:r>
              <a:rPr lang="it-IT" altLang="it-IT" sz="2000" dirty="0" err="1"/>
              <a:t>neighbor</a:t>
            </a:r>
            <a:r>
              <a:rPr lang="it-IT" altLang="it-IT" sz="2000" dirty="0"/>
              <a:t> </a:t>
            </a:r>
            <a:r>
              <a:rPr lang="it-IT" altLang="it-IT" sz="2000" dirty="0" err="1"/>
              <a:t>solicitation</a:t>
            </a:r>
            <a:r>
              <a:rPr lang="it-IT" altLang="it-IT" sz="2000" dirty="0"/>
              <a:t>/</a:t>
            </a:r>
            <a:r>
              <a:rPr lang="it-IT" altLang="it-IT" sz="2000" dirty="0" err="1"/>
              <a:t>advertisment</a:t>
            </a:r>
            <a:r>
              <a:rPr lang="it-IT" altLang="it-IT" sz="2000" dirty="0"/>
              <a:t> </a:t>
            </a:r>
            <a:r>
              <a:rPr lang="it-IT" altLang="it-IT" sz="2000" dirty="0" err="1"/>
              <a:t>dialogue</a:t>
            </a:r>
            <a:r>
              <a:rPr lang="it-IT" altLang="it-IT" sz="2000" dirty="0"/>
              <a:t> takes place</a:t>
            </a:r>
          </a:p>
        </p:txBody>
      </p:sp>
    </p:spTree>
    <p:extLst>
      <p:ext uri="{BB962C8B-B14F-4D97-AF65-F5344CB8AC3E}">
        <p14:creationId xmlns:p14="http://schemas.microsoft.com/office/powerpoint/2010/main" val="4676944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592448"/>
            <a:ext cx="10363200" cy="1673103"/>
          </a:xfrm>
        </p:spPr>
        <p:txBody>
          <a:bodyPr/>
          <a:lstStyle/>
          <a:p>
            <a:pPr eaLnBrk="1" hangingPunct="1"/>
            <a:r>
              <a:rPr lang="it-IT" altLang="it-IT" err="1"/>
              <a:t>ping</a:t>
            </a:r>
            <a:r>
              <a:rPr lang="it-IT" altLang="it-IT"/>
              <a:t> from pc2 to pc1 and </a:t>
            </a:r>
            <a:r>
              <a:rPr lang="it-IT" altLang="it-IT" err="1"/>
              <a:t>related</a:t>
            </a:r>
            <a:r>
              <a:rPr lang="it-IT" altLang="it-IT"/>
              <a:t> ICMPv6 </a:t>
            </a:r>
            <a:r>
              <a:rPr lang="it-IT" altLang="it-IT" err="1"/>
              <a:t>behavior</a:t>
            </a:r>
            <a:endParaRPr lang="en-US" altLang="it-IT"/>
          </a:p>
        </p:txBody>
      </p:sp>
    </p:spTree>
    <p:extLst>
      <p:ext uri="{BB962C8B-B14F-4D97-AF65-F5344CB8AC3E}">
        <p14:creationId xmlns:p14="http://schemas.microsoft.com/office/powerpoint/2010/main" val="156608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B2E0A32-A59E-7612-9251-F9780ACA9F1D}"/>
              </a:ext>
            </a:extLst>
          </p:cNvPr>
          <p:cNvSpPr>
            <a:spLocks noGrp="1" noChangeArrowheads="1"/>
          </p:cNvSpPr>
          <p:nvPr>
            <p:ph type="title"/>
          </p:nvPr>
        </p:nvSpPr>
        <p:spPr/>
        <p:txBody>
          <a:bodyPr/>
          <a:lstStyle/>
          <a:p>
            <a:pPr eaLnBrk="1" hangingPunct="1"/>
            <a:r>
              <a:rPr lang="it-IT" altLang="it-IT"/>
              <a:t>sniff the </a:t>
            </a:r>
            <a:r>
              <a:rPr lang="it-IT" altLang="it-IT" err="1"/>
              <a:t>traffic</a:t>
            </a:r>
            <a:endParaRPr lang="it-IT" altLang="it-IT"/>
          </a:p>
        </p:txBody>
      </p:sp>
      <p:sp>
        <p:nvSpPr>
          <p:cNvPr id="18437" name="Rectangle 10">
            <a:extLst>
              <a:ext uri="{FF2B5EF4-FFF2-40B4-BE49-F238E27FC236}">
                <a16:creationId xmlns:a16="http://schemas.microsoft.com/office/drawing/2014/main" id="{AFF8E2DB-E1FE-B10A-80D1-645659F9A094}"/>
              </a:ext>
            </a:extLst>
          </p:cNvPr>
          <p:cNvSpPr>
            <a:spLocks noGrp="1" noChangeArrowheads="1"/>
          </p:cNvSpPr>
          <p:nvPr>
            <p:ph idx="1"/>
          </p:nvPr>
        </p:nvSpPr>
        <p:spPr/>
        <p:txBody>
          <a:bodyPr>
            <a:noAutofit/>
          </a:bodyPr>
          <a:lstStyle/>
          <a:p>
            <a:pPr eaLnBrk="1" hangingPunct="1"/>
            <a:r>
              <a:rPr lang="it-IT" altLang="it-IT" sz="2800" err="1"/>
              <a:t>connect</a:t>
            </a:r>
            <a:r>
              <a:rPr lang="it-IT" altLang="it-IT" sz="2800"/>
              <a:t> the </a:t>
            </a:r>
            <a:r>
              <a:rPr lang="it-IT" altLang="it-IT" sz="2800" err="1"/>
              <a:t>wireshark</a:t>
            </a:r>
            <a:r>
              <a:rPr lang="it-IT" altLang="it-IT" sz="2800"/>
              <a:t> </a:t>
            </a:r>
            <a:r>
              <a:rPr lang="it-IT" altLang="it-IT" sz="2800" err="1"/>
              <a:t>host</a:t>
            </a:r>
            <a:r>
              <a:rPr lang="it-IT" altLang="it-IT" sz="2800"/>
              <a:t> to </a:t>
            </a:r>
            <a:r>
              <a:rPr lang="it-IT" altLang="it-IT" sz="2800" err="1"/>
              <a:t>collision</a:t>
            </a:r>
            <a:r>
              <a:rPr lang="it-IT" altLang="it-IT" sz="2800"/>
              <a:t> domain B</a:t>
            </a:r>
          </a:p>
          <a:p>
            <a:pPr eaLnBrk="1" hangingPunct="1"/>
            <a:endParaRPr lang="it-IT" altLang="it-IT" sz="2800"/>
          </a:p>
          <a:p>
            <a:pPr eaLnBrk="1" hangingPunct="1"/>
            <a:endParaRPr lang="it-IT" altLang="it-IT" sz="2800"/>
          </a:p>
          <a:p>
            <a:pPr eaLnBrk="1" hangingPunct="1"/>
            <a:endParaRPr lang="it-IT" altLang="it-IT" sz="2800"/>
          </a:p>
          <a:p>
            <a:pPr eaLnBrk="1" hangingPunct="1"/>
            <a:endParaRPr lang="it-IT" altLang="it-IT" sz="2800"/>
          </a:p>
          <a:p>
            <a:pPr eaLnBrk="1" hangingPunct="1"/>
            <a:r>
              <a:rPr lang="it-IT" altLang="it-IT" sz="2800"/>
              <a:t>open </a:t>
            </a:r>
            <a:r>
              <a:rPr lang="it-IT" altLang="it-IT" sz="2800" err="1"/>
              <a:t>any</a:t>
            </a:r>
            <a:r>
              <a:rPr lang="it-IT" altLang="it-IT" sz="2800"/>
              <a:t> browser on the </a:t>
            </a:r>
            <a:r>
              <a:rPr lang="it-IT" altLang="it-IT" sz="2800" err="1"/>
              <a:t>host</a:t>
            </a:r>
            <a:r>
              <a:rPr lang="it-IT" altLang="it-IT" sz="2800"/>
              <a:t> machine </a:t>
            </a:r>
          </a:p>
          <a:p>
            <a:pPr lvl="1"/>
            <a:r>
              <a:rPr lang="it-IT" altLang="it-IT" sz="2400"/>
              <a:t>on </a:t>
            </a:r>
            <a:r>
              <a:rPr lang="it-IT" altLang="it-IT" sz="2400" b="1"/>
              <a:t>localhost:3000 </a:t>
            </a:r>
          </a:p>
          <a:p>
            <a:pPr lvl="1"/>
            <a:r>
              <a:rPr lang="it-IT" altLang="it-IT" sz="2400"/>
              <a:t>sniff eth2</a:t>
            </a:r>
          </a:p>
        </p:txBody>
      </p:sp>
      <p:sp>
        <p:nvSpPr>
          <p:cNvPr id="35" name="Segnaposto data 3">
            <a:extLst>
              <a:ext uri="{FF2B5EF4-FFF2-40B4-BE49-F238E27FC236}">
                <a16:creationId xmlns:a16="http://schemas.microsoft.com/office/drawing/2014/main" id="{7B1F9DF1-1F0D-8325-DDE9-67D58F707DB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AE3C7413-D9D4-2179-C5E9-5224B2E2C498}"/>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67286795-F9BA-935F-0E5F-3744B5411972}"/>
              </a:ext>
            </a:extLst>
          </p:cNvPr>
          <p:cNvGrpSpPr/>
          <p:nvPr/>
        </p:nvGrpSpPr>
        <p:grpSpPr>
          <a:xfrm>
            <a:off x="609600" y="2191793"/>
            <a:ext cx="10972800" cy="1237207"/>
            <a:chOff x="607480" y="2378845"/>
            <a:chExt cx="10972800" cy="1237207"/>
          </a:xfrm>
        </p:grpSpPr>
        <p:sp>
          <p:nvSpPr>
            <p:cNvPr id="32" name="Rectangle 4">
              <a:extLst>
                <a:ext uri="{FF2B5EF4-FFF2-40B4-BE49-F238E27FC236}">
                  <a16:creationId xmlns:a16="http://schemas.microsoft.com/office/drawing/2014/main" id="{EC13EA54-B75A-3AAE-2DC5-04F2EE76EA14}"/>
                </a:ext>
              </a:extLst>
            </p:cNvPr>
            <p:cNvSpPr/>
            <p:nvPr/>
          </p:nvSpPr>
          <p:spPr>
            <a:xfrm>
              <a:off x="607480" y="2668294"/>
              <a:ext cx="10972800" cy="94775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algn="just" eaLnBrk="1" hangingPunct="1"/>
              <a:r>
                <a:rPr lang="en-US" altLang="it-IT" dirty="0" err="1">
                  <a:solidFill>
                    <a:schemeClr val="bg2">
                      <a:lumMod val="60000"/>
                      <a:lumOff val="40000"/>
                    </a:schemeClr>
                  </a:solidFill>
                  <a:latin typeface="Lucida Console" panose="020B0609040504020204" pitchFamily="49" charset="0"/>
                </a:rPr>
                <a:t>user@localhost</a:t>
              </a:r>
              <a:r>
                <a:rPr lang="en-US" altLang="it-IT" dirty="0">
                  <a:solidFill>
                    <a:schemeClr val="bg2">
                      <a:lumMod val="60000"/>
                      <a:lumOff val="40000"/>
                    </a:schemeClr>
                  </a:solidFill>
                  <a:latin typeface="Lucida Console" panose="020B0609040504020204" pitchFamily="49" charset="0"/>
                </a:rPr>
                <a:t>:~/kathara-lab_basic-ipv6$ </a:t>
              </a:r>
              <a:r>
                <a:rPr lang="en-US" altLang="it-IT" dirty="0">
                  <a:solidFill>
                    <a:schemeClr val="bg1"/>
                  </a:solidFill>
                  <a:latin typeface="Lucida Console" panose="020B0609040504020204" pitchFamily="49" charset="0"/>
                </a:rPr>
                <a:t>kathara </a:t>
              </a:r>
              <a:r>
                <a:rPr lang="en-US" altLang="it-IT" dirty="0" err="1">
                  <a:solidFill>
                    <a:schemeClr val="bg1"/>
                  </a:solidFill>
                  <a:latin typeface="Lucida Console" panose="020B0609040504020204" pitchFamily="49" charset="0"/>
                </a:rPr>
                <a:t>lconfig</a:t>
              </a:r>
              <a:r>
                <a:rPr lang="en-US" altLang="it-IT" dirty="0">
                  <a:solidFill>
                    <a:schemeClr val="bg1"/>
                  </a:solidFill>
                  <a:latin typeface="Lucida Console" panose="020B0609040504020204" pitchFamily="49" charset="0"/>
                </a:rPr>
                <a:t> -n </a:t>
              </a:r>
              <a:r>
                <a:rPr lang="en-US" altLang="it-IT" dirty="0" err="1">
                  <a:solidFill>
                    <a:schemeClr val="bg1"/>
                  </a:solidFill>
                  <a:latin typeface="Lucida Console" panose="020B0609040504020204" pitchFamily="49" charset="0"/>
                </a:rPr>
                <a:t>wireshark</a:t>
              </a:r>
              <a:r>
                <a:rPr lang="en-US" altLang="it-IT" dirty="0">
                  <a:solidFill>
                    <a:schemeClr val="bg1"/>
                  </a:solidFill>
                  <a:latin typeface="Lucida Console" panose="020B0609040504020204" pitchFamily="49" charset="0"/>
                </a:rPr>
                <a:t> --add B</a:t>
              </a:r>
            </a:p>
          </p:txBody>
        </p:sp>
        <p:sp>
          <p:nvSpPr>
            <p:cNvPr id="33" name="Rectangle 5">
              <a:extLst>
                <a:ext uri="{FF2B5EF4-FFF2-40B4-BE49-F238E27FC236}">
                  <a16:creationId xmlns:a16="http://schemas.microsoft.com/office/drawing/2014/main" id="{059A51EC-24EC-09A8-A931-0C514F033872}"/>
                </a:ext>
              </a:extLst>
            </p:cNvPr>
            <p:cNvSpPr/>
            <p:nvPr/>
          </p:nvSpPr>
          <p:spPr>
            <a:xfrm>
              <a:off x="607480" y="2378845"/>
              <a:ext cx="10972799"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grpSp>
          <p:nvGrpSpPr>
            <p:cNvPr id="34" name="Group 14">
              <a:extLst>
                <a:ext uri="{FF2B5EF4-FFF2-40B4-BE49-F238E27FC236}">
                  <a16:creationId xmlns:a16="http://schemas.microsoft.com/office/drawing/2014/main" id="{93CD761F-2706-D473-1E1E-99D04DF635BF}"/>
                </a:ext>
              </a:extLst>
            </p:cNvPr>
            <p:cNvGrpSpPr/>
            <p:nvPr/>
          </p:nvGrpSpPr>
          <p:grpSpPr>
            <a:xfrm>
              <a:off x="10920536" y="2466851"/>
              <a:ext cx="581348" cy="126235"/>
              <a:chOff x="8092857" y="2115830"/>
              <a:chExt cx="581348" cy="126235"/>
            </a:xfrm>
          </p:grpSpPr>
          <p:sp>
            <p:nvSpPr>
              <p:cNvPr id="37" name="Rectangle 15">
                <a:extLst>
                  <a:ext uri="{FF2B5EF4-FFF2-40B4-BE49-F238E27FC236}">
                    <a16:creationId xmlns:a16="http://schemas.microsoft.com/office/drawing/2014/main" id="{6C11FC76-01CB-87C6-EA82-F1EF789555C7}"/>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8" name="Rectangle 16">
                <a:extLst>
                  <a:ext uri="{FF2B5EF4-FFF2-40B4-BE49-F238E27FC236}">
                    <a16:creationId xmlns:a16="http://schemas.microsoft.com/office/drawing/2014/main" id="{E2388118-C220-05C9-29AA-B1B9CB515DB1}"/>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7">
                <a:extLst>
                  <a:ext uri="{FF2B5EF4-FFF2-40B4-BE49-F238E27FC236}">
                    <a16:creationId xmlns:a16="http://schemas.microsoft.com/office/drawing/2014/main" id="{747AF88A-25F8-40E6-3308-9590AC75411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extLst>
      <p:ext uri="{BB962C8B-B14F-4D97-AF65-F5344CB8AC3E}">
        <p14:creationId xmlns:p14="http://schemas.microsoft.com/office/powerpoint/2010/main" val="2200561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1">
            <a:extLst>
              <a:ext uri="{FF2B5EF4-FFF2-40B4-BE49-F238E27FC236}">
                <a16:creationId xmlns:a16="http://schemas.microsoft.com/office/drawing/2014/main" id="{633D7D6F-BDE8-F6E5-A601-6B96EDCD2338}"/>
              </a:ext>
            </a:extLst>
          </p:cNvPr>
          <p:cNvSpPr>
            <a:spLocks noGrp="1" noChangeArrowheads="1"/>
          </p:cNvSpPr>
          <p:nvPr>
            <p:ph type="title"/>
          </p:nvPr>
        </p:nvSpPr>
        <p:spPr/>
        <p:txBody>
          <a:bodyPr/>
          <a:lstStyle/>
          <a:p>
            <a:r>
              <a:rPr lang="it-IT" altLang="it-IT"/>
              <a:t>on pc2</a:t>
            </a:r>
            <a:endParaRPr lang="en-US" altLang="it-IT"/>
          </a:p>
        </p:txBody>
      </p:sp>
      <p:sp>
        <p:nvSpPr>
          <p:cNvPr id="25603" name="Segnaposto contenuto 2">
            <a:extLst>
              <a:ext uri="{FF2B5EF4-FFF2-40B4-BE49-F238E27FC236}">
                <a16:creationId xmlns:a16="http://schemas.microsoft.com/office/drawing/2014/main" id="{1DC740A0-D38F-F586-C1EB-2B886DAF27E3}"/>
              </a:ext>
            </a:extLst>
          </p:cNvPr>
          <p:cNvSpPr>
            <a:spLocks noGrp="1" noChangeArrowheads="1"/>
          </p:cNvSpPr>
          <p:nvPr>
            <p:ph idx="1"/>
          </p:nvPr>
        </p:nvSpPr>
        <p:spPr/>
        <p:txBody>
          <a:bodyPr/>
          <a:lstStyle/>
          <a:p>
            <a:r>
              <a:rPr lang="it-IT" altLang="it-IT" err="1"/>
              <a:t>execute</a:t>
            </a:r>
            <a:r>
              <a:rPr lang="it-IT" altLang="it-IT"/>
              <a:t> a </a:t>
            </a:r>
            <a:r>
              <a:rPr lang="it-IT" altLang="it-IT" err="1"/>
              <a:t>ping</a:t>
            </a:r>
            <a:r>
              <a:rPr lang="it-IT" altLang="it-IT"/>
              <a:t> </a:t>
            </a:r>
            <a:r>
              <a:rPr lang="it-IT" altLang="it-IT" err="1"/>
              <a:t>command</a:t>
            </a:r>
            <a:r>
              <a:rPr lang="it-IT" altLang="it-IT"/>
              <a:t> </a:t>
            </a:r>
            <a:r>
              <a:rPr lang="it-IT" altLang="it-IT" err="1"/>
              <a:t>towards</a:t>
            </a:r>
            <a:r>
              <a:rPr lang="it-IT" altLang="it-IT"/>
              <a:t> pc1 </a:t>
            </a:r>
            <a:endParaRPr lang="en-US" altLang="it-IT"/>
          </a:p>
        </p:txBody>
      </p:sp>
      <p:sp>
        <p:nvSpPr>
          <p:cNvPr id="4" name="Segnaposto data 3">
            <a:extLst>
              <a:ext uri="{FF2B5EF4-FFF2-40B4-BE49-F238E27FC236}">
                <a16:creationId xmlns:a16="http://schemas.microsoft.com/office/drawing/2014/main" id="{6EB04D9C-67BA-2AE5-C0D6-6C13AF5F4A8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18C913AA-4B55-596E-FB50-3272ED259215}"/>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6" name="Group 1">
            <a:extLst>
              <a:ext uri="{FF2B5EF4-FFF2-40B4-BE49-F238E27FC236}">
                <a16:creationId xmlns:a16="http://schemas.microsoft.com/office/drawing/2014/main" id="{161D985A-233F-B26D-D64D-2D8E03838BF8}"/>
              </a:ext>
            </a:extLst>
          </p:cNvPr>
          <p:cNvGrpSpPr/>
          <p:nvPr/>
        </p:nvGrpSpPr>
        <p:grpSpPr>
          <a:xfrm>
            <a:off x="987993" y="2511556"/>
            <a:ext cx="10216014" cy="2532138"/>
            <a:chOff x="1364266" y="2378845"/>
            <a:chExt cx="10216014" cy="2532138"/>
          </a:xfrm>
        </p:grpSpPr>
        <p:sp>
          <p:nvSpPr>
            <p:cNvPr id="7" name="Rectangle 4">
              <a:extLst>
                <a:ext uri="{FF2B5EF4-FFF2-40B4-BE49-F238E27FC236}">
                  <a16:creationId xmlns:a16="http://schemas.microsoft.com/office/drawing/2014/main" id="{F0B87276-EE02-17B7-3370-3168133C8736}"/>
                </a:ext>
              </a:extLst>
            </p:cNvPr>
            <p:cNvSpPr/>
            <p:nvPr/>
          </p:nvSpPr>
          <p:spPr>
            <a:xfrm>
              <a:off x="1364266" y="2668295"/>
              <a:ext cx="10216014" cy="224268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b="1" dirty="0">
                  <a:solidFill>
                    <a:schemeClr val="bg2">
                      <a:lumMod val="60000"/>
                      <a:lumOff val="40000"/>
                    </a:schemeClr>
                  </a:solidFill>
                  <a:latin typeface="Lucida Console" panose="020B0609040504020204" pitchFamily="49" charset="0"/>
                </a:rPr>
                <a:t>root@pc2:/# </a:t>
              </a:r>
              <a:r>
                <a:rPr lang="en-US" altLang="it-IT" b="1" dirty="0">
                  <a:solidFill>
                    <a:schemeClr val="bg1"/>
                  </a:solidFill>
                  <a:latin typeface="Lucida Console" panose="020B0609040504020204" pitchFamily="49" charset="0"/>
                </a:rPr>
                <a:t>ping 2001::1:200:ff:fe00:1</a:t>
              </a:r>
            </a:p>
            <a:p>
              <a:pPr eaLnBrk="1" hangingPunct="1"/>
              <a:r>
                <a:rPr lang="en-US" altLang="it-IT" dirty="0">
                  <a:solidFill>
                    <a:schemeClr val="bg1"/>
                  </a:solidFill>
                  <a:latin typeface="Lucida Console" panose="020B0609040504020204" pitchFamily="49" charset="0"/>
                </a:rPr>
                <a:t>PING 2001::1:200:ff:fe00:1(2001::1:200:ff:fe00:1) 56 data bytes</a:t>
              </a:r>
            </a:p>
            <a:p>
              <a:pPr eaLnBrk="1" hangingPunct="1"/>
              <a:r>
                <a:rPr lang="en-US" altLang="it-IT" dirty="0">
                  <a:solidFill>
                    <a:schemeClr val="bg1"/>
                  </a:solidFill>
                  <a:latin typeface="Lucida Console" panose="020B0609040504020204" pitchFamily="49" charset="0"/>
                </a:rPr>
                <a:t>64 bytes from 2001::1:200:ff:fe00:1: </a:t>
              </a:r>
              <a:r>
                <a:rPr lang="en-US" altLang="it-IT" dirty="0" err="1">
                  <a:solidFill>
                    <a:schemeClr val="bg1"/>
                  </a:solidFill>
                  <a:latin typeface="Lucida Console" panose="020B0609040504020204" pitchFamily="49" charset="0"/>
                </a:rPr>
                <a:t>icmp_seq</a:t>
              </a:r>
              <a:r>
                <a:rPr lang="en-US" altLang="it-IT" dirty="0">
                  <a:solidFill>
                    <a:schemeClr val="bg1"/>
                  </a:solidFill>
                  <a:latin typeface="Lucida Console" panose="020B0609040504020204" pitchFamily="49" charset="0"/>
                </a:rPr>
                <a:t>=1 </a:t>
              </a:r>
              <a:r>
                <a:rPr lang="en-US" altLang="it-IT" dirty="0" err="1">
                  <a:solidFill>
                    <a:schemeClr val="bg1"/>
                  </a:solidFill>
                  <a:latin typeface="Lucida Console" panose="020B0609040504020204" pitchFamily="49" charset="0"/>
                </a:rPr>
                <a:t>ttl</a:t>
              </a:r>
              <a:r>
                <a:rPr lang="en-US" altLang="it-IT" dirty="0">
                  <a:solidFill>
                    <a:schemeClr val="bg1"/>
                  </a:solidFill>
                  <a:latin typeface="Lucida Console" panose="020B0609040504020204" pitchFamily="49" charset="0"/>
                </a:rPr>
                <a:t>=62 time=2.58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64 bytes from 2001::1:200:ff:fe00:1: </a:t>
              </a:r>
              <a:r>
                <a:rPr lang="en-US" altLang="it-IT" dirty="0" err="1">
                  <a:solidFill>
                    <a:schemeClr val="bg1"/>
                  </a:solidFill>
                  <a:latin typeface="Lucida Console" panose="020B0609040504020204" pitchFamily="49" charset="0"/>
                </a:rPr>
                <a:t>icmp_seq</a:t>
              </a:r>
              <a:r>
                <a:rPr lang="en-US" altLang="it-IT" dirty="0">
                  <a:solidFill>
                    <a:schemeClr val="bg1"/>
                  </a:solidFill>
                  <a:latin typeface="Lucida Console" panose="020B0609040504020204" pitchFamily="49" charset="0"/>
                </a:rPr>
                <a:t>=2 </a:t>
              </a:r>
              <a:r>
                <a:rPr lang="en-US" altLang="it-IT" dirty="0" err="1">
                  <a:solidFill>
                    <a:schemeClr val="bg1"/>
                  </a:solidFill>
                  <a:latin typeface="Lucida Console" panose="020B0609040504020204" pitchFamily="49" charset="0"/>
                </a:rPr>
                <a:t>ttl</a:t>
              </a:r>
              <a:r>
                <a:rPr lang="en-US" altLang="it-IT" dirty="0">
                  <a:solidFill>
                    <a:schemeClr val="bg1"/>
                  </a:solidFill>
                  <a:latin typeface="Lucida Console" panose="020B0609040504020204" pitchFamily="49" charset="0"/>
                </a:rPr>
                <a:t>=62 time=1.52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--- 2001::1:200:ff:fe00:1 ping statistics ---</a:t>
              </a:r>
            </a:p>
            <a:p>
              <a:pPr eaLnBrk="1" hangingPunct="1"/>
              <a:r>
                <a:rPr lang="en-US" altLang="it-IT" dirty="0">
                  <a:solidFill>
                    <a:schemeClr val="bg1"/>
                  </a:solidFill>
                  <a:latin typeface="Lucida Console" panose="020B0609040504020204" pitchFamily="49" charset="0"/>
                </a:rPr>
                <a:t>2 packets transmitted, 2 received, 0% packet loss, time 3011ms</a:t>
              </a:r>
            </a:p>
            <a:p>
              <a:pPr eaLnBrk="1" hangingPunct="1"/>
              <a:r>
                <a:rPr lang="en-US" altLang="it-IT" dirty="0" err="1">
                  <a:solidFill>
                    <a:schemeClr val="bg1"/>
                  </a:solidFill>
                  <a:latin typeface="Lucida Console" panose="020B0609040504020204" pitchFamily="49" charset="0"/>
                </a:rPr>
                <a:t>rtt</a:t>
              </a:r>
              <a:r>
                <a:rPr lang="en-US" altLang="it-IT" dirty="0">
                  <a:solidFill>
                    <a:schemeClr val="bg1"/>
                  </a:solidFill>
                  <a:latin typeface="Lucida Console" panose="020B0609040504020204" pitchFamily="49" charset="0"/>
                </a:rPr>
                <a:t> min/avg/max/</a:t>
              </a:r>
              <a:r>
                <a:rPr lang="en-US" altLang="it-IT" dirty="0" err="1">
                  <a:solidFill>
                    <a:schemeClr val="bg1"/>
                  </a:solidFill>
                  <a:latin typeface="Lucida Console" panose="020B0609040504020204" pitchFamily="49" charset="0"/>
                </a:rPr>
                <a:t>mdev</a:t>
              </a:r>
              <a:r>
                <a:rPr lang="en-US" altLang="it-IT" dirty="0">
                  <a:solidFill>
                    <a:schemeClr val="bg1"/>
                  </a:solidFill>
                  <a:latin typeface="Lucida Console" panose="020B0609040504020204" pitchFamily="49" charset="0"/>
                </a:rPr>
                <a:t> = 1.267/1.880/2.575/0.515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p:txBody>
        </p:sp>
        <p:sp>
          <p:nvSpPr>
            <p:cNvPr id="8" name="Rectangle 5">
              <a:extLst>
                <a:ext uri="{FF2B5EF4-FFF2-40B4-BE49-F238E27FC236}">
                  <a16:creationId xmlns:a16="http://schemas.microsoft.com/office/drawing/2014/main" id="{7AD1EB8D-4F6E-2852-D528-80016DA99004}"/>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9" name="Group 14">
              <a:extLst>
                <a:ext uri="{FF2B5EF4-FFF2-40B4-BE49-F238E27FC236}">
                  <a16:creationId xmlns:a16="http://schemas.microsoft.com/office/drawing/2014/main" id="{23BD7D5B-DED5-C257-5995-DA18CAFD1791}"/>
                </a:ext>
              </a:extLst>
            </p:cNvPr>
            <p:cNvGrpSpPr/>
            <p:nvPr/>
          </p:nvGrpSpPr>
          <p:grpSpPr>
            <a:xfrm>
              <a:off x="10920536" y="2466851"/>
              <a:ext cx="581348" cy="126235"/>
              <a:chOff x="8092857" y="2115830"/>
              <a:chExt cx="581348" cy="126235"/>
            </a:xfrm>
          </p:grpSpPr>
          <p:sp>
            <p:nvSpPr>
              <p:cNvPr id="10" name="Rectangle 15">
                <a:extLst>
                  <a:ext uri="{FF2B5EF4-FFF2-40B4-BE49-F238E27FC236}">
                    <a16:creationId xmlns:a16="http://schemas.microsoft.com/office/drawing/2014/main" id="{F1BD07D4-1F7B-2116-384A-6E0A40061B96}"/>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1" name="Rectangle 16">
                <a:extLst>
                  <a:ext uri="{FF2B5EF4-FFF2-40B4-BE49-F238E27FC236}">
                    <a16:creationId xmlns:a16="http://schemas.microsoft.com/office/drawing/2014/main" id="{C4C02BE1-4F2E-8194-AACD-ED9A5984CC4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7">
                <a:extLst>
                  <a:ext uri="{FF2B5EF4-FFF2-40B4-BE49-F238E27FC236}">
                    <a16:creationId xmlns:a16="http://schemas.microsoft.com/office/drawing/2014/main" id="{3AC3874A-6D85-9C42-28F6-61E49DB74788}"/>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extLst>
      <p:ext uri="{BB962C8B-B14F-4D97-AF65-F5344CB8AC3E}">
        <p14:creationId xmlns:p14="http://schemas.microsoft.com/office/powerpoint/2010/main" val="1453318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19">
            <a:extLst>
              <a:ext uri="{FF2B5EF4-FFF2-40B4-BE49-F238E27FC236}">
                <a16:creationId xmlns:a16="http://schemas.microsoft.com/office/drawing/2014/main" id="{D63F4DBA-DBF8-1D3F-E3DE-6A1BB33B10F4}"/>
              </a:ext>
            </a:extLst>
          </p:cNvPr>
          <p:cNvSpPr>
            <a:spLocks noGrp="1" noChangeArrowheads="1"/>
          </p:cNvSpPr>
          <p:nvPr>
            <p:ph type="title"/>
          </p:nvPr>
        </p:nvSpPr>
        <p:spPr/>
        <p:txBody>
          <a:bodyPr/>
          <a:lstStyle/>
          <a:p>
            <a:pPr eaLnBrk="1" hangingPunct="1"/>
            <a:r>
              <a:rPr lang="it-IT" altLang="it-IT" err="1"/>
              <a:t>inspecting</a:t>
            </a:r>
            <a:r>
              <a:rPr lang="it-IT" altLang="it-IT"/>
              <a:t> the </a:t>
            </a:r>
            <a:r>
              <a:rPr lang="it-IT" altLang="it-IT" err="1"/>
              <a:t>neighbor</a:t>
            </a:r>
            <a:r>
              <a:rPr lang="it-IT" altLang="it-IT"/>
              <a:t> cache</a:t>
            </a:r>
          </a:p>
        </p:txBody>
      </p:sp>
      <p:sp>
        <p:nvSpPr>
          <p:cNvPr id="43" name="Segnaposto data 2">
            <a:extLst>
              <a:ext uri="{FF2B5EF4-FFF2-40B4-BE49-F238E27FC236}">
                <a16:creationId xmlns:a16="http://schemas.microsoft.com/office/drawing/2014/main" id="{AC044F4F-744A-0D5A-58EF-79D2EB6A8F67}"/>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4" name="Segnaposto piè di pagina 3">
            <a:extLst>
              <a:ext uri="{FF2B5EF4-FFF2-40B4-BE49-F238E27FC236}">
                <a16:creationId xmlns:a16="http://schemas.microsoft.com/office/drawing/2014/main" id="{9D0E48F7-EDF7-597A-BE5C-C02776B27083}"/>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0245" name="Line 55">
            <a:extLst>
              <a:ext uri="{FF2B5EF4-FFF2-40B4-BE49-F238E27FC236}">
                <a16:creationId xmlns:a16="http://schemas.microsoft.com/office/drawing/2014/main" id="{DCCCE049-62B6-D793-ABC8-2176DC0A3A69}"/>
              </a:ext>
            </a:extLst>
          </p:cNvPr>
          <p:cNvSpPr>
            <a:spLocks noChangeShapeType="1"/>
          </p:cNvSpPr>
          <p:nvPr/>
        </p:nvSpPr>
        <p:spPr bwMode="auto">
          <a:xfrm>
            <a:off x="8061325" y="392748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6" name="Line 3">
            <a:extLst>
              <a:ext uri="{FF2B5EF4-FFF2-40B4-BE49-F238E27FC236}">
                <a16:creationId xmlns:a16="http://schemas.microsoft.com/office/drawing/2014/main" id="{CEEFF8F2-A31E-A2EA-674F-63972EA16E94}"/>
              </a:ext>
            </a:extLst>
          </p:cNvPr>
          <p:cNvSpPr>
            <a:spLocks noChangeShapeType="1"/>
          </p:cNvSpPr>
          <p:nvPr/>
        </p:nvSpPr>
        <p:spPr bwMode="auto">
          <a:xfrm flipH="1">
            <a:off x="4327525" y="5391150"/>
            <a:ext cx="31257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7" name="Text Box 27">
            <a:extLst>
              <a:ext uri="{FF2B5EF4-FFF2-40B4-BE49-F238E27FC236}">
                <a16:creationId xmlns:a16="http://schemas.microsoft.com/office/drawing/2014/main" id="{F30C8D7A-36FB-CD22-AE42-F8DB613FA2EF}"/>
              </a:ext>
            </a:extLst>
          </p:cNvPr>
          <p:cNvSpPr txBox="1">
            <a:spLocks noChangeArrowheads="1"/>
          </p:cNvSpPr>
          <p:nvPr/>
        </p:nvSpPr>
        <p:spPr bwMode="auto">
          <a:xfrm>
            <a:off x="4078288" y="3576644"/>
            <a:ext cx="4651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A</a:t>
            </a:r>
            <a:endParaRPr lang="it-IT" altLang="it-IT" sz="2000">
              <a:solidFill>
                <a:schemeClr val="accent1"/>
              </a:solidFill>
            </a:endParaRPr>
          </a:p>
        </p:txBody>
      </p:sp>
      <p:sp>
        <p:nvSpPr>
          <p:cNvPr id="10248" name="Line 29">
            <a:extLst>
              <a:ext uri="{FF2B5EF4-FFF2-40B4-BE49-F238E27FC236}">
                <a16:creationId xmlns:a16="http://schemas.microsoft.com/office/drawing/2014/main" id="{7E63AF48-94BF-F736-88E6-EC32DE4151AB}"/>
              </a:ext>
            </a:extLst>
          </p:cNvPr>
          <p:cNvSpPr>
            <a:spLocks noChangeShapeType="1"/>
          </p:cNvSpPr>
          <p:nvPr/>
        </p:nvSpPr>
        <p:spPr bwMode="auto">
          <a:xfrm>
            <a:off x="3565525" y="392748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9" name="Rectangle 35">
            <a:extLst>
              <a:ext uri="{FF2B5EF4-FFF2-40B4-BE49-F238E27FC236}">
                <a16:creationId xmlns:a16="http://schemas.microsoft.com/office/drawing/2014/main" id="{4C224C2A-7A70-6E69-19B9-6B5A1DFC833C}"/>
              </a:ext>
            </a:extLst>
          </p:cNvPr>
          <p:cNvSpPr>
            <a:spLocks noChangeArrowheads="1"/>
          </p:cNvSpPr>
          <p:nvPr/>
        </p:nvSpPr>
        <p:spPr bwMode="auto">
          <a:xfrm>
            <a:off x="3260726" y="5086350"/>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10250" name="Rectangle 39">
            <a:extLst>
              <a:ext uri="{FF2B5EF4-FFF2-40B4-BE49-F238E27FC236}">
                <a16:creationId xmlns:a16="http://schemas.microsoft.com/office/drawing/2014/main" id="{03E2D1DC-5845-205E-ED44-78FB9CD084B7}"/>
              </a:ext>
            </a:extLst>
          </p:cNvPr>
          <p:cNvSpPr>
            <a:spLocks noChangeArrowheads="1"/>
          </p:cNvSpPr>
          <p:nvPr/>
        </p:nvSpPr>
        <p:spPr bwMode="auto">
          <a:xfrm>
            <a:off x="7758120" y="508635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10251" name="Picture 43" descr="scheda-su">
            <a:extLst>
              <a:ext uri="{FF2B5EF4-FFF2-40B4-BE49-F238E27FC236}">
                <a16:creationId xmlns:a16="http://schemas.microsoft.com/office/drawing/2014/main" id="{C7C9FDD1-B6D4-9B52-8943-DE5B2B275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46037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52" descr="scheda-su">
            <a:extLst>
              <a:ext uri="{FF2B5EF4-FFF2-40B4-BE49-F238E27FC236}">
                <a16:creationId xmlns:a16="http://schemas.microsoft.com/office/drawing/2014/main" id="{714FE557-F4D5-F402-1967-60C3BB87D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925" y="46291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Line 68">
            <a:extLst>
              <a:ext uri="{FF2B5EF4-FFF2-40B4-BE49-F238E27FC236}">
                <a16:creationId xmlns:a16="http://schemas.microsoft.com/office/drawing/2014/main" id="{302374FC-93F8-8A98-C99F-7F91CE95E1C3}"/>
              </a:ext>
            </a:extLst>
          </p:cNvPr>
          <p:cNvSpPr>
            <a:spLocks noChangeShapeType="1"/>
          </p:cNvSpPr>
          <p:nvPr/>
        </p:nvSpPr>
        <p:spPr bwMode="auto">
          <a:xfrm flipH="1">
            <a:off x="2805113" y="3927475"/>
            <a:ext cx="12938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0254" name="Picture 12" descr="scheda-right">
            <a:extLst>
              <a:ext uri="{FF2B5EF4-FFF2-40B4-BE49-F238E27FC236}">
                <a16:creationId xmlns:a16="http://schemas.microsoft.com/office/drawing/2014/main" id="{2CAE0423-33A3-E4B1-5643-B679DADF6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5" y="5238751"/>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 Box 75">
            <a:extLst>
              <a:ext uri="{FF2B5EF4-FFF2-40B4-BE49-F238E27FC236}">
                <a16:creationId xmlns:a16="http://schemas.microsoft.com/office/drawing/2014/main" id="{B7117394-3E9D-8BDB-4032-73EB2E848167}"/>
              </a:ext>
            </a:extLst>
          </p:cNvPr>
          <p:cNvSpPr txBox="1">
            <a:spLocks noChangeArrowheads="1"/>
          </p:cNvSpPr>
          <p:nvPr/>
        </p:nvSpPr>
        <p:spPr bwMode="auto">
          <a:xfrm>
            <a:off x="6561138" y="362268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10256" name="Line 76">
            <a:extLst>
              <a:ext uri="{FF2B5EF4-FFF2-40B4-BE49-F238E27FC236}">
                <a16:creationId xmlns:a16="http://schemas.microsoft.com/office/drawing/2014/main" id="{E4868B0C-5D57-E59E-9AF8-4D34492E6A1A}"/>
              </a:ext>
            </a:extLst>
          </p:cNvPr>
          <p:cNvSpPr>
            <a:spLocks noChangeShapeType="1"/>
          </p:cNvSpPr>
          <p:nvPr/>
        </p:nvSpPr>
        <p:spPr bwMode="auto">
          <a:xfrm flipH="1">
            <a:off x="6994526" y="3927475"/>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57" name="Text Box 77">
            <a:extLst>
              <a:ext uri="{FF2B5EF4-FFF2-40B4-BE49-F238E27FC236}">
                <a16:creationId xmlns:a16="http://schemas.microsoft.com/office/drawing/2014/main" id="{537A78F1-B217-0864-C40E-F809C4285B2C}"/>
              </a:ext>
            </a:extLst>
          </p:cNvPr>
          <p:cNvSpPr txBox="1">
            <a:spLocks noChangeArrowheads="1"/>
          </p:cNvSpPr>
          <p:nvPr/>
        </p:nvSpPr>
        <p:spPr bwMode="auto">
          <a:xfrm>
            <a:off x="5622925" y="4765680"/>
            <a:ext cx="4667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B</a:t>
            </a:r>
            <a:endParaRPr lang="it-IT" altLang="it-IT" sz="2000">
              <a:solidFill>
                <a:schemeClr val="accent1"/>
              </a:solidFill>
            </a:endParaRPr>
          </a:p>
        </p:txBody>
      </p:sp>
      <p:pic>
        <p:nvPicPr>
          <p:cNvPr id="10258" name="Picture 90" descr="scheda">
            <a:extLst>
              <a:ext uri="{FF2B5EF4-FFF2-40B4-BE49-F238E27FC236}">
                <a16:creationId xmlns:a16="http://schemas.microsoft.com/office/drawing/2014/main" id="{5A7BF3C3-B5EC-DA87-9A17-880B6D1A0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325" y="52546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Rectangle 91">
            <a:extLst>
              <a:ext uri="{FF2B5EF4-FFF2-40B4-BE49-F238E27FC236}">
                <a16:creationId xmlns:a16="http://schemas.microsoft.com/office/drawing/2014/main" id="{FECE8D7F-2EE9-01A1-A4A4-5796FD9785E3}"/>
              </a:ext>
            </a:extLst>
          </p:cNvPr>
          <p:cNvSpPr>
            <a:spLocks noChangeArrowheads="1"/>
          </p:cNvSpPr>
          <p:nvPr/>
        </p:nvSpPr>
        <p:spPr bwMode="auto">
          <a:xfrm>
            <a:off x="2879726" y="2060577"/>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0260" name="Rectangle 92">
            <a:extLst>
              <a:ext uri="{FF2B5EF4-FFF2-40B4-BE49-F238E27FC236}">
                <a16:creationId xmlns:a16="http://schemas.microsoft.com/office/drawing/2014/main" id="{0DEAD90E-A96F-86AC-E703-F432102E0824}"/>
              </a:ext>
            </a:extLst>
          </p:cNvPr>
          <p:cNvSpPr>
            <a:spLocks noChangeArrowheads="1"/>
          </p:cNvSpPr>
          <p:nvPr/>
        </p:nvSpPr>
        <p:spPr bwMode="auto">
          <a:xfrm>
            <a:off x="71469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10261" name="Picture 93" descr="scheda-giu">
            <a:extLst>
              <a:ext uri="{FF2B5EF4-FFF2-40B4-BE49-F238E27FC236}">
                <a16:creationId xmlns:a16="http://schemas.microsoft.com/office/drawing/2014/main" id="{47EB1560-977D-9C00-D250-D6B51E2E22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3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94" descr="scheda-giu">
            <a:extLst>
              <a:ext uri="{FF2B5EF4-FFF2-40B4-BE49-F238E27FC236}">
                <a16:creationId xmlns:a16="http://schemas.microsoft.com/office/drawing/2014/main" id="{963F0DF7-7E6A-9984-ABFB-8D0A25369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3" name="Line 95">
            <a:extLst>
              <a:ext uri="{FF2B5EF4-FFF2-40B4-BE49-F238E27FC236}">
                <a16:creationId xmlns:a16="http://schemas.microsoft.com/office/drawing/2014/main" id="{6C5B4E3A-C13F-24BA-FC44-3FB2FBD945F3}"/>
              </a:ext>
            </a:extLst>
          </p:cNvPr>
          <p:cNvSpPr>
            <a:spLocks noChangeShapeType="1"/>
          </p:cNvSpPr>
          <p:nvPr/>
        </p:nvSpPr>
        <p:spPr bwMode="auto">
          <a:xfrm>
            <a:off x="3184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4" name="Line 96">
            <a:extLst>
              <a:ext uri="{FF2B5EF4-FFF2-40B4-BE49-F238E27FC236}">
                <a16:creationId xmlns:a16="http://schemas.microsoft.com/office/drawing/2014/main" id="{928DC613-A327-2872-13BC-FF57C99A00D8}"/>
              </a:ext>
            </a:extLst>
          </p:cNvPr>
          <p:cNvSpPr>
            <a:spLocks noChangeShapeType="1"/>
          </p:cNvSpPr>
          <p:nvPr/>
        </p:nvSpPr>
        <p:spPr bwMode="auto">
          <a:xfrm>
            <a:off x="7453313"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5" name="Text Box 97">
            <a:extLst>
              <a:ext uri="{FF2B5EF4-FFF2-40B4-BE49-F238E27FC236}">
                <a16:creationId xmlns:a16="http://schemas.microsoft.com/office/drawing/2014/main" id="{EC4901B0-EF1D-E22A-A82E-1B2FEFE15C96}"/>
              </a:ext>
            </a:extLst>
          </p:cNvPr>
          <p:cNvSpPr txBox="1">
            <a:spLocks noChangeArrowheads="1"/>
          </p:cNvSpPr>
          <p:nvPr/>
        </p:nvSpPr>
        <p:spPr bwMode="auto">
          <a:xfrm>
            <a:off x="3416307" y="2708279"/>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6" name="Text Box 98">
            <a:extLst>
              <a:ext uri="{FF2B5EF4-FFF2-40B4-BE49-F238E27FC236}">
                <a16:creationId xmlns:a16="http://schemas.microsoft.com/office/drawing/2014/main" id="{1F39E370-6A8B-E6E0-7686-EA5A4FF6BF47}"/>
              </a:ext>
            </a:extLst>
          </p:cNvPr>
          <p:cNvSpPr txBox="1">
            <a:spLocks noChangeArrowheads="1"/>
          </p:cNvSpPr>
          <p:nvPr/>
        </p:nvSpPr>
        <p:spPr bwMode="auto">
          <a:xfrm>
            <a:off x="6584957" y="27368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7" name="Text Box 99">
            <a:extLst>
              <a:ext uri="{FF2B5EF4-FFF2-40B4-BE49-F238E27FC236}">
                <a16:creationId xmlns:a16="http://schemas.microsoft.com/office/drawing/2014/main" id="{288E4019-2360-958B-6C14-2208CAB2E135}"/>
              </a:ext>
            </a:extLst>
          </p:cNvPr>
          <p:cNvSpPr txBox="1">
            <a:spLocks noChangeArrowheads="1"/>
          </p:cNvSpPr>
          <p:nvPr/>
        </p:nvSpPr>
        <p:spPr bwMode="auto">
          <a:xfrm>
            <a:off x="2727332" y="46640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8" name="Text Box 100">
            <a:extLst>
              <a:ext uri="{FF2B5EF4-FFF2-40B4-BE49-F238E27FC236}">
                <a16:creationId xmlns:a16="http://schemas.microsoft.com/office/drawing/2014/main" id="{BBE1FFC5-E283-5B49-68CA-5DDE695A9534}"/>
              </a:ext>
            </a:extLst>
          </p:cNvPr>
          <p:cNvSpPr txBox="1">
            <a:spLocks noChangeArrowheads="1"/>
          </p:cNvSpPr>
          <p:nvPr/>
        </p:nvSpPr>
        <p:spPr bwMode="auto">
          <a:xfrm>
            <a:off x="7124707"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69" name="Text Box 101">
            <a:extLst>
              <a:ext uri="{FF2B5EF4-FFF2-40B4-BE49-F238E27FC236}">
                <a16:creationId xmlns:a16="http://schemas.microsoft.com/office/drawing/2014/main" id="{33ABE2C2-204A-CB27-DE2F-68ED3EDFD5F8}"/>
              </a:ext>
            </a:extLst>
          </p:cNvPr>
          <p:cNvSpPr txBox="1">
            <a:spLocks noChangeArrowheads="1"/>
          </p:cNvSpPr>
          <p:nvPr/>
        </p:nvSpPr>
        <p:spPr bwMode="auto">
          <a:xfrm>
            <a:off x="3946532"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70" name="Text Box 102">
            <a:extLst>
              <a:ext uri="{FF2B5EF4-FFF2-40B4-BE49-F238E27FC236}">
                <a16:creationId xmlns:a16="http://schemas.microsoft.com/office/drawing/2014/main" id="{FE5C0C6F-5752-A6B5-89A2-2B26AF82C02B}"/>
              </a:ext>
            </a:extLst>
          </p:cNvPr>
          <p:cNvSpPr txBox="1">
            <a:spLocks noChangeArrowheads="1"/>
          </p:cNvSpPr>
          <p:nvPr/>
        </p:nvSpPr>
        <p:spPr bwMode="auto">
          <a:xfrm>
            <a:off x="8240720" y="4673602"/>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71" name="Text Box 103">
            <a:extLst>
              <a:ext uri="{FF2B5EF4-FFF2-40B4-BE49-F238E27FC236}">
                <a16:creationId xmlns:a16="http://schemas.microsoft.com/office/drawing/2014/main" id="{D22681EA-95BD-BD5B-0F7C-B99A6DFEDAF6}"/>
              </a:ext>
            </a:extLst>
          </p:cNvPr>
          <p:cNvSpPr txBox="1">
            <a:spLocks noChangeArrowheads="1"/>
          </p:cNvSpPr>
          <p:nvPr/>
        </p:nvSpPr>
        <p:spPr bwMode="auto">
          <a:xfrm>
            <a:off x="1554684" y="4003677"/>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2001:0:0:1::/64</a:t>
            </a:r>
          </a:p>
        </p:txBody>
      </p:sp>
      <p:sp>
        <p:nvSpPr>
          <p:cNvPr id="10272" name="Text Box 104">
            <a:extLst>
              <a:ext uri="{FF2B5EF4-FFF2-40B4-BE49-F238E27FC236}">
                <a16:creationId xmlns:a16="http://schemas.microsoft.com/office/drawing/2014/main" id="{F80BAB7C-E839-7A24-3FA1-235976C785C4}"/>
              </a:ext>
            </a:extLst>
          </p:cNvPr>
          <p:cNvSpPr txBox="1">
            <a:spLocks noChangeArrowheads="1"/>
          </p:cNvSpPr>
          <p:nvPr/>
        </p:nvSpPr>
        <p:spPr bwMode="auto">
          <a:xfrm>
            <a:off x="8015807" y="3978275"/>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2001:0:0:3::/64</a:t>
            </a:r>
          </a:p>
        </p:txBody>
      </p:sp>
      <p:sp>
        <p:nvSpPr>
          <p:cNvPr id="10273" name="Text Box 105">
            <a:extLst>
              <a:ext uri="{FF2B5EF4-FFF2-40B4-BE49-F238E27FC236}">
                <a16:creationId xmlns:a16="http://schemas.microsoft.com/office/drawing/2014/main" id="{921E4EFE-4742-D765-AEA4-972D7610E490}"/>
              </a:ext>
            </a:extLst>
          </p:cNvPr>
          <p:cNvSpPr txBox="1">
            <a:spLocks noChangeArrowheads="1"/>
          </p:cNvSpPr>
          <p:nvPr/>
        </p:nvSpPr>
        <p:spPr bwMode="auto">
          <a:xfrm>
            <a:off x="4881527" y="5468362"/>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2001:0:0:2::/64</a:t>
            </a:r>
          </a:p>
        </p:txBody>
      </p:sp>
      <p:sp>
        <p:nvSpPr>
          <p:cNvPr id="10274" name="Text Box 106">
            <a:extLst>
              <a:ext uri="{FF2B5EF4-FFF2-40B4-BE49-F238E27FC236}">
                <a16:creationId xmlns:a16="http://schemas.microsoft.com/office/drawing/2014/main" id="{3A326E34-F219-77A9-C8F0-C50BF3C34624}"/>
              </a:ext>
            </a:extLst>
          </p:cNvPr>
          <p:cNvSpPr txBox="1">
            <a:spLocks noChangeArrowheads="1"/>
          </p:cNvSpPr>
          <p:nvPr/>
        </p:nvSpPr>
        <p:spPr bwMode="auto">
          <a:xfrm>
            <a:off x="4115356" y="2665414"/>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5" name="Text Box 107">
            <a:extLst>
              <a:ext uri="{FF2B5EF4-FFF2-40B4-BE49-F238E27FC236}">
                <a16:creationId xmlns:a16="http://schemas.microsoft.com/office/drawing/2014/main" id="{C1DD3443-C3CF-3954-1C52-3700DF353D80}"/>
              </a:ext>
            </a:extLst>
          </p:cNvPr>
          <p:cNvSpPr txBox="1">
            <a:spLocks noChangeArrowheads="1"/>
          </p:cNvSpPr>
          <p:nvPr/>
        </p:nvSpPr>
        <p:spPr bwMode="auto">
          <a:xfrm>
            <a:off x="6183870"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6" name="Text Box 108">
            <a:extLst>
              <a:ext uri="{FF2B5EF4-FFF2-40B4-BE49-F238E27FC236}">
                <a16:creationId xmlns:a16="http://schemas.microsoft.com/office/drawing/2014/main" id="{79043165-0604-162A-85F7-D2C4797BD2BD}"/>
              </a:ext>
            </a:extLst>
          </p:cNvPr>
          <p:cNvSpPr txBox="1">
            <a:spLocks noChangeArrowheads="1"/>
          </p:cNvSpPr>
          <p:nvPr/>
        </p:nvSpPr>
        <p:spPr bwMode="auto">
          <a:xfrm>
            <a:off x="8922035"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7" name="Text Box 109">
            <a:extLst>
              <a:ext uri="{FF2B5EF4-FFF2-40B4-BE49-F238E27FC236}">
                <a16:creationId xmlns:a16="http://schemas.microsoft.com/office/drawing/2014/main" id="{99998D75-2480-FAAF-FB3B-C4D56489090C}"/>
              </a:ext>
            </a:extLst>
          </p:cNvPr>
          <p:cNvSpPr txBox="1">
            <a:spLocks noChangeArrowheads="1"/>
          </p:cNvSpPr>
          <p:nvPr/>
        </p:nvSpPr>
        <p:spPr bwMode="auto">
          <a:xfrm>
            <a:off x="2338674"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8" name="Text Box 110">
            <a:extLst>
              <a:ext uri="{FF2B5EF4-FFF2-40B4-BE49-F238E27FC236}">
                <a16:creationId xmlns:a16="http://schemas.microsoft.com/office/drawing/2014/main" id="{EB4B189A-A2EA-8885-88CE-13D905165B31}"/>
              </a:ext>
            </a:extLst>
          </p:cNvPr>
          <p:cNvSpPr txBox="1">
            <a:spLocks noChangeArrowheads="1"/>
          </p:cNvSpPr>
          <p:nvPr/>
        </p:nvSpPr>
        <p:spPr bwMode="auto">
          <a:xfrm>
            <a:off x="4015074" y="5908675"/>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9" name="Text Box 111">
            <a:extLst>
              <a:ext uri="{FF2B5EF4-FFF2-40B4-BE49-F238E27FC236}">
                <a16:creationId xmlns:a16="http://schemas.microsoft.com/office/drawing/2014/main" id="{FDEBF8A9-0F2C-F5AA-97E4-349B72E56102}"/>
              </a:ext>
            </a:extLst>
          </p:cNvPr>
          <p:cNvSpPr txBox="1">
            <a:spLocks noChangeArrowheads="1"/>
          </p:cNvSpPr>
          <p:nvPr/>
        </p:nvSpPr>
        <p:spPr bwMode="auto">
          <a:xfrm>
            <a:off x="7214683" y="5908675"/>
            <a:ext cx="401071"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10280" name="Rectangle 113">
            <a:extLst>
              <a:ext uri="{FF2B5EF4-FFF2-40B4-BE49-F238E27FC236}">
                <a16:creationId xmlns:a16="http://schemas.microsoft.com/office/drawing/2014/main" id="{0D7BCB94-870A-F915-DC49-D069C03C6482}"/>
              </a:ext>
            </a:extLst>
          </p:cNvPr>
          <p:cNvSpPr>
            <a:spLocks noChangeArrowheads="1"/>
          </p:cNvSpPr>
          <p:nvPr/>
        </p:nvSpPr>
        <p:spPr bwMode="auto">
          <a:xfrm>
            <a:off x="89757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10281" name="Picture 114" descr="scheda-giu">
            <a:extLst>
              <a:ext uri="{FF2B5EF4-FFF2-40B4-BE49-F238E27FC236}">
                <a16:creationId xmlns:a16="http://schemas.microsoft.com/office/drawing/2014/main" id="{502B727A-2B60-BF31-F426-C23ACB26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2" name="Line 115">
            <a:extLst>
              <a:ext uri="{FF2B5EF4-FFF2-40B4-BE49-F238E27FC236}">
                <a16:creationId xmlns:a16="http://schemas.microsoft.com/office/drawing/2014/main" id="{8523AE2E-3EC0-99BB-12D1-1F512A081DA5}"/>
              </a:ext>
            </a:extLst>
          </p:cNvPr>
          <p:cNvSpPr>
            <a:spLocks noChangeShapeType="1"/>
          </p:cNvSpPr>
          <p:nvPr/>
        </p:nvSpPr>
        <p:spPr bwMode="auto">
          <a:xfrm>
            <a:off x="9280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83" name="Text Box 116">
            <a:extLst>
              <a:ext uri="{FF2B5EF4-FFF2-40B4-BE49-F238E27FC236}">
                <a16:creationId xmlns:a16="http://schemas.microsoft.com/office/drawing/2014/main" id="{20E6BDAC-88FC-4A7E-9C9E-4FC4E3CF72F9}"/>
              </a:ext>
            </a:extLst>
          </p:cNvPr>
          <p:cNvSpPr txBox="1">
            <a:spLocks noChangeArrowheads="1"/>
          </p:cNvSpPr>
          <p:nvPr/>
        </p:nvSpPr>
        <p:spPr bwMode="auto">
          <a:xfrm>
            <a:off x="9509132" y="27844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84" name="Text Box 117">
            <a:extLst>
              <a:ext uri="{FF2B5EF4-FFF2-40B4-BE49-F238E27FC236}">
                <a16:creationId xmlns:a16="http://schemas.microsoft.com/office/drawing/2014/main" id="{E6FF9A67-6869-95F7-2463-D9678D1D175A}"/>
              </a:ext>
            </a:extLst>
          </p:cNvPr>
          <p:cNvSpPr txBox="1">
            <a:spLocks noChangeArrowheads="1"/>
          </p:cNvSpPr>
          <p:nvPr/>
        </p:nvSpPr>
        <p:spPr bwMode="auto">
          <a:xfrm>
            <a:off x="10215327"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2" name="Text Box 106">
            <a:extLst>
              <a:ext uri="{FF2B5EF4-FFF2-40B4-BE49-F238E27FC236}">
                <a16:creationId xmlns:a16="http://schemas.microsoft.com/office/drawing/2014/main" id="{2A8EA852-3B5A-19F0-EDAF-EFEDFB491B2E}"/>
              </a:ext>
            </a:extLst>
          </p:cNvPr>
          <p:cNvSpPr txBox="1">
            <a:spLocks noChangeArrowheads="1"/>
          </p:cNvSpPr>
          <p:nvPr/>
        </p:nvSpPr>
        <p:spPr bwMode="auto">
          <a:xfrm>
            <a:off x="2251411" y="2708275"/>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0:1</a:t>
            </a:r>
          </a:p>
        </p:txBody>
      </p:sp>
      <p:sp>
        <p:nvSpPr>
          <p:cNvPr id="3" name="Text Box 106">
            <a:extLst>
              <a:ext uri="{FF2B5EF4-FFF2-40B4-BE49-F238E27FC236}">
                <a16:creationId xmlns:a16="http://schemas.microsoft.com/office/drawing/2014/main" id="{A92F32A9-C0B5-AD19-1559-5A6BEB65E377}"/>
              </a:ext>
            </a:extLst>
          </p:cNvPr>
          <p:cNvSpPr txBox="1">
            <a:spLocks noChangeArrowheads="1"/>
          </p:cNvSpPr>
          <p:nvPr/>
        </p:nvSpPr>
        <p:spPr bwMode="auto">
          <a:xfrm>
            <a:off x="7752099" y="2736852"/>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0:2</a:t>
            </a:r>
          </a:p>
        </p:txBody>
      </p:sp>
      <p:sp>
        <p:nvSpPr>
          <p:cNvPr id="4" name="Text Box 106">
            <a:extLst>
              <a:ext uri="{FF2B5EF4-FFF2-40B4-BE49-F238E27FC236}">
                <a16:creationId xmlns:a16="http://schemas.microsoft.com/office/drawing/2014/main" id="{E1F85801-467E-3EC4-0A7F-FD35406E69AB}"/>
              </a:ext>
            </a:extLst>
          </p:cNvPr>
          <p:cNvSpPr txBox="1">
            <a:spLocks noChangeArrowheads="1"/>
          </p:cNvSpPr>
          <p:nvPr/>
        </p:nvSpPr>
        <p:spPr bwMode="auto">
          <a:xfrm>
            <a:off x="8476791" y="2746377"/>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0:3</a:t>
            </a:r>
          </a:p>
        </p:txBody>
      </p:sp>
      <p:sp>
        <p:nvSpPr>
          <p:cNvPr id="5" name="Text Box 106">
            <a:extLst>
              <a:ext uri="{FF2B5EF4-FFF2-40B4-BE49-F238E27FC236}">
                <a16:creationId xmlns:a16="http://schemas.microsoft.com/office/drawing/2014/main" id="{31BD7C50-F29F-0E1F-A909-BA125E1DFA0F}"/>
              </a:ext>
            </a:extLst>
          </p:cNvPr>
          <p:cNvSpPr txBox="1">
            <a:spLocks noChangeArrowheads="1"/>
          </p:cNvSpPr>
          <p:nvPr/>
        </p:nvSpPr>
        <p:spPr bwMode="auto">
          <a:xfrm>
            <a:off x="1598298" y="4686302"/>
            <a:ext cx="68961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0:a1</a:t>
            </a:r>
          </a:p>
        </p:txBody>
      </p:sp>
      <p:sp>
        <p:nvSpPr>
          <p:cNvPr id="6" name="Text Box 106">
            <a:extLst>
              <a:ext uri="{FF2B5EF4-FFF2-40B4-BE49-F238E27FC236}">
                <a16:creationId xmlns:a16="http://schemas.microsoft.com/office/drawing/2014/main" id="{CDAD84BB-2D54-D704-02B3-AE1ED02E08E0}"/>
              </a:ext>
            </a:extLst>
          </p:cNvPr>
          <p:cNvSpPr txBox="1">
            <a:spLocks noChangeArrowheads="1"/>
          </p:cNvSpPr>
          <p:nvPr/>
        </p:nvSpPr>
        <p:spPr bwMode="auto">
          <a:xfrm>
            <a:off x="9443800" y="4684713"/>
            <a:ext cx="67358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0:c1</a:t>
            </a:r>
          </a:p>
        </p:txBody>
      </p:sp>
      <p:sp>
        <p:nvSpPr>
          <p:cNvPr id="7" name="Text Box 106">
            <a:extLst>
              <a:ext uri="{FF2B5EF4-FFF2-40B4-BE49-F238E27FC236}">
                <a16:creationId xmlns:a16="http://schemas.microsoft.com/office/drawing/2014/main" id="{5647C53D-3DF1-BABA-02B8-71DE9A9CC6DB}"/>
              </a:ext>
            </a:extLst>
          </p:cNvPr>
          <p:cNvSpPr txBox="1">
            <a:spLocks noChangeArrowheads="1"/>
          </p:cNvSpPr>
          <p:nvPr/>
        </p:nvSpPr>
        <p:spPr bwMode="auto">
          <a:xfrm>
            <a:off x="320560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0:b1</a:t>
            </a:r>
          </a:p>
        </p:txBody>
      </p:sp>
      <p:sp>
        <p:nvSpPr>
          <p:cNvPr id="8" name="Text Box 106">
            <a:extLst>
              <a:ext uri="{FF2B5EF4-FFF2-40B4-BE49-F238E27FC236}">
                <a16:creationId xmlns:a16="http://schemas.microsoft.com/office/drawing/2014/main" id="{437D5A03-F29D-2450-A447-4412C65E4C31}"/>
              </a:ext>
            </a:extLst>
          </p:cNvPr>
          <p:cNvSpPr txBox="1">
            <a:spLocks noChangeArrowheads="1"/>
          </p:cNvSpPr>
          <p:nvPr/>
        </p:nvSpPr>
        <p:spPr bwMode="auto">
          <a:xfrm>
            <a:off x="780697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0:b2</a:t>
            </a:r>
          </a:p>
        </p:txBody>
      </p:sp>
      <p:sp>
        <p:nvSpPr>
          <p:cNvPr id="10" name="Freeform 43">
            <a:extLst>
              <a:ext uri="{FF2B5EF4-FFF2-40B4-BE49-F238E27FC236}">
                <a16:creationId xmlns:a16="http://schemas.microsoft.com/office/drawing/2014/main" id="{FAEFA9CD-D13D-2908-DA6A-AA91F9C5DD31}"/>
              </a:ext>
            </a:extLst>
          </p:cNvPr>
          <p:cNvSpPr>
            <a:spLocks/>
          </p:cNvSpPr>
          <p:nvPr/>
        </p:nvSpPr>
        <p:spPr bwMode="auto">
          <a:xfrm>
            <a:off x="3489333" y="2665415"/>
            <a:ext cx="4419583" cy="2630426"/>
          </a:xfrm>
          <a:custGeom>
            <a:avLst/>
            <a:gdLst>
              <a:gd name="T0" fmla="*/ 2147483646 w 2718"/>
              <a:gd name="T1" fmla="*/ 0 h 1545"/>
              <a:gd name="T2" fmla="*/ 2147483646 w 2718"/>
              <a:gd name="T3" fmla="*/ 2147483646 h 1545"/>
              <a:gd name="T4" fmla="*/ 2147483646 w 2718"/>
              <a:gd name="T5" fmla="*/ 2147483646 h 1545"/>
              <a:gd name="T6" fmla="*/ 2147483646 w 2718"/>
              <a:gd name="T7" fmla="*/ 2147483646 h 1545"/>
              <a:gd name="T8" fmla="*/ 2147483646 w 2718"/>
              <a:gd name="T9" fmla="*/ 2147483646 h 1545"/>
              <a:gd name="T10" fmla="*/ 2147483646 w 2718"/>
              <a:gd name="T11" fmla="*/ 2147483646 h 1545"/>
              <a:gd name="T12" fmla="*/ 0 w 2718"/>
              <a:gd name="T13" fmla="*/ 2147483646 h 15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18" h="1545">
                <a:moveTo>
                  <a:pt x="2631" y="0"/>
                </a:moveTo>
                <a:cubicBezTo>
                  <a:pt x="2638" y="89"/>
                  <a:pt x="2671" y="354"/>
                  <a:pt x="2673" y="536"/>
                </a:cubicBezTo>
                <a:cubicBezTo>
                  <a:pt x="2675" y="718"/>
                  <a:pt x="2718" y="935"/>
                  <a:pt x="2644" y="1093"/>
                </a:cubicBezTo>
                <a:cubicBezTo>
                  <a:pt x="2570" y="1251"/>
                  <a:pt x="2581" y="1427"/>
                  <a:pt x="2231" y="1486"/>
                </a:cubicBezTo>
                <a:cubicBezTo>
                  <a:pt x="1881" y="1545"/>
                  <a:pt x="894" y="1537"/>
                  <a:pt x="542" y="1448"/>
                </a:cubicBezTo>
                <a:cubicBezTo>
                  <a:pt x="190" y="1359"/>
                  <a:pt x="209" y="1145"/>
                  <a:pt x="119" y="949"/>
                </a:cubicBezTo>
                <a:cubicBezTo>
                  <a:pt x="29" y="753"/>
                  <a:pt x="25" y="413"/>
                  <a:pt x="0" y="272"/>
                </a:cubicBezTo>
              </a:path>
            </a:pathLst>
          </a:custGeom>
          <a:noFill/>
          <a:ln w="57150" cap="flat" cmpd="sng">
            <a:solidFill>
              <a:schemeClr val="accent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it-IT"/>
          </a:p>
        </p:txBody>
      </p:sp>
    </p:spTree>
    <p:extLst>
      <p:ext uri="{BB962C8B-B14F-4D97-AF65-F5344CB8AC3E}">
        <p14:creationId xmlns:p14="http://schemas.microsoft.com/office/powerpoint/2010/main" val="2118027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55C45E03-5159-FEE8-E566-25BE67511105}"/>
              </a:ext>
            </a:extLst>
          </p:cNvPr>
          <p:cNvSpPr>
            <a:spLocks noGrp="1" noChangeArrowheads="1"/>
          </p:cNvSpPr>
          <p:nvPr>
            <p:ph type="title"/>
          </p:nvPr>
        </p:nvSpPr>
        <p:spPr/>
        <p:txBody>
          <a:bodyPr/>
          <a:lstStyle/>
          <a:p>
            <a:pPr eaLnBrk="1" hangingPunct="1"/>
            <a:r>
              <a:rPr lang="en-US" altLang="it-IT" dirty="0"/>
              <a:t>inspecting the neighbor cache</a:t>
            </a:r>
            <a:endParaRPr lang="en-US" altLang="it-IT" sz="4000"/>
          </a:p>
        </p:txBody>
      </p:sp>
      <p:sp>
        <p:nvSpPr>
          <p:cNvPr id="27654" name="Rectangle 3">
            <a:extLst>
              <a:ext uri="{FF2B5EF4-FFF2-40B4-BE49-F238E27FC236}">
                <a16:creationId xmlns:a16="http://schemas.microsoft.com/office/drawing/2014/main" id="{1195F3D8-FF0D-E27F-C046-B65E6EF99309}"/>
              </a:ext>
            </a:extLst>
          </p:cNvPr>
          <p:cNvSpPr>
            <a:spLocks noGrp="1" noChangeArrowheads="1"/>
          </p:cNvSpPr>
          <p:nvPr>
            <p:ph idx="1"/>
          </p:nvPr>
        </p:nvSpPr>
        <p:spPr/>
        <p:txBody>
          <a:bodyPr/>
          <a:lstStyle/>
          <a:p>
            <a:pPr eaLnBrk="1" hangingPunct="1">
              <a:lnSpc>
                <a:spcPct val="90000"/>
              </a:lnSpc>
            </a:pPr>
            <a:r>
              <a:rPr lang="en-US" altLang="it-IT" sz="2400"/>
              <a:t>when IP traffic is addressed outside the local network, the sender needs the mac address of the router</a:t>
            </a:r>
          </a:p>
          <a:p>
            <a:pPr eaLnBrk="1" hangingPunct="1">
              <a:lnSpc>
                <a:spcPct val="90000"/>
              </a:lnSpc>
            </a:pPr>
            <a:r>
              <a:rPr lang="en-US" altLang="it-IT" sz="2400"/>
              <a:t>ICMPv6 ND requests can get replies only within the local network</a:t>
            </a:r>
          </a:p>
        </p:txBody>
      </p:sp>
      <p:sp>
        <p:nvSpPr>
          <p:cNvPr id="32" name="Segnaposto data 3">
            <a:extLst>
              <a:ext uri="{FF2B5EF4-FFF2-40B4-BE49-F238E27FC236}">
                <a16:creationId xmlns:a16="http://schemas.microsoft.com/office/drawing/2014/main" id="{8F1DB8D9-492D-0808-3316-B4C6E3400E8E}"/>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3" name="Segnaposto piè di pagina 4">
            <a:extLst>
              <a:ext uri="{FF2B5EF4-FFF2-40B4-BE49-F238E27FC236}">
                <a16:creationId xmlns:a16="http://schemas.microsoft.com/office/drawing/2014/main" id="{6B096DCF-F593-3357-7DF5-D6F97188B9CE}"/>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4" name="Group 1">
            <a:extLst>
              <a:ext uri="{FF2B5EF4-FFF2-40B4-BE49-F238E27FC236}">
                <a16:creationId xmlns:a16="http://schemas.microsoft.com/office/drawing/2014/main" id="{514D633C-71D1-54DA-8023-7FCA57267FEE}"/>
              </a:ext>
            </a:extLst>
          </p:cNvPr>
          <p:cNvGrpSpPr/>
          <p:nvPr/>
        </p:nvGrpSpPr>
        <p:grpSpPr>
          <a:xfrm>
            <a:off x="1226175" y="3140968"/>
            <a:ext cx="10216014" cy="1828800"/>
            <a:chOff x="1364266" y="2378845"/>
            <a:chExt cx="10216014" cy="1828800"/>
          </a:xfrm>
        </p:grpSpPr>
        <p:sp>
          <p:nvSpPr>
            <p:cNvPr id="35" name="Rectangle 4">
              <a:extLst>
                <a:ext uri="{FF2B5EF4-FFF2-40B4-BE49-F238E27FC236}">
                  <a16:creationId xmlns:a16="http://schemas.microsoft.com/office/drawing/2014/main" id="{BDFBCCD2-0318-8FDD-7961-4D13F39661D2}"/>
                </a:ext>
              </a:extLst>
            </p:cNvPr>
            <p:cNvSpPr/>
            <p:nvPr/>
          </p:nvSpPr>
          <p:spPr>
            <a:xfrm>
              <a:off x="1364266" y="2668295"/>
              <a:ext cx="10216014" cy="153935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b="1" dirty="0">
                  <a:solidFill>
                    <a:schemeClr val="bg2">
                      <a:lumMod val="60000"/>
                      <a:lumOff val="40000"/>
                    </a:schemeClr>
                  </a:solidFill>
                  <a:latin typeface="Lucida Console" panose="020B0609040504020204" pitchFamily="49" charset="0"/>
                </a:rPr>
                <a:t>root@pc2:/# </a:t>
              </a:r>
              <a:r>
                <a:rPr lang="en-US" altLang="it-IT" b="1" dirty="0" err="1">
                  <a:solidFill>
                    <a:schemeClr val="bg1"/>
                  </a:solidFill>
                  <a:latin typeface="Lucida Console" panose="020B0609040504020204" pitchFamily="49" charset="0"/>
                </a:rPr>
                <a:t>ip</a:t>
              </a:r>
              <a:r>
                <a:rPr lang="en-US" altLang="it-IT" b="1" dirty="0">
                  <a:solidFill>
                    <a:schemeClr val="bg1"/>
                  </a:solidFill>
                  <a:latin typeface="Lucida Console" panose="020B0609040504020204" pitchFamily="49" charset="0"/>
                </a:rPr>
                <a:t> neigh</a:t>
              </a:r>
            </a:p>
            <a:p>
              <a:r>
                <a:rPr lang="en-GB" dirty="0">
                  <a:solidFill>
                    <a:schemeClr val="bg1"/>
                  </a:solidFill>
                  <a:effectLst/>
                  <a:latin typeface="Lucida Console" panose="020B0609040504020204" pitchFamily="49" charset="0"/>
                </a:rPr>
                <a:t>fe80::200:ff:fe00:c1 dev eth0 </a:t>
              </a:r>
              <a:r>
                <a:rPr lang="en-GB" dirty="0" err="1">
                  <a:solidFill>
                    <a:schemeClr val="bg1"/>
                  </a:solidFill>
                  <a:effectLst/>
                  <a:latin typeface="Lucida Console" panose="020B0609040504020204" pitchFamily="49" charset="0"/>
                </a:rPr>
                <a:t>lladdr</a:t>
              </a:r>
              <a:r>
                <a:rPr lang="en-GB" dirty="0">
                  <a:solidFill>
                    <a:schemeClr val="bg1"/>
                  </a:solidFill>
                  <a:effectLst/>
                  <a:latin typeface="Lucida Console" panose="020B0609040504020204" pitchFamily="49" charset="0"/>
                </a:rPr>
                <a:t> 00:00:00:00:00:c1 router STALE </a:t>
              </a:r>
            </a:p>
            <a:p>
              <a:r>
                <a:rPr lang="en-GB" dirty="0">
                  <a:solidFill>
                    <a:schemeClr val="bg1"/>
                  </a:solidFill>
                  <a:effectLst/>
                  <a:latin typeface="Lucida Console" panose="020B0609040504020204" pitchFamily="49" charset="0"/>
                </a:rPr>
                <a:t>fe80::200:ff:fe00:3 dev eth0 </a:t>
              </a:r>
              <a:r>
                <a:rPr lang="en-GB" dirty="0" err="1">
                  <a:solidFill>
                    <a:schemeClr val="bg1"/>
                  </a:solidFill>
                  <a:effectLst/>
                  <a:latin typeface="Lucida Console" panose="020B0609040504020204" pitchFamily="49" charset="0"/>
                </a:rPr>
                <a:t>lladdr</a:t>
              </a:r>
              <a:r>
                <a:rPr lang="en-GB" dirty="0">
                  <a:solidFill>
                    <a:schemeClr val="bg1"/>
                  </a:solidFill>
                  <a:effectLst/>
                  <a:latin typeface="Lucida Console" panose="020B0609040504020204" pitchFamily="49" charset="0"/>
                </a:rPr>
                <a:t> 00:00:00:00:00:03 STALE </a:t>
              </a:r>
              <a:endParaRPr lang="en-US" altLang="it-IT" dirty="0">
                <a:solidFill>
                  <a:schemeClr val="bg1"/>
                </a:solidFill>
                <a:latin typeface="Lucida Console" panose="020B0609040504020204" pitchFamily="49" charset="0"/>
              </a:endParaRPr>
            </a:p>
          </p:txBody>
        </p:sp>
        <p:sp>
          <p:nvSpPr>
            <p:cNvPr id="36" name="Rectangle 5">
              <a:extLst>
                <a:ext uri="{FF2B5EF4-FFF2-40B4-BE49-F238E27FC236}">
                  <a16:creationId xmlns:a16="http://schemas.microsoft.com/office/drawing/2014/main" id="{16CE5967-AE3A-6E49-E737-E37CE633E32C}"/>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37" name="Group 14">
              <a:extLst>
                <a:ext uri="{FF2B5EF4-FFF2-40B4-BE49-F238E27FC236}">
                  <a16:creationId xmlns:a16="http://schemas.microsoft.com/office/drawing/2014/main" id="{BDCDF492-07F3-E8D4-B9A1-F02E568FFD15}"/>
                </a:ext>
              </a:extLst>
            </p:cNvPr>
            <p:cNvGrpSpPr/>
            <p:nvPr/>
          </p:nvGrpSpPr>
          <p:grpSpPr>
            <a:xfrm>
              <a:off x="10920536" y="2466851"/>
              <a:ext cx="581348" cy="126235"/>
              <a:chOff x="8092857" y="2115830"/>
              <a:chExt cx="581348" cy="126235"/>
            </a:xfrm>
          </p:grpSpPr>
          <p:sp>
            <p:nvSpPr>
              <p:cNvPr id="38" name="Rectangle 15">
                <a:extLst>
                  <a:ext uri="{FF2B5EF4-FFF2-40B4-BE49-F238E27FC236}">
                    <a16:creationId xmlns:a16="http://schemas.microsoft.com/office/drawing/2014/main" id="{B6439501-5F13-8E25-9F56-119710915D1C}"/>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6">
                <a:extLst>
                  <a:ext uri="{FF2B5EF4-FFF2-40B4-BE49-F238E27FC236}">
                    <a16:creationId xmlns:a16="http://schemas.microsoft.com/office/drawing/2014/main" id="{3DEC0471-01D0-C584-68DC-04FA16703E1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40" name="Rectangle 17">
                <a:extLst>
                  <a:ext uri="{FF2B5EF4-FFF2-40B4-BE49-F238E27FC236}">
                    <a16:creationId xmlns:a16="http://schemas.microsoft.com/office/drawing/2014/main" id="{162062A4-3A5F-2E5F-C1E6-2AE6EE78466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7656" name="Rectangle 56">
            <a:extLst>
              <a:ext uri="{FF2B5EF4-FFF2-40B4-BE49-F238E27FC236}">
                <a16:creationId xmlns:a16="http://schemas.microsoft.com/office/drawing/2014/main" id="{A3A143A8-05C3-AA5B-F8D7-CC60AC06199A}"/>
              </a:ext>
            </a:extLst>
          </p:cNvPr>
          <p:cNvSpPr>
            <a:spLocks noChangeArrowheads="1"/>
          </p:cNvSpPr>
          <p:nvPr/>
        </p:nvSpPr>
        <p:spPr bwMode="auto">
          <a:xfrm flipV="1">
            <a:off x="1324822" y="3756024"/>
            <a:ext cx="9811532" cy="280687"/>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41" name="AutoShape 63">
            <a:extLst>
              <a:ext uri="{FF2B5EF4-FFF2-40B4-BE49-F238E27FC236}">
                <a16:creationId xmlns:a16="http://schemas.microsoft.com/office/drawing/2014/main" id="{29D4DADB-795B-36F8-DC72-8EA4FB3E7C26}"/>
              </a:ext>
            </a:extLst>
          </p:cNvPr>
          <p:cNvSpPr>
            <a:spLocks noChangeArrowheads="1"/>
          </p:cNvSpPr>
          <p:nvPr/>
        </p:nvSpPr>
        <p:spPr bwMode="auto">
          <a:xfrm>
            <a:off x="7248128" y="5129143"/>
            <a:ext cx="2738438" cy="820137"/>
          </a:xfrm>
          <a:prstGeom prst="wedgeRoundRectCallout">
            <a:avLst>
              <a:gd name="adj1" fmla="val -48823"/>
              <a:gd name="adj2" fmla="val -157229"/>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err="1"/>
              <a:t>mac</a:t>
            </a:r>
            <a:r>
              <a:rPr lang="it-IT" altLang="it-IT" sz="2000"/>
              <a:t> </a:t>
            </a:r>
            <a:r>
              <a:rPr lang="it-IT" altLang="it-IT" sz="2000" err="1"/>
              <a:t>address</a:t>
            </a:r>
            <a:r>
              <a:rPr lang="it-IT" altLang="it-IT" sz="2000"/>
              <a:t> of eth0 on r2 </a:t>
            </a:r>
          </a:p>
        </p:txBody>
      </p:sp>
    </p:spTree>
    <p:extLst>
      <p:ext uri="{BB962C8B-B14F-4D97-AF65-F5344CB8AC3E}">
        <p14:creationId xmlns:p14="http://schemas.microsoft.com/office/powerpoint/2010/main" val="2023477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1">
            <a:extLst>
              <a:ext uri="{FF2B5EF4-FFF2-40B4-BE49-F238E27FC236}">
                <a16:creationId xmlns:a16="http://schemas.microsoft.com/office/drawing/2014/main" id="{C696C34A-26D9-19C6-893C-BF27C773043A}"/>
              </a:ext>
            </a:extLst>
          </p:cNvPr>
          <p:cNvGrpSpPr/>
          <p:nvPr/>
        </p:nvGrpSpPr>
        <p:grpSpPr>
          <a:xfrm>
            <a:off x="993535" y="2361169"/>
            <a:ext cx="10216014" cy="1828800"/>
            <a:chOff x="1364266" y="2378845"/>
            <a:chExt cx="10216014" cy="1828800"/>
          </a:xfrm>
        </p:grpSpPr>
        <p:sp>
          <p:nvSpPr>
            <p:cNvPr id="63" name="Rectangle 4">
              <a:extLst>
                <a:ext uri="{FF2B5EF4-FFF2-40B4-BE49-F238E27FC236}">
                  <a16:creationId xmlns:a16="http://schemas.microsoft.com/office/drawing/2014/main" id="{33742E37-6844-3DE2-099E-1FC992EB6E49}"/>
                </a:ext>
              </a:extLst>
            </p:cNvPr>
            <p:cNvSpPr/>
            <p:nvPr/>
          </p:nvSpPr>
          <p:spPr>
            <a:xfrm>
              <a:off x="1364266" y="2668295"/>
              <a:ext cx="10216014" cy="153935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root@r1:/#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fe80::200:ff:fe00:b2 dev eth1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00:00:00:00:00:b2 router STALE </a:t>
              </a:r>
            </a:p>
            <a:p>
              <a:pPr eaLnBrk="1" hangingPunct="1"/>
              <a:r>
                <a:rPr lang="en-US" altLang="it-IT" dirty="0">
                  <a:solidFill>
                    <a:schemeClr val="bg1"/>
                  </a:solidFill>
                  <a:latin typeface="Lucida Console" panose="020B0609040504020204" pitchFamily="49" charset="0"/>
                </a:rPr>
                <a:t>fe80::200:ff:fe00:1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00:00:00:00:00:01 router STALE </a:t>
              </a:r>
            </a:p>
            <a:p>
              <a:pPr eaLnBrk="1" hangingPunct="1"/>
              <a:r>
                <a:rPr lang="en-US" altLang="it-IT" dirty="0">
                  <a:solidFill>
                    <a:schemeClr val="bg1"/>
                  </a:solidFill>
                  <a:latin typeface="Lucida Console" panose="020B0609040504020204" pitchFamily="49" charset="0"/>
                </a:rPr>
                <a:t>2001::1:200:ff:fe00:1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00:00:00:00:00:01 router STALE </a:t>
              </a:r>
            </a:p>
            <a:p>
              <a:pPr eaLnBrk="1" hangingPunct="1"/>
              <a:r>
                <a:rPr lang="en-US" altLang="it-IT" dirty="0">
                  <a:solidFill>
                    <a:schemeClr val="bg1"/>
                  </a:solidFill>
                  <a:latin typeface="Lucida Console" panose="020B0609040504020204" pitchFamily="49" charset="0"/>
                </a:rPr>
                <a:t>fe80::200:ff:fe00:a1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00:00:00:00:00:a1 router STALE </a:t>
              </a:r>
            </a:p>
          </p:txBody>
        </p:sp>
        <p:sp>
          <p:nvSpPr>
            <p:cNvPr id="64" name="Rectangle 5">
              <a:extLst>
                <a:ext uri="{FF2B5EF4-FFF2-40B4-BE49-F238E27FC236}">
                  <a16:creationId xmlns:a16="http://schemas.microsoft.com/office/drawing/2014/main" id="{298CD1EA-72AE-9F39-2387-07AF6BE44E03}"/>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65" name="Group 14">
              <a:extLst>
                <a:ext uri="{FF2B5EF4-FFF2-40B4-BE49-F238E27FC236}">
                  <a16:creationId xmlns:a16="http://schemas.microsoft.com/office/drawing/2014/main" id="{79133F26-37E9-B7B2-C5B7-B65B20D07099}"/>
                </a:ext>
              </a:extLst>
            </p:cNvPr>
            <p:cNvGrpSpPr/>
            <p:nvPr/>
          </p:nvGrpSpPr>
          <p:grpSpPr>
            <a:xfrm>
              <a:off x="10920536" y="2466851"/>
              <a:ext cx="581348" cy="126235"/>
              <a:chOff x="8092857" y="2115830"/>
              <a:chExt cx="581348" cy="126235"/>
            </a:xfrm>
          </p:grpSpPr>
          <p:sp>
            <p:nvSpPr>
              <p:cNvPr id="66" name="Rectangle 15">
                <a:extLst>
                  <a:ext uri="{FF2B5EF4-FFF2-40B4-BE49-F238E27FC236}">
                    <a16:creationId xmlns:a16="http://schemas.microsoft.com/office/drawing/2014/main" id="{42FEEA29-DF45-4C8F-A94F-EC1C53672EE9}"/>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67" name="Rectangle 16">
                <a:extLst>
                  <a:ext uri="{FF2B5EF4-FFF2-40B4-BE49-F238E27FC236}">
                    <a16:creationId xmlns:a16="http://schemas.microsoft.com/office/drawing/2014/main" id="{2D0094C5-DED4-013A-F9FC-5B9F9A91B5D9}"/>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68" name="Rectangle 17">
                <a:extLst>
                  <a:ext uri="{FF2B5EF4-FFF2-40B4-BE49-F238E27FC236}">
                    <a16:creationId xmlns:a16="http://schemas.microsoft.com/office/drawing/2014/main" id="{7BAF1451-421B-046C-CD7C-2910D999F30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8677" name="Rectangle 31">
            <a:extLst>
              <a:ext uri="{FF2B5EF4-FFF2-40B4-BE49-F238E27FC236}">
                <a16:creationId xmlns:a16="http://schemas.microsoft.com/office/drawing/2014/main" id="{8FD7A9B2-3C3B-4F10-ABF4-14C5C7C5797F}"/>
              </a:ext>
            </a:extLst>
          </p:cNvPr>
          <p:cNvSpPr>
            <a:spLocks noGrp="1" noChangeArrowheads="1"/>
          </p:cNvSpPr>
          <p:nvPr>
            <p:ph type="title"/>
          </p:nvPr>
        </p:nvSpPr>
        <p:spPr/>
        <p:txBody>
          <a:bodyPr>
            <a:normAutofit/>
          </a:bodyPr>
          <a:lstStyle/>
          <a:p>
            <a:pPr eaLnBrk="1" hangingPunct="1"/>
            <a:r>
              <a:rPr lang="it-IT" altLang="it-IT" sz="4400" dirty="0" err="1"/>
              <a:t>inspecting</a:t>
            </a:r>
            <a:r>
              <a:rPr lang="it-IT" altLang="it-IT" sz="4400" dirty="0"/>
              <a:t> the </a:t>
            </a:r>
            <a:r>
              <a:rPr lang="it-IT" altLang="it-IT" sz="4400" dirty="0" err="1"/>
              <a:t>neighbor</a:t>
            </a:r>
            <a:r>
              <a:rPr lang="it-IT" altLang="it-IT" sz="4400" dirty="0"/>
              <a:t> cache</a:t>
            </a:r>
            <a:endParaRPr lang="en-US" altLang="it-IT" sz="3600" dirty="0"/>
          </a:p>
        </p:txBody>
      </p:sp>
      <p:sp>
        <p:nvSpPr>
          <p:cNvPr id="28678" name="Rectangle 32">
            <a:extLst>
              <a:ext uri="{FF2B5EF4-FFF2-40B4-BE49-F238E27FC236}">
                <a16:creationId xmlns:a16="http://schemas.microsoft.com/office/drawing/2014/main" id="{9A334A64-EACC-6B93-B45A-63EF13828316}"/>
              </a:ext>
            </a:extLst>
          </p:cNvPr>
          <p:cNvSpPr>
            <a:spLocks noGrp="1" noChangeArrowheads="1"/>
          </p:cNvSpPr>
          <p:nvPr>
            <p:ph idx="1"/>
          </p:nvPr>
        </p:nvSpPr>
        <p:spPr>
          <a:xfrm>
            <a:off x="609600" y="1412777"/>
            <a:ext cx="10972800" cy="1421496"/>
          </a:xfrm>
        </p:spPr>
        <p:txBody>
          <a:bodyPr/>
          <a:lstStyle/>
          <a:p>
            <a:pPr eaLnBrk="1" hangingPunct="1">
              <a:lnSpc>
                <a:spcPct val="80000"/>
              </a:lnSpc>
            </a:pPr>
            <a:r>
              <a:rPr lang="en-US" altLang="it-IT" sz="2800"/>
              <a:t>what about routers?</a:t>
            </a:r>
          </a:p>
          <a:p>
            <a:pPr eaLnBrk="1" hangingPunct="1">
              <a:lnSpc>
                <a:spcPct val="80000"/>
              </a:lnSpc>
            </a:pPr>
            <a:r>
              <a:rPr lang="en-US" altLang="it-IT" sz="2800"/>
              <a:t>routers perform ND too (hence have neighbor caches) </a:t>
            </a:r>
          </a:p>
        </p:txBody>
      </p:sp>
      <p:sp>
        <p:nvSpPr>
          <p:cNvPr id="60" name="Segnaposto data 3">
            <a:extLst>
              <a:ext uri="{FF2B5EF4-FFF2-40B4-BE49-F238E27FC236}">
                <a16:creationId xmlns:a16="http://schemas.microsoft.com/office/drawing/2014/main" id="{320875C6-0D5C-6F07-5FA7-88E02847079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61" name="Segnaposto piè di pagina 4">
            <a:extLst>
              <a:ext uri="{FF2B5EF4-FFF2-40B4-BE49-F238E27FC236}">
                <a16:creationId xmlns:a16="http://schemas.microsoft.com/office/drawing/2014/main" id="{96D5B185-E82B-863E-2304-1E2533E4F0D1}"/>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8681" name="AutoShape 60">
            <a:extLst>
              <a:ext uri="{FF2B5EF4-FFF2-40B4-BE49-F238E27FC236}">
                <a16:creationId xmlns:a16="http://schemas.microsoft.com/office/drawing/2014/main" id="{5B74222B-803E-FF78-B884-E66E689E566E}"/>
              </a:ext>
            </a:extLst>
          </p:cNvPr>
          <p:cNvSpPr>
            <a:spLocks noChangeArrowheads="1"/>
          </p:cNvSpPr>
          <p:nvPr/>
        </p:nvSpPr>
        <p:spPr bwMode="auto">
          <a:xfrm>
            <a:off x="11094529" y="2869821"/>
            <a:ext cx="848885" cy="441453"/>
          </a:xfrm>
          <a:prstGeom prst="wedgeRoundRectCallout">
            <a:avLst>
              <a:gd name="adj1" fmla="val -145125"/>
              <a:gd name="adj2" fmla="val 70882"/>
              <a:gd name="adj3" fmla="val 16667"/>
            </a:avLst>
          </a:prstGeom>
          <a:solidFill>
            <a:schemeClr val="accent2"/>
          </a:solidFill>
          <a:ln w="9525">
            <a:solidFill>
              <a:schemeClr val="tx1"/>
            </a:solidFill>
            <a:miter lim="800000"/>
            <a:headEnd/>
            <a:tailEnd/>
          </a:ln>
          <a:effectLst/>
        </p:spPr>
        <p:txBody>
          <a:bodyPr lIns="90000" tIns="46800" rIns="90000" bIns="46800"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pc1</a:t>
            </a:r>
            <a:endParaRPr lang="it-IT" altLang="it-IT" sz="1600"/>
          </a:p>
        </p:txBody>
      </p:sp>
      <p:sp>
        <p:nvSpPr>
          <p:cNvPr id="28682" name="AutoShape 61">
            <a:extLst>
              <a:ext uri="{FF2B5EF4-FFF2-40B4-BE49-F238E27FC236}">
                <a16:creationId xmlns:a16="http://schemas.microsoft.com/office/drawing/2014/main" id="{977DC20A-B553-3521-D64A-1315F1D95E80}"/>
              </a:ext>
            </a:extLst>
          </p:cNvPr>
          <p:cNvSpPr>
            <a:spLocks noChangeArrowheads="1"/>
          </p:cNvSpPr>
          <p:nvPr/>
        </p:nvSpPr>
        <p:spPr bwMode="auto">
          <a:xfrm>
            <a:off x="-7114" y="2384531"/>
            <a:ext cx="1295400" cy="504825"/>
          </a:xfrm>
          <a:prstGeom prst="wedgeRoundRectCallout">
            <a:avLst>
              <a:gd name="adj1" fmla="val 34880"/>
              <a:gd name="adj2" fmla="val 78933"/>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r2 (eth1)</a:t>
            </a:r>
          </a:p>
          <a:p>
            <a:pPr algn="ctr" eaLnBrk="1" hangingPunct="1">
              <a:spcBef>
                <a:spcPct val="0"/>
              </a:spcBef>
              <a:buClrTx/>
              <a:buSzTx/>
              <a:buFontTx/>
              <a:buNone/>
            </a:pPr>
            <a:endParaRPr lang="it-IT" altLang="it-IT" sz="2000"/>
          </a:p>
        </p:txBody>
      </p:sp>
      <p:grpSp>
        <p:nvGrpSpPr>
          <p:cNvPr id="77" name="Group 1">
            <a:extLst>
              <a:ext uri="{FF2B5EF4-FFF2-40B4-BE49-F238E27FC236}">
                <a16:creationId xmlns:a16="http://schemas.microsoft.com/office/drawing/2014/main" id="{A6225F15-4BC3-FAF1-5A29-8241D82A4D11}"/>
              </a:ext>
            </a:extLst>
          </p:cNvPr>
          <p:cNvGrpSpPr/>
          <p:nvPr/>
        </p:nvGrpSpPr>
        <p:grpSpPr>
          <a:xfrm>
            <a:off x="993535" y="4377361"/>
            <a:ext cx="10216014" cy="2003822"/>
            <a:chOff x="1364266" y="2378845"/>
            <a:chExt cx="10216014" cy="2003822"/>
          </a:xfrm>
        </p:grpSpPr>
        <p:sp>
          <p:nvSpPr>
            <p:cNvPr id="78" name="Rectangle 4">
              <a:extLst>
                <a:ext uri="{FF2B5EF4-FFF2-40B4-BE49-F238E27FC236}">
                  <a16:creationId xmlns:a16="http://schemas.microsoft.com/office/drawing/2014/main" id="{F36FE27C-5297-B27F-5177-9A29E7AC289B}"/>
                </a:ext>
              </a:extLst>
            </p:cNvPr>
            <p:cNvSpPr/>
            <p:nvPr/>
          </p:nvSpPr>
          <p:spPr>
            <a:xfrm>
              <a:off x="1364266" y="2668295"/>
              <a:ext cx="10216014" cy="171437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root@r2:/#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fe80::200:ff:fe00:c1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00:00:00:00:00:c1 router STALE </a:t>
              </a:r>
            </a:p>
            <a:p>
              <a:pPr eaLnBrk="1" hangingPunct="1"/>
              <a:r>
                <a:rPr lang="en-US" altLang="it-IT" dirty="0">
                  <a:solidFill>
                    <a:schemeClr val="bg1"/>
                  </a:solidFill>
                  <a:latin typeface="Lucida Console" panose="020B0609040504020204" pitchFamily="49" charset="0"/>
                </a:rPr>
                <a:t>fe80::200:ff:fe00:3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00:00:00:00:00:03 router STALE </a:t>
              </a:r>
            </a:p>
            <a:p>
              <a:pPr eaLnBrk="1" hangingPunct="1"/>
              <a:r>
                <a:rPr lang="en-US" altLang="it-IT" dirty="0">
                  <a:solidFill>
                    <a:schemeClr val="bg1"/>
                  </a:solidFill>
                  <a:latin typeface="Lucida Console" panose="020B0609040504020204" pitchFamily="49" charset="0"/>
                </a:rPr>
                <a:t>fe80::200:ff:fe00:b1 dev eth1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00:00:00:00:00:b1 router STALE </a:t>
              </a:r>
            </a:p>
            <a:p>
              <a:pPr eaLnBrk="1" hangingPunct="1"/>
              <a:r>
                <a:rPr lang="en-US" altLang="it-IT" dirty="0">
                  <a:solidFill>
                    <a:schemeClr val="bg1"/>
                  </a:solidFill>
                  <a:latin typeface="Lucida Console" panose="020B0609040504020204" pitchFamily="49" charset="0"/>
                </a:rPr>
                <a:t>2001::3:200:ff:fe00:2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00:00:00:00:00:02 router STALE </a:t>
              </a:r>
            </a:p>
            <a:p>
              <a:pPr eaLnBrk="1" hangingPunct="1"/>
              <a:r>
                <a:rPr lang="en-US" altLang="it-IT" dirty="0">
                  <a:solidFill>
                    <a:schemeClr val="bg1"/>
                  </a:solidFill>
                  <a:latin typeface="Lucida Console" panose="020B0609040504020204" pitchFamily="49" charset="0"/>
                </a:rPr>
                <a:t>fe80::200:ff:fe00:2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00:00:00:00:00:02 router STALE </a:t>
              </a:r>
            </a:p>
          </p:txBody>
        </p:sp>
        <p:sp>
          <p:nvSpPr>
            <p:cNvPr id="79" name="Rectangle 5">
              <a:extLst>
                <a:ext uri="{FF2B5EF4-FFF2-40B4-BE49-F238E27FC236}">
                  <a16:creationId xmlns:a16="http://schemas.microsoft.com/office/drawing/2014/main" id="{A40B1B01-1FAA-BEFE-8460-BDB9AE2B2CD5}"/>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r2</a:t>
              </a:r>
            </a:p>
          </p:txBody>
        </p:sp>
        <p:grpSp>
          <p:nvGrpSpPr>
            <p:cNvPr id="80" name="Group 14">
              <a:extLst>
                <a:ext uri="{FF2B5EF4-FFF2-40B4-BE49-F238E27FC236}">
                  <a16:creationId xmlns:a16="http://schemas.microsoft.com/office/drawing/2014/main" id="{FB7C8FDF-6C85-A4FF-FF1B-4E1F747A529C}"/>
                </a:ext>
              </a:extLst>
            </p:cNvPr>
            <p:cNvGrpSpPr/>
            <p:nvPr/>
          </p:nvGrpSpPr>
          <p:grpSpPr>
            <a:xfrm>
              <a:off x="10920536" y="2466851"/>
              <a:ext cx="581348" cy="126235"/>
              <a:chOff x="8092857" y="2115830"/>
              <a:chExt cx="581348" cy="126235"/>
            </a:xfrm>
          </p:grpSpPr>
          <p:sp>
            <p:nvSpPr>
              <p:cNvPr id="81" name="Rectangle 15">
                <a:extLst>
                  <a:ext uri="{FF2B5EF4-FFF2-40B4-BE49-F238E27FC236}">
                    <a16:creationId xmlns:a16="http://schemas.microsoft.com/office/drawing/2014/main" id="{9C403AB4-B2A9-F229-C74C-2726296EEF71}"/>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82" name="Rectangle 16">
                <a:extLst>
                  <a:ext uri="{FF2B5EF4-FFF2-40B4-BE49-F238E27FC236}">
                    <a16:creationId xmlns:a16="http://schemas.microsoft.com/office/drawing/2014/main" id="{C667253F-0D31-7620-1E34-E1EE0C5BE235}"/>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83" name="Rectangle 17">
                <a:extLst>
                  <a:ext uri="{FF2B5EF4-FFF2-40B4-BE49-F238E27FC236}">
                    <a16:creationId xmlns:a16="http://schemas.microsoft.com/office/drawing/2014/main" id="{F083EEEF-4561-796E-C7B1-0B8A8929F4BE}"/>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8683" name="AutoShape 62">
            <a:extLst>
              <a:ext uri="{FF2B5EF4-FFF2-40B4-BE49-F238E27FC236}">
                <a16:creationId xmlns:a16="http://schemas.microsoft.com/office/drawing/2014/main" id="{1E1DACFF-02D6-04DB-4809-339F31045513}"/>
              </a:ext>
            </a:extLst>
          </p:cNvPr>
          <p:cNvSpPr>
            <a:spLocks noChangeArrowheads="1"/>
          </p:cNvSpPr>
          <p:nvPr/>
        </p:nvSpPr>
        <p:spPr bwMode="auto">
          <a:xfrm>
            <a:off x="11094529" y="5511425"/>
            <a:ext cx="848885" cy="441454"/>
          </a:xfrm>
          <a:prstGeom prst="wedgeRoundRectCallout">
            <a:avLst>
              <a:gd name="adj1" fmla="val -116175"/>
              <a:gd name="adj2" fmla="val 47697"/>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pc2</a:t>
            </a:r>
            <a:endParaRPr lang="it-IT" altLang="it-IT" sz="1600"/>
          </a:p>
        </p:txBody>
      </p:sp>
      <p:sp>
        <p:nvSpPr>
          <p:cNvPr id="28684" name="AutoShape 63">
            <a:extLst>
              <a:ext uri="{FF2B5EF4-FFF2-40B4-BE49-F238E27FC236}">
                <a16:creationId xmlns:a16="http://schemas.microsoft.com/office/drawing/2014/main" id="{68927D15-D282-C323-8AC4-6058D1D31CDC}"/>
              </a:ext>
            </a:extLst>
          </p:cNvPr>
          <p:cNvSpPr>
            <a:spLocks noChangeArrowheads="1"/>
          </p:cNvSpPr>
          <p:nvPr/>
        </p:nvSpPr>
        <p:spPr bwMode="auto">
          <a:xfrm>
            <a:off x="97013" y="4228975"/>
            <a:ext cx="1087145" cy="725253"/>
          </a:xfrm>
          <a:prstGeom prst="wedgeRoundRectCallout">
            <a:avLst>
              <a:gd name="adj1" fmla="val 37794"/>
              <a:gd name="adj2" fmla="val 137038"/>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r1 (eth1)</a:t>
            </a:r>
          </a:p>
          <a:p>
            <a:pPr algn="ctr" eaLnBrk="1" hangingPunct="1">
              <a:spcBef>
                <a:spcPct val="0"/>
              </a:spcBef>
              <a:buClrTx/>
              <a:buSzTx/>
              <a:buFontTx/>
              <a:buNone/>
            </a:pPr>
            <a:endParaRPr lang="it-IT" altLang="it-IT" sz="2000"/>
          </a:p>
        </p:txBody>
      </p:sp>
      <p:sp>
        <p:nvSpPr>
          <p:cNvPr id="2" name="AutoShape 60">
            <a:extLst>
              <a:ext uri="{FF2B5EF4-FFF2-40B4-BE49-F238E27FC236}">
                <a16:creationId xmlns:a16="http://schemas.microsoft.com/office/drawing/2014/main" id="{26464013-AC61-6281-FC3D-A8061D225123}"/>
              </a:ext>
            </a:extLst>
          </p:cNvPr>
          <p:cNvSpPr>
            <a:spLocks noChangeArrowheads="1"/>
          </p:cNvSpPr>
          <p:nvPr/>
        </p:nvSpPr>
        <p:spPr bwMode="auto">
          <a:xfrm>
            <a:off x="11094529" y="3353711"/>
            <a:ext cx="848885" cy="441453"/>
          </a:xfrm>
          <a:prstGeom prst="wedgeRoundRectCallout">
            <a:avLst>
              <a:gd name="adj1" fmla="val -120267"/>
              <a:gd name="adj2" fmla="val 25073"/>
              <a:gd name="adj3" fmla="val 16667"/>
            </a:avLst>
          </a:prstGeom>
          <a:solidFill>
            <a:schemeClr val="accent2"/>
          </a:solidFill>
          <a:ln w="9525">
            <a:solidFill>
              <a:schemeClr val="tx1"/>
            </a:solidFill>
            <a:miter lim="800000"/>
            <a:headEnd/>
            <a:tailEnd/>
          </a:ln>
          <a:effectLst/>
        </p:spPr>
        <p:txBody>
          <a:bodyPr lIns="90000" tIns="46800" rIns="90000" bIns="46800"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pc1</a:t>
            </a:r>
            <a:endParaRPr lang="it-IT" altLang="it-IT" sz="1600"/>
          </a:p>
        </p:txBody>
      </p:sp>
      <p:sp>
        <p:nvSpPr>
          <p:cNvPr id="3" name="AutoShape 62">
            <a:extLst>
              <a:ext uri="{FF2B5EF4-FFF2-40B4-BE49-F238E27FC236}">
                <a16:creationId xmlns:a16="http://schemas.microsoft.com/office/drawing/2014/main" id="{3CDF73D4-BA4B-2FD6-BB2D-F9D235A0ED1F}"/>
              </a:ext>
            </a:extLst>
          </p:cNvPr>
          <p:cNvSpPr>
            <a:spLocks noChangeArrowheads="1"/>
          </p:cNvSpPr>
          <p:nvPr/>
        </p:nvSpPr>
        <p:spPr bwMode="auto">
          <a:xfrm>
            <a:off x="11094529" y="5985066"/>
            <a:ext cx="848885" cy="441454"/>
          </a:xfrm>
          <a:prstGeom prst="wedgeRoundRectCallout">
            <a:avLst>
              <a:gd name="adj1" fmla="val -154498"/>
              <a:gd name="adj2" fmla="val 11847"/>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pc2</a:t>
            </a:r>
            <a:endParaRPr lang="it-IT" altLang="it-IT" sz="1600"/>
          </a:p>
        </p:txBody>
      </p:sp>
    </p:spTree>
    <p:extLst>
      <p:ext uri="{BB962C8B-B14F-4D97-AF65-F5344CB8AC3E}">
        <p14:creationId xmlns:p14="http://schemas.microsoft.com/office/powerpoint/2010/main" val="714015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45">
            <a:extLst>
              <a:ext uri="{FF2B5EF4-FFF2-40B4-BE49-F238E27FC236}">
                <a16:creationId xmlns:a16="http://schemas.microsoft.com/office/drawing/2014/main" id="{DDBBD3EB-83E1-837C-8FAF-D4E095530AEF}"/>
              </a:ext>
            </a:extLst>
          </p:cNvPr>
          <p:cNvSpPr>
            <a:spLocks noGrp="1" noChangeArrowheads="1"/>
          </p:cNvSpPr>
          <p:nvPr>
            <p:ph type="title"/>
          </p:nvPr>
        </p:nvSpPr>
        <p:spPr/>
        <p:txBody>
          <a:bodyPr/>
          <a:lstStyle/>
          <a:p>
            <a:pPr eaLnBrk="1" hangingPunct="1"/>
            <a:r>
              <a:rPr lang="it-IT" altLang="it-IT"/>
              <a:t>network </a:t>
            </a:r>
            <a:r>
              <a:rPr lang="it-IT" altLang="it-IT" err="1"/>
              <a:t>topology</a:t>
            </a:r>
            <a:r>
              <a:rPr lang="it-IT" altLang="it-IT"/>
              <a:t> – high </a:t>
            </a:r>
            <a:r>
              <a:rPr lang="it-IT" altLang="it-IT" err="1"/>
              <a:t>level</a:t>
            </a:r>
            <a:r>
              <a:rPr lang="it-IT" altLang="it-IT"/>
              <a:t> </a:t>
            </a:r>
            <a:r>
              <a:rPr lang="it-IT" altLang="it-IT" err="1"/>
              <a:t>view</a:t>
            </a:r>
            <a:endParaRPr lang="it-IT" altLang="it-IT"/>
          </a:p>
        </p:txBody>
      </p:sp>
      <p:sp>
        <p:nvSpPr>
          <p:cNvPr id="20" name="Segnaposto data 2">
            <a:extLst>
              <a:ext uri="{FF2B5EF4-FFF2-40B4-BE49-F238E27FC236}">
                <a16:creationId xmlns:a16="http://schemas.microsoft.com/office/drawing/2014/main" id="{DC6A64BB-0175-E707-376E-08B1179DB40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21" name="Segnaposto piè di pagina 3">
            <a:extLst>
              <a:ext uri="{FF2B5EF4-FFF2-40B4-BE49-F238E27FC236}">
                <a16:creationId xmlns:a16="http://schemas.microsoft.com/office/drawing/2014/main" id="{D772AB49-19F4-FF71-BE18-EA691226895A}"/>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9223" name="Rectangle 17">
            <a:extLst>
              <a:ext uri="{FF2B5EF4-FFF2-40B4-BE49-F238E27FC236}">
                <a16:creationId xmlns:a16="http://schemas.microsoft.com/office/drawing/2014/main" id="{4B3708BF-68E7-A204-5290-A58524CE77C7}"/>
              </a:ext>
            </a:extLst>
          </p:cNvPr>
          <p:cNvSpPr>
            <a:spLocks noChangeArrowheads="1"/>
          </p:cNvSpPr>
          <p:nvPr/>
        </p:nvSpPr>
        <p:spPr bwMode="auto">
          <a:xfrm>
            <a:off x="7881945" y="5257801"/>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sp>
        <p:nvSpPr>
          <p:cNvPr id="9224" name="Rectangle 123">
            <a:extLst>
              <a:ext uri="{FF2B5EF4-FFF2-40B4-BE49-F238E27FC236}">
                <a16:creationId xmlns:a16="http://schemas.microsoft.com/office/drawing/2014/main" id="{F6A0A16E-B659-66C9-7C80-5574E8C32F91}"/>
              </a:ext>
            </a:extLst>
          </p:cNvPr>
          <p:cNvSpPr>
            <a:spLocks noChangeArrowheads="1"/>
          </p:cNvSpPr>
          <p:nvPr/>
        </p:nvSpPr>
        <p:spPr bwMode="auto">
          <a:xfrm>
            <a:off x="7424745" y="2286001"/>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9225" name="Rectangle 124">
            <a:extLst>
              <a:ext uri="{FF2B5EF4-FFF2-40B4-BE49-F238E27FC236}">
                <a16:creationId xmlns:a16="http://schemas.microsoft.com/office/drawing/2014/main" id="{29310477-F463-FCC0-DE1A-3B0639172AF5}"/>
              </a:ext>
            </a:extLst>
          </p:cNvPr>
          <p:cNvSpPr>
            <a:spLocks noChangeArrowheads="1"/>
          </p:cNvSpPr>
          <p:nvPr/>
        </p:nvSpPr>
        <p:spPr bwMode="auto">
          <a:xfrm>
            <a:off x="9251957" y="2286001"/>
            <a:ext cx="696913"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sp>
        <p:nvSpPr>
          <p:cNvPr id="9226" name="Rectangle 125">
            <a:extLst>
              <a:ext uri="{FF2B5EF4-FFF2-40B4-BE49-F238E27FC236}">
                <a16:creationId xmlns:a16="http://schemas.microsoft.com/office/drawing/2014/main" id="{87BF248B-CFBE-3344-4ABA-B744DCFC3FFC}"/>
              </a:ext>
            </a:extLst>
          </p:cNvPr>
          <p:cNvSpPr>
            <a:spLocks noChangeArrowheads="1"/>
          </p:cNvSpPr>
          <p:nvPr/>
        </p:nvSpPr>
        <p:spPr bwMode="auto">
          <a:xfrm>
            <a:off x="3271838" y="2514602"/>
            <a:ext cx="696912"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9227" name="Line 127">
            <a:extLst>
              <a:ext uri="{FF2B5EF4-FFF2-40B4-BE49-F238E27FC236}">
                <a16:creationId xmlns:a16="http://schemas.microsoft.com/office/drawing/2014/main" id="{D1BF9110-45DF-4344-66AA-F6908540F3CA}"/>
              </a:ext>
            </a:extLst>
          </p:cNvPr>
          <p:cNvSpPr>
            <a:spLocks noChangeShapeType="1"/>
          </p:cNvSpPr>
          <p:nvPr/>
        </p:nvSpPr>
        <p:spPr bwMode="auto">
          <a:xfrm flipV="1">
            <a:off x="3929063" y="3124202"/>
            <a:ext cx="0" cy="2133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9228" name="Line 136">
            <a:extLst>
              <a:ext uri="{FF2B5EF4-FFF2-40B4-BE49-F238E27FC236}">
                <a16:creationId xmlns:a16="http://schemas.microsoft.com/office/drawing/2014/main" id="{9EFA41F6-0A14-E23B-1D54-ED15C6656487}"/>
              </a:ext>
            </a:extLst>
          </p:cNvPr>
          <p:cNvSpPr>
            <a:spLocks noChangeShapeType="1"/>
          </p:cNvSpPr>
          <p:nvPr/>
        </p:nvSpPr>
        <p:spPr bwMode="auto">
          <a:xfrm>
            <a:off x="8424863" y="4114802"/>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29" name="Line 137">
            <a:extLst>
              <a:ext uri="{FF2B5EF4-FFF2-40B4-BE49-F238E27FC236}">
                <a16:creationId xmlns:a16="http://schemas.microsoft.com/office/drawing/2014/main" id="{9154A1B7-D2E0-1C23-8E37-28788FF152BB}"/>
              </a:ext>
            </a:extLst>
          </p:cNvPr>
          <p:cNvSpPr>
            <a:spLocks noChangeShapeType="1"/>
          </p:cNvSpPr>
          <p:nvPr/>
        </p:nvSpPr>
        <p:spPr bwMode="auto">
          <a:xfrm flipH="1">
            <a:off x="4211645" y="5562600"/>
            <a:ext cx="3679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0" name="Line 138">
            <a:extLst>
              <a:ext uri="{FF2B5EF4-FFF2-40B4-BE49-F238E27FC236}">
                <a16:creationId xmlns:a16="http://schemas.microsoft.com/office/drawing/2014/main" id="{5D55B538-3301-64D2-21FB-DE224AFBE404}"/>
              </a:ext>
            </a:extLst>
          </p:cNvPr>
          <p:cNvSpPr>
            <a:spLocks noChangeShapeType="1"/>
          </p:cNvSpPr>
          <p:nvPr/>
        </p:nvSpPr>
        <p:spPr bwMode="auto">
          <a:xfrm>
            <a:off x="3929063" y="4114802"/>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1" name="Line 139">
            <a:extLst>
              <a:ext uri="{FF2B5EF4-FFF2-40B4-BE49-F238E27FC236}">
                <a16:creationId xmlns:a16="http://schemas.microsoft.com/office/drawing/2014/main" id="{E03282CD-92B7-2240-498A-7D343939F48D}"/>
              </a:ext>
            </a:extLst>
          </p:cNvPr>
          <p:cNvSpPr>
            <a:spLocks noChangeShapeType="1"/>
          </p:cNvSpPr>
          <p:nvPr/>
        </p:nvSpPr>
        <p:spPr bwMode="auto">
          <a:xfrm flipH="1">
            <a:off x="3167063" y="4114800"/>
            <a:ext cx="1295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2" name="Line 140">
            <a:extLst>
              <a:ext uri="{FF2B5EF4-FFF2-40B4-BE49-F238E27FC236}">
                <a16:creationId xmlns:a16="http://schemas.microsoft.com/office/drawing/2014/main" id="{BFA3C85C-AAAB-7DF0-9D5D-E386E975620D}"/>
              </a:ext>
            </a:extLst>
          </p:cNvPr>
          <p:cNvSpPr>
            <a:spLocks noChangeShapeType="1"/>
          </p:cNvSpPr>
          <p:nvPr/>
        </p:nvSpPr>
        <p:spPr bwMode="auto">
          <a:xfrm flipH="1">
            <a:off x="7358063" y="41148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3" name="Line 141">
            <a:extLst>
              <a:ext uri="{FF2B5EF4-FFF2-40B4-BE49-F238E27FC236}">
                <a16:creationId xmlns:a16="http://schemas.microsoft.com/office/drawing/2014/main" id="{DEFC0B06-B909-AF9D-3BFB-FAB18BC1E655}"/>
              </a:ext>
            </a:extLst>
          </p:cNvPr>
          <p:cNvSpPr>
            <a:spLocks noChangeShapeType="1"/>
          </p:cNvSpPr>
          <p:nvPr/>
        </p:nvSpPr>
        <p:spPr bwMode="auto">
          <a:xfrm>
            <a:off x="3548063" y="31242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4" name="Line 142">
            <a:extLst>
              <a:ext uri="{FF2B5EF4-FFF2-40B4-BE49-F238E27FC236}">
                <a16:creationId xmlns:a16="http://schemas.microsoft.com/office/drawing/2014/main" id="{9F657CCA-7BD5-3182-0B67-7D204B9B9F20}"/>
              </a:ext>
            </a:extLst>
          </p:cNvPr>
          <p:cNvSpPr>
            <a:spLocks noChangeShapeType="1"/>
          </p:cNvSpPr>
          <p:nvPr/>
        </p:nvSpPr>
        <p:spPr bwMode="auto">
          <a:xfrm>
            <a:off x="7816850" y="28956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5" name="Line 143">
            <a:extLst>
              <a:ext uri="{FF2B5EF4-FFF2-40B4-BE49-F238E27FC236}">
                <a16:creationId xmlns:a16="http://schemas.microsoft.com/office/drawing/2014/main" id="{8D98DACB-948C-97B4-F7AA-B207FEC15E9A}"/>
              </a:ext>
            </a:extLst>
          </p:cNvPr>
          <p:cNvSpPr>
            <a:spLocks noChangeShapeType="1"/>
          </p:cNvSpPr>
          <p:nvPr/>
        </p:nvSpPr>
        <p:spPr bwMode="auto">
          <a:xfrm>
            <a:off x="9644063" y="28956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7" name="Rectangle 15">
            <a:extLst>
              <a:ext uri="{FF2B5EF4-FFF2-40B4-BE49-F238E27FC236}">
                <a16:creationId xmlns:a16="http://schemas.microsoft.com/office/drawing/2014/main" id="{7B9E2F5C-AEB4-0356-212C-5AA8C7862590}"/>
              </a:ext>
            </a:extLst>
          </p:cNvPr>
          <p:cNvSpPr>
            <a:spLocks noChangeArrowheads="1"/>
          </p:cNvSpPr>
          <p:nvPr/>
        </p:nvSpPr>
        <p:spPr bwMode="auto">
          <a:xfrm>
            <a:off x="3602044" y="5257801"/>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err="1"/>
              <a:t>wireshark</a:t>
            </a:r>
            <a:endParaRPr lang="en-US" altLang="it-IT"/>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Immagine 2">
            <a:extLst>
              <a:ext uri="{FF2B5EF4-FFF2-40B4-BE49-F238E27FC236}">
                <a16:creationId xmlns:a16="http://schemas.microsoft.com/office/drawing/2014/main" id="{A1320403-A00A-27CC-7154-7D52E2B273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9254" y="1053608"/>
            <a:ext cx="10273492" cy="5399583"/>
          </a:xfrm>
          <a:prstGeom prst="rect">
            <a:avLst/>
          </a:prstGeom>
        </p:spPr>
      </p:pic>
      <p:sp>
        <p:nvSpPr>
          <p:cNvPr id="8" name="AutoShape 62">
            <a:extLst>
              <a:ext uri="{FF2B5EF4-FFF2-40B4-BE49-F238E27FC236}">
                <a16:creationId xmlns:a16="http://schemas.microsoft.com/office/drawing/2014/main" id="{F517F7FD-68AB-9390-0FC0-85B05D162097}"/>
              </a:ext>
            </a:extLst>
          </p:cNvPr>
          <p:cNvSpPr>
            <a:spLocks noChangeArrowheads="1"/>
          </p:cNvSpPr>
          <p:nvPr/>
        </p:nvSpPr>
        <p:spPr bwMode="auto">
          <a:xfrm>
            <a:off x="8903231" y="443177"/>
            <a:ext cx="2736850" cy="779817"/>
          </a:xfrm>
          <a:prstGeom prst="wedgeRoundRectCallout">
            <a:avLst>
              <a:gd name="adj1" fmla="val -41490"/>
              <a:gd name="adj2" fmla="val 204187"/>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which is the mac address of r1</a:t>
            </a:r>
          </a:p>
        </p:txBody>
      </p:sp>
    </p:spTree>
    <p:extLst>
      <p:ext uri="{BB962C8B-B14F-4D97-AF65-F5344CB8AC3E}">
        <p14:creationId xmlns:p14="http://schemas.microsoft.com/office/powerpoint/2010/main" val="2558970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42">
            <a:extLst>
              <a:ext uri="{FF2B5EF4-FFF2-40B4-BE49-F238E27FC236}">
                <a16:creationId xmlns:a16="http://schemas.microsoft.com/office/drawing/2014/main" id="{78BA95E1-DD9C-0DD8-974E-67CA12DD470F}"/>
              </a:ext>
            </a:extLst>
          </p:cNvPr>
          <p:cNvSpPr>
            <a:spLocks noGrp="1" noChangeArrowheads="1"/>
          </p:cNvSpPr>
          <p:nvPr>
            <p:ph type="title"/>
          </p:nvPr>
        </p:nvSpPr>
        <p:spPr>
          <a:xfrm>
            <a:off x="1143000" y="115893"/>
            <a:ext cx="9906000" cy="922337"/>
          </a:xfrm>
        </p:spPr>
        <p:txBody>
          <a:bodyPr/>
          <a:lstStyle/>
          <a:p>
            <a:pPr eaLnBrk="1" hangingPunct="1"/>
            <a:r>
              <a:rPr lang="en-US" altLang="it-IT" sz="4000"/>
              <a:t>understanding the whole picture</a:t>
            </a:r>
          </a:p>
        </p:txBody>
      </p:sp>
      <p:sp>
        <p:nvSpPr>
          <p:cNvPr id="43" name="Segnaposto data 2">
            <a:extLst>
              <a:ext uri="{FF2B5EF4-FFF2-40B4-BE49-F238E27FC236}">
                <a16:creationId xmlns:a16="http://schemas.microsoft.com/office/drawing/2014/main" id="{88EE1305-189C-F8DB-430C-3B88D253241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4" name="Segnaposto piè di pagina 3">
            <a:extLst>
              <a:ext uri="{FF2B5EF4-FFF2-40B4-BE49-F238E27FC236}">
                <a16:creationId xmlns:a16="http://schemas.microsoft.com/office/drawing/2014/main" id="{15ED51FC-604E-7D81-4A2B-F1D33F4B1BF2}"/>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36868" name="Rectangle 46">
            <a:extLst>
              <a:ext uri="{FF2B5EF4-FFF2-40B4-BE49-F238E27FC236}">
                <a16:creationId xmlns:a16="http://schemas.microsoft.com/office/drawing/2014/main" id="{B059E786-630C-AF7B-B0BC-106A2210A492}"/>
              </a:ext>
            </a:extLst>
          </p:cNvPr>
          <p:cNvSpPr>
            <a:spLocks noChangeArrowheads="1"/>
          </p:cNvSpPr>
          <p:nvPr/>
        </p:nvSpPr>
        <p:spPr bwMode="auto">
          <a:xfrm>
            <a:off x="2855918" y="6397611"/>
            <a:ext cx="8193087" cy="3715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36870" name="Rectangle 3">
            <a:extLst>
              <a:ext uri="{FF2B5EF4-FFF2-40B4-BE49-F238E27FC236}">
                <a16:creationId xmlns:a16="http://schemas.microsoft.com/office/drawing/2014/main" id="{24AACDF1-1DF6-00D0-2B01-4B756B83383F}"/>
              </a:ext>
            </a:extLst>
          </p:cNvPr>
          <p:cNvSpPr>
            <a:spLocks noChangeArrowheads="1"/>
          </p:cNvSpPr>
          <p:nvPr/>
        </p:nvSpPr>
        <p:spPr bwMode="auto">
          <a:xfrm>
            <a:off x="4354519" y="1281114"/>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36871" name="Rectangle 4">
            <a:extLst>
              <a:ext uri="{FF2B5EF4-FFF2-40B4-BE49-F238E27FC236}">
                <a16:creationId xmlns:a16="http://schemas.microsoft.com/office/drawing/2014/main" id="{C9041621-2FBC-6479-E8F1-4E8D5139DC4C}"/>
              </a:ext>
            </a:extLst>
          </p:cNvPr>
          <p:cNvSpPr>
            <a:spLocks noChangeArrowheads="1"/>
          </p:cNvSpPr>
          <p:nvPr/>
        </p:nvSpPr>
        <p:spPr bwMode="auto">
          <a:xfrm>
            <a:off x="7153282" y="1281114"/>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sp>
        <p:nvSpPr>
          <p:cNvPr id="36872" name="Rectangle 5">
            <a:extLst>
              <a:ext uri="{FF2B5EF4-FFF2-40B4-BE49-F238E27FC236}">
                <a16:creationId xmlns:a16="http://schemas.microsoft.com/office/drawing/2014/main" id="{2D5CD78D-F5C5-6BFF-73C0-31BD41AC0184}"/>
              </a:ext>
            </a:extLst>
          </p:cNvPr>
          <p:cNvSpPr>
            <a:spLocks noChangeArrowheads="1"/>
          </p:cNvSpPr>
          <p:nvPr/>
        </p:nvSpPr>
        <p:spPr bwMode="auto">
          <a:xfrm>
            <a:off x="1525594" y="1281114"/>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36873" name="Rectangle 6">
            <a:extLst>
              <a:ext uri="{FF2B5EF4-FFF2-40B4-BE49-F238E27FC236}">
                <a16:creationId xmlns:a16="http://schemas.microsoft.com/office/drawing/2014/main" id="{2C565433-54E4-9324-B6EE-3D255254AD37}"/>
              </a:ext>
            </a:extLst>
          </p:cNvPr>
          <p:cNvSpPr>
            <a:spLocks noChangeArrowheads="1"/>
          </p:cNvSpPr>
          <p:nvPr/>
        </p:nvSpPr>
        <p:spPr bwMode="auto">
          <a:xfrm>
            <a:off x="9993320" y="1281114"/>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36874" name="Line 7">
            <a:extLst>
              <a:ext uri="{FF2B5EF4-FFF2-40B4-BE49-F238E27FC236}">
                <a16:creationId xmlns:a16="http://schemas.microsoft.com/office/drawing/2014/main" id="{08B17557-90A9-512B-7996-11D74E5A7DDF}"/>
              </a:ext>
            </a:extLst>
          </p:cNvPr>
          <p:cNvSpPr>
            <a:spLocks noChangeShapeType="1"/>
          </p:cNvSpPr>
          <p:nvPr/>
        </p:nvSpPr>
        <p:spPr bwMode="auto">
          <a:xfrm>
            <a:off x="2208215" y="1585913"/>
            <a:ext cx="213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75" name="Line 8">
            <a:extLst>
              <a:ext uri="{FF2B5EF4-FFF2-40B4-BE49-F238E27FC236}">
                <a16:creationId xmlns:a16="http://schemas.microsoft.com/office/drawing/2014/main" id="{F1F352DF-F1B5-414E-FC83-FA34370B7E9F}"/>
              </a:ext>
            </a:extLst>
          </p:cNvPr>
          <p:cNvSpPr>
            <a:spLocks noChangeShapeType="1"/>
          </p:cNvSpPr>
          <p:nvPr/>
        </p:nvSpPr>
        <p:spPr bwMode="auto">
          <a:xfrm>
            <a:off x="5016501" y="1585913"/>
            <a:ext cx="213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76" name="Line 9">
            <a:extLst>
              <a:ext uri="{FF2B5EF4-FFF2-40B4-BE49-F238E27FC236}">
                <a16:creationId xmlns:a16="http://schemas.microsoft.com/office/drawing/2014/main" id="{9D73932D-C7BF-1525-A42D-8F5C805B678F}"/>
              </a:ext>
            </a:extLst>
          </p:cNvPr>
          <p:cNvSpPr>
            <a:spLocks noChangeShapeType="1"/>
          </p:cNvSpPr>
          <p:nvPr/>
        </p:nvSpPr>
        <p:spPr bwMode="auto">
          <a:xfrm>
            <a:off x="7850189" y="1585913"/>
            <a:ext cx="213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77" name="Line 10">
            <a:extLst>
              <a:ext uri="{FF2B5EF4-FFF2-40B4-BE49-F238E27FC236}">
                <a16:creationId xmlns:a16="http://schemas.microsoft.com/office/drawing/2014/main" id="{4D116229-8773-C0F7-E8FB-AD05373A7FF5}"/>
              </a:ext>
            </a:extLst>
          </p:cNvPr>
          <p:cNvSpPr>
            <a:spLocks noChangeShapeType="1"/>
          </p:cNvSpPr>
          <p:nvPr/>
        </p:nvSpPr>
        <p:spPr bwMode="auto">
          <a:xfrm>
            <a:off x="1862138"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78" name="Line 11">
            <a:extLst>
              <a:ext uri="{FF2B5EF4-FFF2-40B4-BE49-F238E27FC236}">
                <a16:creationId xmlns:a16="http://schemas.microsoft.com/office/drawing/2014/main" id="{2B42BBAC-4803-6731-A0FB-458ED85F02EB}"/>
              </a:ext>
            </a:extLst>
          </p:cNvPr>
          <p:cNvSpPr>
            <a:spLocks noChangeShapeType="1"/>
          </p:cNvSpPr>
          <p:nvPr/>
        </p:nvSpPr>
        <p:spPr bwMode="auto">
          <a:xfrm>
            <a:off x="4691063"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79" name="Line 12">
            <a:extLst>
              <a:ext uri="{FF2B5EF4-FFF2-40B4-BE49-F238E27FC236}">
                <a16:creationId xmlns:a16="http://schemas.microsoft.com/office/drawing/2014/main" id="{5C6C2342-FF16-D747-1013-9CADDD7EC694}"/>
              </a:ext>
            </a:extLst>
          </p:cNvPr>
          <p:cNvSpPr>
            <a:spLocks noChangeShapeType="1"/>
          </p:cNvSpPr>
          <p:nvPr/>
        </p:nvSpPr>
        <p:spPr bwMode="auto">
          <a:xfrm>
            <a:off x="7500938"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80" name="Line 13">
            <a:extLst>
              <a:ext uri="{FF2B5EF4-FFF2-40B4-BE49-F238E27FC236}">
                <a16:creationId xmlns:a16="http://schemas.microsoft.com/office/drawing/2014/main" id="{AE1BAF97-13D1-417A-2558-84E6CD17EC8C}"/>
              </a:ext>
            </a:extLst>
          </p:cNvPr>
          <p:cNvSpPr>
            <a:spLocks noChangeShapeType="1"/>
          </p:cNvSpPr>
          <p:nvPr/>
        </p:nvSpPr>
        <p:spPr bwMode="auto">
          <a:xfrm>
            <a:off x="10329863"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81" name="Line 14">
            <a:extLst>
              <a:ext uri="{FF2B5EF4-FFF2-40B4-BE49-F238E27FC236}">
                <a16:creationId xmlns:a16="http://schemas.microsoft.com/office/drawing/2014/main" id="{DCE39F86-BB08-8769-18AD-E501E43D974E}"/>
              </a:ext>
            </a:extLst>
          </p:cNvPr>
          <p:cNvSpPr>
            <a:spLocks noChangeShapeType="1"/>
          </p:cNvSpPr>
          <p:nvPr/>
        </p:nvSpPr>
        <p:spPr bwMode="auto">
          <a:xfrm flipH="1">
            <a:off x="7535863" y="2424113"/>
            <a:ext cx="2817812"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2" name="Line 15">
            <a:extLst>
              <a:ext uri="{FF2B5EF4-FFF2-40B4-BE49-F238E27FC236}">
                <a16:creationId xmlns:a16="http://schemas.microsoft.com/office/drawing/2014/main" id="{7984E0F1-DA64-D782-AB68-DE25DB2F337F}"/>
              </a:ext>
            </a:extLst>
          </p:cNvPr>
          <p:cNvSpPr>
            <a:spLocks noChangeShapeType="1"/>
          </p:cNvSpPr>
          <p:nvPr/>
        </p:nvSpPr>
        <p:spPr bwMode="auto">
          <a:xfrm flipH="1">
            <a:off x="7535863" y="2762250"/>
            <a:ext cx="2817812" cy="0"/>
          </a:xfrm>
          <a:prstGeom prst="line">
            <a:avLst/>
          </a:prstGeom>
          <a:noFill/>
          <a:ln w="28575">
            <a:solidFill>
              <a:schemeClr val="tx2"/>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3" name="Line 16">
            <a:extLst>
              <a:ext uri="{FF2B5EF4-FFF2-40B4-BE49-F238E27FC236}">
                <a16:creationId xmlns:a16="http://schemas.microsoft.com/office/drawing/2014/main" id="{0ACDAF1D-9B84-EA56-AC85-C700B5F75DF3}"/>
              </a:ext>
            </a:extLst>
          </p:cNvPr>
          <p:cNvSpPr>
            <a:spLocks noChangeShapeType="1"/>
          </p:cNvSpPr>
          <p:nvPr/>
        </p:nvSpPr>
        <p:spPr bwMode="auto">
          <a:xfrm flipH="1">
            <a:off x="7535863" y="3101975"/>
            <a:ext cx="2817812" cy="0"/>
          </a:xfrm>
          <a:prstGeom prst="line">
            <a:avLst/>
          </a:prstGeom>
          <a:noFill/>
          <a:ln w="28575">
            <a:solidFill>
              <a:schemeClr val="accent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4" name="Line 17">
            <a:extLst>
              <a:ext uri="{FF2B5EF4-FFF2-40B4-BE49-F238E27FC236}">
                <a16:creationId xmlns:a16="http://schemas.microsoft.com/office/drawing/2014/main" id="{7505944B-230D-6681-BD9B-717D4C9435F0}"/>
              </a:ext>
            </a:extLst>
          </p:cNvPr>
          <p:cNvSpPr>
            <a:spLocks noChangeShapeType="1"/>
          </p:cNvSpPr>
          <p:nvPr/>
        </p:nvSpPr>
        <p:spPr bwMode="auto">
          <a:xfrm flipH="1">
            <a:off x="4672019" y="3441700"/>
            <a:ext cx="2820987"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5" name="Line 18">
            <a:extLst>
              <a:ext uri="{FF2B5EF4-FFF2-40B4-BE49-F238E27FC236}">
                <a16:creationId xmlns:a16="http://schemas.microsoft.com/office/drawing/2014/main" id="{6ACF80A5-F8E5-A5DC-B353-1C4B318D8AA9}"/>
              </a:ext>
            </a:extLst>
          </p:cNvPr>
          <p:cNvSpPr>
            <a:spLocks noChangeShapeType="1"/>
          </p:cNvSpPr>
          <p:nvPr/>
        </p:nvSpPr>
        <p:spPr bwMode="auto">
          <a:xfrm flipH="1">
            <a:off x="4672019" y="3781425"/>
            <a:ext cx="2820987" cy="0"/>
          </a:xfrm>
          <a:prstGeom prst="line">
            <a:avLst/>
          </a:prstGeom>
          <a:noFill/>
          <a:ln w="28575">
            <a:solidFill>
              <a:schemeClr val="tx2"/>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6" name="Line 19">
            <a:extLst>
              <a:ext uri="{FF2B5EF4-FFF2-40B4-BE49-F238E27FC236}">
                <a16:creationId xmlns:a16="http://schemas.microsoft.com/office/drawing/2014/main" id="{8E90BDCA-167A-7AA7-6DFA-25A057992391}"/>
              </a:ext>
            </a:extLst>
          </p:cNvPr>
          <p:cNvSpPr>
            <a:spLocks noChangeShapeType="1"/>
          </p:cNvSpPr>
          <p:nvPr/>
        </p:nvSpPr>
        <p:spPr bwMode="auto">
          <a:xfrm flipH="1">
            <a:off x="4672019" y="4121150"/>
            <a:ext cx="2820987" cy="0"/>
          </a:xfrm>
          <a:prstGeom prst="line">
            <a:avLst/>
          </a:prstGeom>
          <a:noFill/>
          <a:ln w="28575">
            <a:solidFill>
              <a:schemeClr val="accent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7" name="Line 20">
            <a:extLst>
              <a:ext uri="{FF2B5EF4-FFF2-40B4-BE49-F238E27FC236}">
                <a16:creationId xmlns:a16="http://schemas.microsoft.com/office/drawing/2014/main" id="{10058FD0-D76F-8795-3927-84A4243EDB4D}"/>
              </a:ext>
            </a:extLst>
          </p:cNvPr>
          <p:cNvSpPr>
            <a:spLocks noChangeShapeType="1"/>
          </p:cNvSpPr>
          <p:nvPr/>
        </p:nvSpPr>
        <p:spPr bwMode="auto">
          <a:xfrm flipH="1">
            <a:off x="1847852" y="4459288"/>
            <a:ext cx="2819400"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8" name="Line 21">
            <a:extLst>
              <a:ext uri="{FF2B5EF4-FFF2-40B4-BE49-F238E27FC236}">
                <a16:creationId xmlns:a16="http://schemas.microsoft.com/office/drawing/2014/main" id="{CBEE35C6-8488-7ED7-57D6-4D01A48FBF1F}"/>
              </a:ext>
            </a:extLst>
          </p:cNvPr>
          <p:cNvSpPr>
            <a:spLocks noChangeShapeType="1"/>
          </p:cNvSpPr>
          <p:nvPr/>
        </p:nvSpPr>
        <p:spPr bwMode="auto">
          <a:xfrm flipH="1">
            <a:off x="1847852" y="4799013"/>
            <a:ext cx="2819400" cy="0"/>
          </a:xfrm>
          <a:prstGeom prst="line">
            <a:avLst/>
          </a:prstGeom>
          <a:noFill/>
          <a:ln w="28575">
            <a:solidFill>
              <a:schemeClr val="tx2"/>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9" name="Line 22">
            <a:extLst>
              <a:ext uri="{FF2B5EF4-FFF2-40B4-BE49-F238E27FC236}">
                <a16:creationId xmlns:a16="http://schemas.microsoft.com/office/drawing/2014/main" id="{1257A15D-7BA2-FE8C-1A60-49128214ED98}"/>
              </a:ext>
            </a:extLst>
          </p:cNvPr>
          <p:cNvSpPr>
            <a:spLocks noChangeShapeType="1"/>
          </p:cNvSpPr>
          <p:nvPr/>
        </p:nvSpPr>
        <p:spPr bwMode="auto">
          <a:xfrm flipH="1">
            <a:off x="1836738" y="5138738"/>
            <a:ext cx="2819400" cy="0"/>
          </a:xfrm>
          <a:prstGeom prst="line">
            <a:avLst/>
          </a:prstGeom>
          <a:noFill/>
          <a:ln w="28575">
            <a:solidFill>
              <a:schemeClr val="accent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0" name="Line 23">
            <a:extLst>
              <a:ext uri="{FF2B5EF4-FFF2-40B4-BE49-F238E27FC236}">
                <a16:creationId xmlns:a16="http://schemas.microsoft.com/office/drawing/2014/main" id="{4707E341-4473-88A9-B5B3-1C328C9CA9BC}"/>
              </a:ext>
            </a:extLst>
          </p:cNvPr>
          <p:cNvSpPr>
            <a:spLocks noChangeShapeType="1"/>
          </p:cNvSpPr>
          <p:nvPr/>
        </p:nvSpPr>
        <p:spPr bwMode="auto">
          <a:xfrm flipH="1">
            <a:off x="1836738" y="5478463"/>
            <a:ext cx="2819400" cy="0"/>
          </a:xfrm>
          <a:prstGeom prst="line">
            <a:avLst/>
          </a:prstGeom>
          <a:noFill/>
          <a:ln w="28575">
            <a:solidFill>
              <a:schemeClr val="accent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1" name="Line 24">
            <a:extLst>
              <a:ext uri="{FF2B5EF4-FFF2-40B4-BE49-F238E27FC236}">
                <a16:creationId xmlns:a16="http://schemas.microsoft.com/office/drawing/2014/main" id="{CE8FD797-58D9-BE9E-015E-AF71B155829E}"/>
              </a:ext>
            </a:extLst>
          </p:cNvPr>
          <p:cNvSpPr>
            <a:spLocks noChangeShapeType="1"/>
          </p:cNvSpPr>
          <p:nvPr/>
        </p:nvSpPr>
        <p:spPr bwMode="auto">
          <a:xfrm flipH="1">
            <a:off x="4705351" y="5818188"/>
            <a:ext cx="2820988" cy="0"/>
          </a:xfrm>
          <a:prstGeom prst="line">
            <a:avLst/>
          </a:prstGeom>
          <a:noFill/>
          <a:ln w="28575">
            <a:solidFill>
              <a:schemeClr val="accent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2" name="Line 25">
            <a:extLst>
              <a:ext uri="{FF2B5EF4-FFF2-40B4-BE49-F238E27FC236}">
                <a16:creationId xmlns:a16="http://schemas.microsoft.com/office/drawing/2014/main" id="{DC9B2E2B-3757-E16B-493A-BDE3981A8E55}"/>
              </a:ext>
            </a:extLst>
          </p:cNvPr>
          <p:cNvSpPr>
            <a:spLocks noChangeShapeType="1"/>
          </p:cNvSpPr>
          <p:nvPr/>
        </p:nvSpPr>
        <p:spPr bwMode="auto">
          <a:xfrm flipH="1">
            <a:off x="7526338" y="6157913"/>
            <a:ext cx="2817812" cy="0"/>
          </a:xfrm>
          <a:prstGeom prst="line">
            <a:avLst/>
          </a:prstGeom>
          <a:noFill/>
          <a:ln w="28575">
            <a:solidFill>
              <a:schemeClr val="accent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3" name="Text Box 26">
            <a:extLst>
              <a:ext uri="{FF2B5EF4-FFF2-40B4-BE49-F238E27FC236}">
                <a16:creationId xmlns:a16="http://schemas.microsoft.com/office/drawing/2014/main" id="{DBACB5F7-91D6-BC5D-C7AC-D29CDB9DCFA9}"/>
              </a:ext>
            </a:extLst>
          </p:cNvPr>
          <p:cNvSpPr txBox="1">
            <a:spLocks noChangeArrowheads="1"/>
          </p:cNvSpPr>
          <p:nvPr/>
        </p:nvSpPr>
        <p:spPr bwMode="auto">
          <a:xfrm>
            <a:off x="8443070" y="2399986"/>
            <a:ext cx="117562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dirty="0"/>
              <a:t>ICMP NA</a:t>
            </a:r>
          </a:p>
        </p:txBody>
      </p:sp>
      <p:sp>
        <p:nvSpPr>
          <p:cNvPr id="36894" name="Text Box 27">
            <a:extLst>
              <a:ext uri="{FF2B5EF4-FFF2-40B4-BE49-F238E27FC236}">
                <a16:creationId xmlns:a16="http://schemas.microsoft.com/office/drawing/2014/main" id="{1D05E185-5232-3969-A42A-301E3585C4E2}"/>
              </a:ext>
            </a:extLst>
          </p:cNvPr>
          <p:cNvSpPr txBox="1">
            <a:spLocks noChangeArrowheads="1"/>
          </p:cNvSpPr>
          <p:nvPr/>
        </p:nvSpPr>
        <p:spPr bwMode="auto">
          <a:xfrm>
            <a:off x="8448681" y="2043118"/>
            <a:ext cx="11643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a:t>ICMP NS</a:t>
            </a:r>
          </a:p>
        </p:txBody>
      </p:sp>
      <p:sp>
        <p:nvSpPr>
          <p:cNvPr id="36895" name="Text Box 28">
            <a:extLst>
              <a:ext uri="{FF2B5EF4-FFF2-40B4-BE49-F238E27FC236}">
                <a16:creationId xmlns:a16="http://schemas.microsoft.com/office/drawing/2014/main" id="{F297F753-6565-6B7E-1185-EC0A646FFB72}"/>
              </a:ext>
            </a:extLst>
          </p:cNvPr>
          <p:cNvSpPr txBox="1">
            <a:spLocks noChangeArrowheads="1"/>
          </p:cNvSpPr>
          <p:nvPr/>
        </p:nvSpPr>
        <p:spPr bwMode="auto">
          <a:xfrm>
            <a:off x="5574383" y="3407005"/>
            <a:ext cx="117562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dirty="0"/>
              <a:t>ICMP NA</a:t>
            </a:r>
          </a:p>
        </p:txBody>
      </p:sp>
      <p:sp>
        <p:nvSpPr>
          <p:cNvPr id="36896" name="Text Box 29">
            <a:extLst>
              <a:ext uri="{FF2B5EF4-FFF2-40B4-BE49-F238E27FC236}">
                <a16:creationId xmlns:a16="http://schemas.microsoft.com/office/drawing/2014/main" id="{BBA2621F-859D-96FC-8AD1-9176FB2AE102}"/>
              </a:ext>
            </a:extLst>
          </p:cNvPr>
          <p:cNvSpPr txBox="1">
            <a:spLocks noChangeArrowheads="1"/>
          </p:cNvSpPr>
          <p:nvPr/>
        </p:nvSpPr>
        <p:spPr bwMode="auto">
          <a:xfrm>
            <a:off x="5570545" y="3033718"/>
            <a:ext cx="11643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a:t>ICMP NS</a:t>
            </a:r>
          </a:p>
        </p:txBody>
      </p:sp>
      <p:sp>
        <p:nvSpPr>
          <p:cNvPr id="36897" name="Text Box 30">
            <a:extLst>
              <a:ext uri="{FF2B5EF4-FFF2-40B4-BE49-F238E27FC236}">
                <a16:creationId xmlns:a16="http://schemas.microsoft.com/office/drawing/2014/main" id="{0A7FFC1D-4CCB-BD71-7540-DF9F82DD1C15}"/>
              </a:ext>
            </a:extLst>
          </p:cNvPr>
          <p:cNvSpPr txBox="1">
            <a:spLocks noChangeArrowheads="1"/>
          </p:cNvSpPr>
          <p:nvPr/>
        </p:nvSpPr>
        <p:spPr bwMode="auto">
          <a:xfrm>
            <a:off x="2763845" y="4428423"/>
            <a:ext cx="117562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dirty="0"/>
              <a:t>ICMP NA</a:t>
            </a:r>
          </a:p>
        </p:txBody>
      </p:sp>
      <p:sp>
        <p:nvSpPr>
          <p:cNvPr id="36898" name="Text Box 31">
            <a:extLst>
              <a:ext uri="{FF2B5EF4-FFF2-40B4-BE49-F238E27FC236}">
                <a16:creationId xmlns:a16="http://schemas.microsoft.com/office/drawing/2014/main" id="{7046BFE3-6D25-9ABF-F905-30A8BB551139}"/>
              </a:ext>
            </a:extLst>
          </p:cNvPr>
          <p:cNvSpPr txBox="1">
            <a:spLocks noChangeArrowheads="1"/>
          </p:cNvSpPr>
          <p:nvPr/>
        </p:nvSpPr>
        <p:spPr bwMode="auto">
          <a:xfrm>
            <a:off x="2763845" y="4037018"/>
            <a:ext cx="11643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a:t>ICMP NS</a:t>
            </a:r>
          </a:p>
        </p:txBody>
      </p:sp>
      <p:sp>
        <p:nvSpPr>
          <p:cNvPr id="36899" name="Text Box 32">
            <a:extLst>
              <a:ext uri="{FF2B5EF4-FFF2-40B4-BE49-F238E27FC236}">
                <a16:creationId xmlns:a16="http://schemas.microsoft.com/office/drawing/2014/main" id="{5739D47F-B753-D071-95AE-BC55D6010DFD}"/>
              </a:ext>
            </a:extLst>
          </p:cNvPr>
          <p:cNvSpPr txBox="1">
            <a:spLocks noChangeArrowheads="1"/>
          </p:cNvSpPr>
          <p:nvPr/>
        </p:nvSpPr>
        <p:spPr bwMode="auto">
          <a:xfrm>
            <a:off x="8055434" y="2720980"/>
            <a:ext cx="17786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req</a:t>
            </a:r>
          </a:p>
        </p:txBody>
      </p:sp>
      <p:sp>
        <p:nvSpPr>
          <p:cNvPr id="36900" name="Text Box 33">
            <a:extLst>
              <a:ext uri="{FF2B5EF4-FFF2-40B4-BE49-F238E27FC236}">
                <a16:creationId xmlns:a16="http://schemas.microsoft.com/office/drawing/2014/main" id="{D8F3409A-9BF3-593F-DF05-BF70B8CDBF47}"/>
              </a:ext>
            </a:extLst>
          </p:cNvPr>
          <p:cNvSpPr txBox="1">
            <a:spLocks noChangeArrowheads="1"/>
          </p:cNvSpPr>
          <p:nvPr/>
        </p:nvSpPr>
        <p:spPr bwMode="auto">
          <a:xfrm>
            <a:off x="5177297" y="3719518"/>
            <a:ext cx="17786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req</a:t>
            </a:r>
          </a:p>
        </p:txBody>
      </p:sp>
      <p:sp>
        <p:nvSpPr>
          <p:cNvPr id="36901" name="Text Box 34">
            <a:extLst>
              <a:ext uri="{FF2B5EF4-FFF2-40B4-BE49-F238E27FC236}">
                <a16:creationId xmlns:a16="http://schemas.microsoft.com/office/drawing/2014/main" id="{31F33150-0883-3BC3-7AB2-E95699D299A2}"/>
              </a:ext>
            </a:extLst>
          </p:cNvPr>
          <p:cNvSpPr txBox="1">
            <a:spLocks noChangeArrowheads="1"/>
          </p:cNvSpPr>
          <p:nvPr/>
        </p:nvSpPr>
        <p:spPr bwMode="auto">
          <a:xfrm>
            <a:off x="2356309" y="4737105"/>
            <a:ext cx="17786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req</a:t>
            </a:r>
          </a:p>
        </p:txBody>
      </p:sp>
      <p:sp>
        <p:nvSpPr>
          <p:cNvPr id="36902" name="Text Box 35">
            <a:extLst>
              <a:ext uri="{FF2B5EF4-FFF2-40B4-BE49-F238E27FC236}">
                <a16:creationId xmlns:a16="http://schemas.microsoft.com/office/drawing/2014/main" id="{3C6E925C-7AC3-EC07-C63E-BEF2C5C7FEA8}"/>
              </a:ext>
            </a:extLst>
          </p:cNvPr>
          <p:cNvSpPr txBox="1">
            <a:spLocks noChangeArrowheads="1"/>
          </p:cNvSpPr>
          <p:nvPr/>
        </p:nvSpPr>
        <p:spPr bwMode="auto">
          <a:xfrm>
            <a:off x="2263334" y="5091118"/>
            <a:ext cx="19662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reply</a:t>
            </a:r>
          </a:p>
        </p:txBody>
      </p:sp>
      <p:sp>
        <p:nvSpPr>
          <p:cNvPr id="36903" name="Text Box 36">
            <a:extLst>
              <a:ext uri="{FF2B5EF4-FFF2-40B4-BE49-F238E27FC236}">
                <a16:creationId xmlns:a16="http://schemas.microsoft.com/office/drawing/2014/main" id="{0D1C6007-379B-0A65-A967-185C9FC88FB6}"/>
              </a:ext>
            </a:extLst>
          </p:cNvPr>
          <p:cNvSpPr txBox="1">
            <a:spLocks noChangeArrowheads="1"/>
          </p:cNvSpPr>
          <p:nvPr/>
        </p:nvSpPr>
        <p:spPr bwMode="auto">
          <a:xfrm>
            <a:off x="5131947" y="5422905"/>
            <a:ext cx="19662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reply</a:t>
            </a:r>
          </a:p>
        </p:txBody>
      </p:sp>
      <p:sp>
        <p:nvSpPr>
          <p:cNvPr id="36904" name="Text Box 37">
            <a:extLst>
              <a:ext uri="{FF2B5EF4-FFF2-40B4-BE49-F238E27FC236}">
                <a16:creationId xmlns:a16="http://schemas.microsoft.com/office/drawing/2014/main" id="{89E7C680-B360-80E9-FCC6-25D6F60369CB}"/>
              </a:ext>
            </a:extLst>
          </p:cNvPr>
          <p:cNvSpPr txBox="1">
            <a:spLocks noChangeArrowheads="1"/>
          </p:cNvSpPr>
          <p:nvPr/>
        </p:nvSpPr>
        <p:spPr bwMode="auto">
          <a:xfrm>
            <a:off x="7973571" y="5745168"/>
            <a:ext cx="19662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reply</a:t>
            </a:r>
          </a:p>
        </p:txBody>
      </p:sp>
      <p:sp>
        <p:nvSpPr>
          <p:cNvPr id="36905" name="Text Box 38">
            <a:extLst>
              <a:ext uri="{FF2B5EF4-FFF2-40B4-BE49-F238E27FC236}">
                <a16:creationId xmlns:a16="http://schemas.microsoft.com/office/drawing/2014/main" id="{33DCD8A0-8C42-5C02-5E29-D90C79726E65}"/>
              </a:ext>
            </a:extLst>
          </p:cNvPr>
          <p:cNvSpPr txBox="1">
            <a:spLocks noChangeArrowheads="1"/>
          </p:cNvSpPr>
          <p:nvPr/>
        </p:nvSpPr>
        <p:spPr bwMode="auto">
          <a:xfrm rot="16200000">
            <a:off x="1211184" y="3486004"/>
            <a:ext cx="77486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400"/>
              <a:t>time</a:t>
            </a:r>
          </a:p>
        </p:txBody>
      </p:sp>
      <p:sp>
        <p:nvSpPr>
          <p:cNvPr id="36906" name="Text Box 41">
            <a:extLst>
              <a:ext uri="{FF2B5EF4-FFF2-40B4-BE49-F238E27FC236}">
                <a16:creationId xmlns:a16="http://schemas.microsoft.com/office/drawing/2014/main" id="{DC448842-A5C5-32D6-E449-D28B11A0A315}"/>
              </a:ext>
            </a:extLst>
          </p:cNvPr>
          <p:cNvSpPr txBox="1">
            <a:spLocks noChangeArrowheads="1"/>
          </p:cNvSpPr>
          <p:nvPr/>
        </p:nvSpPr>
        <p:spPr bwMode="auto">
          <a:xfrm>
            <a:off x="3079750" y="1052518"/>
            <a:ext cx="427018"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800" b="1">
                <a:solidFill>
                  <a:schemeClr val="accent1"/>
                </a:solidFill>
              </a:rPr>
              <a:t>A</a:t>
            </a:r>
            <a:endParaRPr lang="en-US" altLang="it-IT" sz="2800">
              <a:solidFill>
                <a:schemeClr val="accent1"/>
              </a:solidFill>
            </a:endParaRPr>
          </a:p>
        </p:txBody>
      </p:sp>
      <p:sp>
        <p:nvSpPr>
          <p:cNvPr id="36907" name="Text Box 43">
            <a:extLst>
              <a:ext uri="{FF2B5EF4-FFF2-40B4-BE49-F238E27FC236}">
                <a16:creationId xmlns:a16="http://schemas.microsoft.com/office/drawing/2014/main" id="{B5723FDC-496E-9F5C-52CA-1E6ABF5FA7D1}"/>
              </a:ext>
            </a:extLst>
          </p:cNvPr>
          <p:cNvSpPr txBox="1">
            <a:spLocks noChangeArrowheads="1"/>
          </p:cNvSpPr>
          <p:nvPr/>
        </p:nvSpPr>
        <p:spPr bwMode="auto">
          <a:xfrm>
            <a:off x="5888038" y="1052518"/>
            <a:ext cx="42862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800" b="1">
                <a:solidFill>
                  <a:schemeClr val="accent1"/>
                </a:solidFill>
              </a:rPr>
              <a:t>B</a:t>
            </a:r>
            <a:endParaRPr lang="en-US" altLang="it-IT" sz="2800">
              <a:solidFill>
                <a:schemeClr val="accent1"/>
              </a:solidFill>
            </a:endParaRPr>
          </a:p>
        </p:txBody>
      </p:sp>
      <p:sp>
        <p:nvSpPr>
          <p:cNvPr id="36908" name="Text Box 44">
            <a:extLst>
              <a:ext uri="{FF2B5EF4-FFF2-40B4-BE49-F238E27FC236}">
                <a16:creationId xmlns:a16="http://schemas.microsoft.com/office/drawing/2014/main" id="{4B1F4800-15FC-0C87-9C3A-4E0B49263228}"/>
              </a:ext>
            </a:extLst>
          </p:cNvPr>
          <p:cNvSpPr txBox="1">
            <a:spLocks noChangeArrowheads="1"/>
          </p:cNvSpPr>
          <p:nvPr/>
        </p:nvSpPr>
        <p:spPr bwMode="auto">
          <a:xfrm>
            <a:off x="8724900" y="1052518"/>
            <a:ext cx="422208"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800" b="1">
                <a:solidFill>
                  <a:schemeClr val="accent1"/>
                </a:solidFill>
              </a:rPr>
              <a:t>C</a:t>
            </a:r>
            <a:endParaRPr lang="en-US" altLang="it-IT" sz="2800">
              <a:solidFill>
                <a:schemeClr val="accen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dirty="0" err="1"/>
              <a:t>traceroute</a:t>
            </a:r>
            <a:r>
              <a:rPr lang="it-IT" altLang="it-IT" dirty="0"/>
              <a:t> from pc2 to pc1 and </a:t>
            </a:r>
            <a:r>
              <a:rPr lang="it-IT" altLang="it-IT" dirty="0" err="1"/>
              <a:t>related</a:t>
            </a:r>
            <a:r>
              <a:rPr lang="it-IT" altLang="it-IT" dirty="0"/>
              <a:t> ICMPv6 </a:t>
            </a:r>
            <a:r>
              <a:rPr lang="it-IT" altLang="it-IT" dirty="0" err="1"/>
              <a:t>behaviour</a:t>
            </a:r>
            <a:endParaRPr lang="en-US" altLang="it-IT" dirty="0"/>
          </a:p>
        </p:txBody>
      </p:sp>
    </p:spTree>
    <p:extLst>
      <p:ext uri="{BB962C8B-B14F-4D97-AF65-F5344CB8AC3E}">
        <p14:creationId xmlns:p14="http://schemas.microsoft.com/office/powerpoint/2010/main" val="27086255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B2E0A32-A59E-7612-9251-F9780ACA9F1D}"/>
              </a:ext>
            </a:extLst>
          </p:cNvPr>
          <p:cNvSpPr>
            <a:spLocks noGrp="1" noChangeArrowheads="1"/>
          </p:cNvSpPr>
          <p:nvPr>
            <p:ph type="title"/>
          </p:nvPr>
        </p:nvSpPr>
        <p:spPr/>
        <p:txBody>
          <a:bodyPr/>
          <a:lstStyle/>
          <a:p>
            <a:pPr eaLnBrk="1" hangingPunct="1"/>
            <a:r>
              <a:rPr lang="it-IT" altLang="it-IT" dirty="0"/>
              <a:t>sniff the </a:t>
            </a:r>
            <a:r>
              <a:rPr lang="it-IT" altLang="it-IT" dirty="0" err="1"/>
              <a:t>traffic</a:t>
            </a:r>
            <a:endParaRPr lang="it-IT" altLang="it-IT" dirty="0"/>
          </a:p>
        </p:txBody>
      </p:sp>
      <p:sp>
        <p:nvSpPr>
          <p:cNvPr id="18437" name="Rectangle 10">
            <a:extLst>
              <a:ext uri="{FF2B5EF4-FFF2-40B4-BE49-F238E27FC236}">
                <a16:creationId xmlns:a16="http://schemas.microsoft.com/office/drawing/2014/main" id="{AFF8E2DB-E1FE-B10A-80D1-645659F9A094}"/>
              </a:ext>
            </a:extLst>
          </p:cNvPr>
          <p:cNvSpPr>
            <a:spLocks noGrp="1" noChangeArrowheads="1"/>
          </p:cNvSpPr>
          <p:nvPr>
            <p:ph idx="1"/>
          </p:nvPr>
        </p:nvSpPr>
        <p:spPr/>
        <p:txBody>
          <a:bodyPr>
            <a:noAutofit/>
          </a:bodyPr>
          <a:lstStyle/>
          <a:p>
            <a:pPr eaLnBrk="1" hangingPunct="1"/>
            <a:r>
              <a:rPr lang="it-IT" altLang="it-IT" sz="2800" dirty="0"/>
              <a:t>the </a:t>
            </a:r>
            <a:r>
              <a:rPr lang="it-IT" altLang="it-IT" sz="2800" dirty="0" err="1"/>
              <a:t>wireshark</a:t>
            </a:r>
            <a:r>
              <a:rPr lang="it-IT" altLang="it-IT" sz="2800" dirty="0"/>
              <a:t> </a:t>
            </a:r>
            <a:r>
              <a:rPr lang="it-IT" altLang="it-IT" sz="2800" dirty="0" err="1"/>
              <a:t>host</a:t>
            </a:r>
            <a:r>
              <a:rPr lang="it-IT" altLang="it-IT" sz="2800" dirty="0"/>
              <a:t> </a:t>
            </a:r>
            <a:r>
              <a:rPr lang="it-IT" altLang="it-IT" sz="2800" dirty="0" err="1"/>
              <a:t>is</a:t>
            </a:r>
            <a:r>
              <a:rPr lang="it-IT" altLang="it-IT" sz="2800" dirty="0"/>
              <a:t> </a:t>
            </a:r>
            <a:r>
              <a:rPr lang="it-IT" altLang="it-IT" sz="2800" dirty="0" err="1"/>
              <a:t>already</a:t>
            </a:r>
            <a:r>
              <a:rPr lang="it-IT" altLang="it-IT" sz="2800" dirty="0"/>
              <a:t> </a:t>
            </a:r>
            <a:r>
              <a:rPr lang="it-IT" altLang="it-IT" sz="2800" dirty="0" err="1"/>
              <a:t>connected</a:t>
            </a:r>
            <a:r>
              <a:rPr lang="it-IT" altLang="it-IT" sz="2800" dirty="0"/>
              <a:t> to </a:t>
            </a:r>
            <a:r>
              <a:rPr lang="it-IT" altLang="it-IT" sz="2800" dirty="0" err="1"/>
              <a:t>collision</a:t>
            </a:r>
            <a:r>
              <a:rPr lang="it-IT" altLang="it-IT" sz="2800" dirty="0"/>
              <a:t> domain C</a:t>
            </a:r>
          </a:p>
          <a:p>
            <a:pPr eaLnBrk="1" hangingPunct="1"/>
            <a:r>
              <a:rPr lang="it-IT" altLang="it-IT" sz="2800" dirty="0"/>
              <a:t>open </a:t>
            </a:r>
            <a:r>
              <a:rPr lang="it-IT" altLang="it-IT" sz="2800" dirty="0" err="1"/>
              <a:t>any</a:t>
            </a:r>
            <a:r>
              <a:rPr lang="it-IT" altLang="it-IT" sz="2800" dirty="0"/>
              <a:t> browser on the </a:t>
            </a:r>
            <a:r>
              <a:rPr lang="it-IT" altLang="it-IT" sz="2800" dirty="0" err="1"/>
              <a:t>host</a:t>
            </a:r>
            <a:r>
              <a:rPr lang="it-IT" altLang="it-IT" sz="2800" dirty="0"/>
              <a:t> machine </a:t>
            </a:r>
          </a:p>
          <a:p>
            <a:pPr lvl="1"/>
            <a:r>
              <a:rPr lang="it-IT" altLang="it-IT" sz="2400" dirty="0"/>
              <a:t>on </a:t>
            </a:r>
            <a:r>
              <a:rPr lang="it-IT" altLang="it-IT" sz="2400" b="1" dirty="0"/>
              <a:t>localhost:3000 </a:t>
            </a:r>
          </a:p>
          <a:p>
            <a:pPr lvl="1"/>
            <a:r>
              <a:rPr lang="it-IT" altLang="it-IT" sz="2400" dirty="0"/>
              <a:t>sniff eth1</a:t>
            </a:r>
          </a:p>
        </p:txBody>
      </p:sp>
      <p:sp>
        <p:nvSpPr>
          <p:cNvPr id="35" name="Segnaposto data 3">
            <a:extLst>
              <a:ext uri="{FF2B5EF4-FFF2-40B4-BE49-F238E27FC236}">
                <a16:creationId xmlns:a16="http://schemas.microsoft.com/office/drawing/2014/main" id="{7B1F9DF1-1F0D-8325-DDE9-67D58F707DB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AE3C7413-D9D4-2179-C5E9-5224B2E2C498}"/>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24772282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1">
            <a:extLst>
              <a:ext uri="{FF2B5EF4-FFF2-40B4-BE49-F238E27FC236}">
                <a16:creationId xmlns:a16="http://schemas.microsoft.com/office/drawing/2014/main" id="{633D7D6F-BDE8-F6E5-A601-6B96EDCD2338}"/>
              </a:ext>
            </a:extLst>
          </p:cNvPr>
          <p:cNvSpPr>
            <a:spLocks noGrp="1" noChangeArrowheads="1"/>
          </p:cNvSpPr>
          <p:nvPr>
            <p:ph type="title"/>
          </p:nvPr>
        </p:nvSpPr>
        <p:spPr/>
        <p:txBody>
          <a:bodyPr/>
          <a:lstStyle/>
          <a:p>
            <a:r>
              <a:rPr lang="it-IT" altLang="it-IT"/>
              <a:t>on pc2</a:t>
            </a:r>
            <a:endParaRPr lang="en-US" altLang="it-IT"/>
          </a:p>
        </p:txBody>
      </p:sp>
      <p:sp>
        <p:nvSpPr>
          <p:cNvPr id="25603" name="Segnaposto contenuto 2">
            <a:extLst>
              <a:ext uri="{FF2B5EF4-FFF2-40B4-BE49-F238E27FC236}">
                <a16:creationId xmlns:a16="http://schemas.microsoft.com/office/drawing/2014/main" id="{1DC740A0-D38F-F586-C1EB-2B886DAF27E3}"/>
              </a:ext>
            </a:extLst>
          </p:cNvPr>
          <p:cNvSpPr>
            <a:spLocks noGrp="1" noChangeArrowheads="1"/>
          </p:cNvSpPr>
          <p:nvPr>
            <p:ph idx="1"/>
          </p:nvPr>
        </p:nvSpPr>
        <p:spPr/>
        <p:txBody>
          <a:bodyPr/>
          <a:lstStyle/>
          <a:p>
            <a:r>
              <a:rPr lang="it-IT" altLang="it-IT" err="1"/>
              <a:t>execute</a:t>
            </a:r>
            <a:r>
              <a:rPr lang="it-IT" altLang="it-IT"/>
              <a:t> a </a:t>
            </a:r>
            <a:r>
              <a:rPr lang="it-IT" altLang="it-IT" err="1"/>
              <a:t>traceroute</a:t>
            </a:r>
            <a:r>
              <a:rPr lang="it-IT" altLang="it-IT"/>
              <a:t> </a:t>
            </a:r>
            <a:r>
              <a:rPr lang="it-IT" altLang="it-IT" err="1"/>
              <a:t>command</a:t>
            </a:r>
            <a:r>
              <a:rPr lang="it-IT" altLang="it-IT"/>
              <a:t> </a:t>
            </a:r>
            <a:r>
              <a:rPr lang="it-IT" altLang="it-IT" err="1"/>
              <a:t>towards</a:t>
            </a:r>
            <a:r>
              <a:rPr lang="it-IT" altLang="it-IT"/>
              <a:t> pc1 </a:t>
            </a:r>
            <a:endParaRPr lang="en-US" altLang="it-IT"/>
          </a:p>
        </p:txBody>
      </p:sp>
      <p:sp>
        <p:nvSpPr>
          <p:cNvPr id="4" name="Segnaposto data 3">
            <a:extLst>
              <a:ext uri="{FF2B5EF4-FFF2-40B4-BE49-F238E27FC236}">
                <a16:creationId xmlns:a16="http://schemas.microsoft.com/office/drawing/2014/main" id="{6EB04D9C-67BA-2AE5-C0D6-6C13AF5F4A8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18C913AA-4B55-596E-FB50-3272ED259215}"/>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6" name="Group 1">
            <a:extLst>
              <a:ext uri="{FF2B5EF4-FFF2-40B4-BE49-F238E27FC236}">
                <a16:creationId xmlns:a16="http://schemas.microsoft.com/office/drawing/2014/main" id="{161D985A-233F-B26D-D64D-2D8E03838BF8}"/>
              </a:ext>
            </a:extLst>
          </p:cNvPr>
          <p:cNvGrpSpPr/>
          <p:nvPr/>
        </p:nvGrpSpPr>
        <p:grpSpPr>
          <a:xfrm>
            <a:off x="1366386" y="2503403"/>
            <a:ext cx="10216014" cy="2532138"/>
            <a:chOff x="1364266" y="2378845"/>
            <a:chExt cx="10216014" cy="2532138"/>
          </a:xfrm>
        </p:grpSpPr>
        <p:sp>
          <p:nvSpPr>
            <p:cNvPr id="7" name="Rectangle 4">
              <a:extLst>
                <a:ext uri="{FF2B5EF4-FFF2-40B4-BE49-F238E27FC236}">
                  <a16:creationId xmlns:a16="http://schemas.microsoft.com/office/drawing/2014/main" id="{F0B87276-EE02-17B7-3370-3168133C8736}"/>
                </a:ext>
              </a:extLst>
            </p:cNvPr>
            <p:cNvSpPr/>
            <p:nvPr/>
          </p:nvSpPr>
          <p:spPr>
            <a:xfrm>
              <a:off x="1364266" y="2668295"/>
              <a:ext cx="10216014" cy="224268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1"/>
                  </a:solidFill>
                  <a:latin typeface="Lucida Console" panose="020B0609040504020204" pitchFamily="49" charset="0"/>
                </a:rPr>
                <a:t>root@pc2:/# traceroute 2001::1:200:ff:fe00:1 -z 1</a:t>
              </a:r>
            </a:p>
            <a:p>
              <a:pPr eaLnBrk="1" hangingPunct="1"/>
              <a:r>
                <a:rPr lang="en-US" altLang="it-IT" dirty="0">
                  <a:solidFill>
                    <a:schemeClr val="bg1"/>
                  </a:solidFill>
                  <a:latin typeface="Lucida Console" panose="020B0609040504020204" pitchFamily="49" charset="0"/>
                </a:rPr>
                <a:t>traceroute to 2001::1:200:ff:fe00:1 (2001::1:200:ff:fe00:1), 30 hops max, 80 byte packets</a:t>
              </a:r>
            </a:p>
            <a:p>
              <a:pPr eaLnBrk="1" hangingPunct="1"/>
              <a:r>
                <a:rPr lang="en-US" altLang="it-IT" dirty="0">
                  <a:solidFill>
                    <a:schemeClr val="bg1"/>
                  </a:solidFill>
                  <a:latin typeface="Lucida Console" panose="020B0609040504020204" pitchFamily="49" charset="0"/>
                </a:rPr>
                <a:t> 1  2001:0:0:3::1 (2001:0:0:3::1)  0.442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0.580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0.602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 2  2001:0:0:2::1 (2001:0:0:2::1)  0.878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1.175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0.751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 3  2001::1:200:ff:fe00:1 (2001::1:200:ff:fe00:1)  1.078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1.434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1.708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root@pc2:/#</a:t>
              </a:r>
            </a:p>
          </p:txBody>
        </p:sp>
        <p:sp>
          <p:nvSpPr>
            <p:cNvPr id="8" name="Rectangle 5">
              <a:extLst>
                <a:ext uri="{FF2B5EF4-FFF2-40B4-BE49-F238E27FC236}">
                  <a16:creationId xmlns:a16="http://schemas.microsoft.com/office/drawing/2014/main" id="{7AD1EB8D-4F6E-2852-D528-80016DA99004}"/>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9" name="Group 14">
              <a:extLst>
                <a:ext uri="{FF2B5EF4-FFF2-40B4-BE49-F238E27FC236}">
                  <a16:creationId xmlns:a16="http://schemas.microsoft.com/office/drawing/2014/main" id="{23BD7D5B-DED5-C257-5995-DA18CAFD1791}"/>
                </a:ext>
              </a:extLst>
            </p:cNvPr>
            <p:cNvGrpSpPr/>
            <p:nvPr/>
          </p:nvGrpSpPr>
          <p:grpSpPr>
            <a:xfrm>
              <a:off x="10920536" y="2466851"/>
              <a:ext cx="581348" cy="126235"/>
              <a:chOff x="8092857" y="2115830"/>
              <a:chExt cx="581348" cy="126235"/>
            </a:xfrm>
          </p:grpSpPr>
          <p:sp>
            <p:nvSpPr>
              <p:cNvPr id="10" name="Rectangle 15">
                <a:extLst>
                  <a:ext uri="{FF2B5EF4-FFF2-40B4-BE49-F238E27FC236}">
                    <a16:creationId xmlns:a16="http://schemas.microsoft.com/office/drawing/2014/main" id="{F1BD07D4-1F7B-2116-384A-6E0A40061B96}"/>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1" name="Rectangle 16">
                <a:extLst>
                  <a:ext uri="{FF2B5EF4-FFF2-40B4-BE49-F238E27FC236}">
                    <a16:creationId xmlns:a16="http://schemas.microsoft.com/office/drawing/2014/main" id="{C4C02BE1-4F2E-8194-AACD-ED9A5984CC4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7">
                <a:extLst>
                  <a:ext uri="{FF2B5EF4-FFF2-40B4-BE49-F238E27FC236}">
                    <a16:creationId xmlns:a16="http://schemas.microsoft.com/office/drawing/2014/main" id="{3AC3874A-6D85-9C42-28F6-61E49DB74788}"/>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3" name="AutoShape 62">
            <a:extLst>
              <a:ext uri="{FF2B5EF4-FFF2-40B4-BE49-F238E27FC236}">
                <a16:creationId xmlns:a16="http://schemas.microsoft.com/office/drawing/2014/main" id="{7891E944-08CB-9065-1C20-3F78FD98BF4D}"/>
              </a:ext>
            </a:extLst>
          </p:cNvPr>
          <p:cNvSpPr>
            <a:spLocks noChangeArrowheads="1"/>
          </p:cNvSpPr>
          <p:nvPr/>
        </p:nvSpPr>
        <p:spPr bwMode="auto">
          <a:xfrm>
            <a:off x="281882" y="1945678"/>
            <a:ext cx="1230659" cy="721973"/>
          </a:xfrm>
          <a:prstGeom prst="wedgeRoundRectCallout">
            <a:avLst>
              <a:gd name="adj1" fmla="val 91553"/>
              <a:gd name="adj2" fmla="val 200843"/>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eth0 of r2</a:t>
            </a:r>
          </a:p>
        </p:txBody>
      </p:sp>
      <p:sp>
        <p:nvSpPr>
          <p:cNvPr id="3" name="AutoShape 62">
            <a:extLst>
              <a:ext uri="{FF2B5EF4-FFF2-40B4-BE49-F238E27FC236}">
                <a16:creationId xmlns:a16="http://schemas.microsoft.com/office/drawing/2014/main" id="{7C844860-9324-3C34-AA58-EF2736366FA3}"/>
              </a:ext>
            </a:extLst>
          </p:cNvPr>
          <p:cNvSpPr>
            <a:spLocks noChangeArrowheads="1"/>
          </p:cNvSpPr>
          <p:nvPr/>
        </p:nvSpPr>
        <p:spPr bwMode="auto">
          <a:xfrm>
            <a:off x="135727" y="3190463"/>
            <a:ext cx="1230659" cy="721973"/>
          </a:xfrm>
          <a:prstGeom prst="wedgeRoundRectCallout">
            <a:avLst>
              <a:gd name="adj1" fmla="val 94346"/>
              <a:gd name="adj2" fmla="val 5990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eth1 of r1</a:t>
            </a:r>
          </a:p>
        </p:txBody>
      </p:sp>
      <p:sp>
        <p:nvSpPr>
          <p:cNvPr id="14" name="AutoShape 62">
            <a:extLst>
              <a:ext uri="{FF2B5EF4-FFF2-40B4-BE49-F238E27FC236}">
                <a16:creationId xmlns:a16="http://schemas.microsoft.com/office/drawing/2014/main" id="{E6526BCF-E7EA-46A0-3D5E-98E945A2144E}"/>
              </a:ext>
            </a:extLst>
          </p:cNvPr>
          <p:cNvSpPr>
            <a:spLocks noChangeArrowheads="1"/>
          </p:cNvSpPr>
          <p:nvPr/>
        </p:nvSpPr>
        <p:spPr bwMode="auto">
          <a:xfrm>
            <a:off x="135726" y="4297328"/>
            <a:ext cx="1230659" cy="721973"/>
          </a:xfrm>
          <a:prstGeom prst="wedgeRoundRectCallout">
            <a:avLst>
              <a:gd name="adj1" fmla="val 98033"/>
              <a:gd name="adj2" fmla="val -56844"/>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eth0 of pc1</a:t>
            </a:r>
          </a:p>
        </p:txBody>
      </p:sp>
      <p:sp>
        <p:nvSpPr>
          <p:cNvPr id="15" name="AutoShape 62">
            <a:extLst>
              <a:ext uri="{FF2B5EF4-FFF2-40B4-BE49-F238E27FC236}">
                <a16:creationId xmlns:a16="http://schemas.microsoft.com/office/drawing/2014/main" id="{D1FD8314-7175-A0E2-DB77-1204892D1C3C}"/>
              </a:ext>
            </a:extLst>
          </p:cNvPr>
          <p:cNvSpPr>
            <a:spLocks noChangeArrowheads="1"/>
          </p:cNvSpPr>
          <p:nvPr/>
        </p:nvSpPr>
        <p:spPr bwMode="auto">
          <a:xfrm>
            <a:off x="9074119" y="1412777"/>
            <a:ext cx="2508281" cy="1557304"/>
          </a:xfrm>
          <a:prstGeom prst="wedgeRoundRectCallout">
            <a:avLst>
              <a:gd name="adj1" fmla="val -83412"/>
              <a:gd name="adj2" fmla="val 48010"/>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Minimal time (sec. if ≤10, </a:t>
            </a:r>
            <a:r>
              <a:rPr lang="en-US" altLang="it-IT" sz="2000" err="1"/>
              <a:t>ms</a:t>
            </a:r>
            <a:r>
              <a:rPr lang="en-US" altLang="it-IT" sz="2000"/>
              <a:t> if &gt;10) interval between probes (default 0)</a:t>
            </a:r>
          </a:p>
        </p:txBody>
      </p:sp>
    </p:spTree>
    <p:extLst>
      <p:ext uri="{BB962C8B-B14F-4D97-AF65-F5344CB8AC3E}">
        <p14:creationId xmlns:p14="http://schemas.microsoft.com/office/powerpoint/2010/main" val="18943222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err="1"/>
              <a:t>wireshark</a:t>
            </a:r>
            <a:endParaRPr lang="en-US" altLang="it-IT"/>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0" name="AutoShape 62">
            <a:extLst>
              <a:ext uri="{FF2B5EF4-FFF2-40B4-BE49-F238E27FC236}">
                <a16:creationId xmlns:a16="http://schemas.microsoft.com/office/drawing/2014/main" id="{A5FB6C8D-CDE2-A416-B1DB-890E932FB492}"/>
              </a:ext>
            </a:extLst>
          </p:cNvPr>
          <p:cNvSpPr>
            <a:spLocks noChangeArrowheads="1"/>
          </p:cNvSpPr>
          <p:nvPr/>
        </p:nvSpPr>
        <p:spPr bwMode="auto">
          <a:xfrm>
            <a:off x="3525931" y="4786890"/>
            <a:ext cx="3129251" cy="513879"/>
          </a:xfrm>
          <a:prstGeom prst="wedgeRoundRectCallout">
            <a:avLst>
              <a:gd name="adj1" fmla="val -24833"/>
              <a:gd name="adj2" fmla="val 112581"/>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T</a:t>
            </a:r>
            <a:r>
              <a:rPr lang="en-US" altLang="it-IT" sz="2000" err="1"/>
              <a:t>ime</a:t>
            </a:r>
            <a:r>
              <a:rPr lang="en-US" altLang="it-IT" sz="2000"/>
              <a:t> to live: 1</a:t>
            </a:r>
          </a:p>
        </p:txBody>
      </p:sp>
      <p:pic>
        <p:nvPicPr>
          <p:cNvPr id="3" name="Immagine 2">
            <a:extLst>
              <a:ext uri="{FF2B5EF4-FFF2-40B4-BE49-F238E27FC236}">
                <a16:creationId xmlns:a16="http://schemas.microsoft.com/office/drawing/2014/main" id="{966DF6BF-2B2D-E9B7-5D54-2F0EEAC0F3B0}"/>
              </a:ext>
            </a:extLst>
          </p:cNvPr>
          <p:cNvPicPr>
            <a:picLocks noChangeAspect="1"/>
          </p:cNvPicPr>
          <p:nvPr/>
        </p:nvPicPr>
        <p:blipFill>
          <a:blip r:embed="rId2"/>
          <a:stretch>
            <a:fillRect/>
          </a:stretch>
        </p:blipFill>
        <p:spPr>
          <a:xfrm>
            <a:off x="978716" y="1259632"/>
            <a:ext cx="10234567" cy="5065189"/>
          </a:xfrm>
          <a:prstGeom prst="rect">
            <a:avLst/>
          </a:prstGeom>
        </p:spPr>
      </p:pic>
      <p:sp>
        <p:nvSpPr>
          <p:cNvPr id="8" name="AutoShape 62">
            <a:extLst>
              <a:ext uri="{FF2B5EF4-FFF2-40B4-BE49-F238E27FC236}">
                <a16:creationId xmlns:a16="http://schemas.microsoft.com/office/drawing/2014/main" id="{F517F7FD-68AB-9390-0FC0-85B05D162097}"/>
              </a:ext>
            </a:extLst>
          </p:cNvPr>
          <p:cNvSpPr>
            <a:spLocks noChangeArrowheads="1"/>
          </p:cNvSpPr>
          <p:nvPr/>
        </p:nvSpPr>
        <p:spPr bwMode="auto">
          <a:xfrm>
            <a:off x="7905488" y="968922"/>
            <a:ext cx="3676911" cy="838160"/>
          </a:xfrm>
          <a:prstGeom prst="wedgeRoundRectCallout">
            <a:avLst>
              <a:gd name="adj1" fmla="val -24833"/>
              <a:gd name="adj2" fmla="val 112581"/>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err="1"/>
              <a:t>udp</a:t>
            </a:r>
            <a:r>
              <a:rPr lang="en-US" altLang="it-IT" sz="2000"/>
              <a:t> packet and corresponding ICMP Time-to-live exceeded</a:t>
            </a:r>
          </a:p>
        </p:txBody>
      </p:sp>
    </p:spTree>
    <p:extLst>
      <p:ext uri="{BB962C8B-B14F-4D97-AF65-F5344CB8AC3E}">
        <p14:creationId xmlns:p14="http://schemas.microsoft.com/office/powerpoint/2010/main" val="15410651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8B5EFDA8-2C8A-A1B9-9CB9-19ADE66A3C81}"/>
              </a:ext>
            </a:extLst>
          </p:cNvPr>
          <p:cNvSpPr>
            <a:spLocks noGrp="1" noChangeArrowheads="1"/>
          </p:cNvSpPr>
          <p:nvPr>
            <p:ph type="title"/>
          </p:nvPr>
        </p:nvSpPr>
        <p:spPr/>
        <p:txBody>
          <a:bodyPr/>
          <a:lstStyle/>
          <a:p>
            <a:pPr eaLnBrk="1" hangingPunct="1"/>
            <a:r>
              <a:rPr lang="it-IT" altLang="it-IT"/>
              <a:t>proposed exercises</a:t>
            </a:r>
          </a:p>
        </p:txBody>
      </p:sp>
      <p:sp>
        <p:nvSpPr>
          <p:cNvPr id="39941" name="Rectangle 3">
            <a:extLst>
              <a:ext uri="{FF2B5EF4-FFF2-40B4-BE49-F238E27FC236}">
                <a16:creationId xmlns:a16="http://schemas.microsoft.com/office/drawing/2014/main" id="{DA0A7D07-3AD1-A618-0621-254286E2DAB6}"/>
              </a:ext>
            </a:extLst>
          </p:cNvPr>
          <p:cNvSpPr>
            <a:spLocks noGrp="1" noChangeArrowheads="1"/>
          </p:cNvSpPr>
          <p:nvPr>
            <p:ph idx="1"/>
          </p:nvPr>
        </p:nvSpPr>
        <p:spPr/>
        <p:txBody>
          <a:bodyPr/>
          <a:lstStyle/>
          <a:p>
            <a:pPr eaLnBrk="1" hangingPunct="1"/>
            <a:r>
              <a:rPr lang="en-US" altLang="it-IT"/>
              <a:t>check the different error messages obtained by trying to ping an unreachable destination in the case of</a:t>
            </a:r>
          </a:p>
          <a:p>
            <a:pPr lvl="1" eaLnBrk="1" hangingPunct="1"/>
            <a:r>
              <a:rPr lang="en-US" altLang="it-IT"/>
              <a:t>local destination </a:t>
            </a:r>
          </a:p>
          <a:p>
            <a:pPr lvl="1" eaLnBrk="1" hangingPunct="1"/>
            <a:r>
              <a:rPr lang="en-US" altLang="it-IT"/>
              <a:t>non-local destination</a:t>
            </a:r>
          </a:p>
          <a:p>
            <a:pPr eaLnBrk="1" hangingPunct="1"/>
            <a:r>
              <a:rPr lang="en-US" altLang="it-IT"/>
              <a:t>which packets are exchanged in the local collision domain in the two cases?</a:t>
            </a:r>
            <a:endParaRPr lang="it-IT" altLang="it-IT"/>
          </a:p>
        </p:txBody>
      </p:sp>
      <p:sp>
        <p:nvSpPr>
          <p:cNvPr id="4" name="Segnaposto data 3">
            <a:extLst>
              <a:ext uri="{FF2B5EF4-FFF2-40B4-BE49-F238E27FC236}">
                <a16:creationId xmlns:a16="http://schemas.microsoft.com/office/drawing/2014/main" id="{EB005F48-E96F-DBD5-8F8F-5C4E2871ED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4318774F-0AD0-D98A-1201-CED6BE2144DB}"/>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19">
            <a:extLst>
              <a:ext uri="{FF2B5EF4-FFF2-40B4-BE49-F238E27FC236}">
                <a16:creationId xmlns:a16="http://schemas.microsoft.com/office/drawing/2014/main" id="{E75647D9-93B8-A3DD-1380-212904B4C8D7}"/>
              </a:ext>
            </a:extLst>
          </p:cNvPr>
          <p:cNvSpPr>
            <a:spLocks noGrp="1" noChangeArrowheads="1"/>
          </p:cNvSpPr>
          <p:nvPr>
            <p:ph type="title"/>
          </p:nvPr>
        </p:nvSpPr>
        <p:spPr/>
        <p:txBody>
          <a:bodyPr/>
          <a:lstStyle/>
          <a:p>
            <a:pPr eaLnBrk="1" hangingPunct="1"/>
            <a:r>
              <a:rPr lang="it-IT" altLang="it-IT"/>
              <a:t>network topology – MAC addresses</a:t>
            </a:r>
          </a:p>
        </p:txBody>
      </p:sp>
      <p:sp>
        <p:nvSpPr>
          <p:cNvPr id="43" name="Segnaposto data 2">
            <a:extLst>
              <a:ext uri="{FF2B5EF4-FFF2-40B4-BE49-F238E27FC236}">
                <a16:creationId xmlns:a16="http://schemas.microsoft.com/office/drawing/2014/main" id="{2D7AB25C-9229-6B51-6581-B2FA6A4C1811}"/>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4" name="Segnaposto piè di pagina 3">
            <a:extLst>
              <a:ext uri="{FF2B5EF4-FFF2-40B4-BE49-F238E27FC236}">
                <a16:creationId xmlns:a16="http://schemas.microsoft.com/office/drawing/2014/main" id="{C29382C5-7445-68FE-8674-D971FD490312}"/>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1269" name="Line 55">
            <a:extLst>
              <a:ext uri="{FF2B5EF4-FFF2-40B4-BE49-F238E27FC236}">
                <a16:creationId xmlns:a16="http://schemas.microsoft.com/office/drawing/2014/main" id="{97F90661-369E-AF7B-5422-81BCB94E541B}"/>
              </a:ext>
            </a:extLst>
          </p:cNvPr>
          <p:cNvSpPr>
            <a:spLocks noChangeShapeType="1"/>
          </p:cNvSpPr>
          <p:nvPr/>
        </p:nvSpPr>
        <p:spPr bwMode="auto">
          <a:xfrm>
            <a:off x="8061325" y="392748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70" name="Line 3">
            <a:extLst>
              <a:ext uri="{FF2B5EF4-FFF2-40B4-BE49-F238E27FC236}">
                <a16:creationId xmlns:a16="http://schemas.microsoft.com/office/drawing/2014/main" id="{2D363B62-259F-EEB4-D608-AC0A42C093A8}"/>
              </a:ext>
            </a:extLst>
          </p:cNvPr>
          <p:cNvSpPr>
            <a:spLocks noChangeShapeType="1"/>
          </p:cNvSpPr>
          <p:nvPr/>
        </p:nvSpPr>
        <p:spPr bwMode="auto">
          <a:xfrm flipH="1">
            <a:off x="4327525" y="5391150"/>
            <a:ext cx="31257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71" name="Text Box 27">
            <a:extLst>
              <a:ext uri="{FF2B5EF4-FFF2-40B4-BE49-F238E27FC236}">
                <a16:creationId xmlns:a16="http://schemas.microsoft.com/office/drawing/2014/main" id="{2E15300B-3CFD-7EC4-3C94-40550E87510B}"/>
              </a:ext>
            </a:extLst>
          </p:cNvPr>
          <p:cNvSpPr txBox="1">
            <a:spLocks noChangeArrowheads="1"/>
          </p:cNvSpPr>
          <p:nvPr/>
        </p:nvSpPr>
        <p:spPr bwMode="auto">
          <a:xfrm>
            <a:off x="4078288" y="3576644"/>
            <a:ext cx="4651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A</a:t>
            </a:r>
            <a:endParaRPr lang="it-IT" altLang="it-IT" sz="2000">
              <a:solidFill>
                <a:schemeClr val="accent1"/>
              </a:solidFill>
            </a:endParaRPr>
          </a:p>
        </p:txBody>
      </p:sp>
      <p:sp>
        <p:nvSpPr>
          <p:cNvPr id="11272" name="Line 29">
            <a:extLst>
              <a:ext uri="{FF2B5EF4-FFF2-40B4-BE49-F238E27FC236}">
                <a16:creationId xmlns:a16="http://schemas.microsoft.com/office/drawing/2014/main" id="{A419CEDD-2D5C-6A52-7E8E-B3EA9CE6A5EF}"/>
              </a:ext>
            </a:extLst>
          </p:cNvPr>
          <p:cNvSpPr>
            <a:spLocks noChangeShapeType="1"/>
          </p:cNvSpPr>
          <p:nvPr/>
        </p:nvSpPr>
        <p:spPr bwMode="auto">
          <a:xfrm>
            <a:off x="3565525" y="392748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73" name="Rectangle 35">
            <a:extLst>
              <a:ext uri="{FF2B5EF4-FFF2-40B4-BE49-F238E27FC236}">
                <a16:creationId xmlns:a16="http://schemas.microsoft.com/office/drawing/2014/main" id="{A70FBF88-4F82-F32E-4FAE-1DA940C6928F}"/>
              </a:ext>
            </a:extLst>
          </p:cNvPr>
          <p:cNvSpPr>
            <a:spLocks noChangeArrowheads="1"/>
          </p:cNvSpPr>
          <p:nvPr/>
        </p:nvSpPr>
        <p:spPr bwMode="auto">
          <a:xfrm>
            <a:off x="3260726" y="5086350"/>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11274" name="Rectangle 39">
            <a:extLst>
              <a:ext uri="{FF2B5EF4-FFF2-40B4-BE49-F238E27FC236}">
                <a16:creationId xmlns:a16="http://schemas.microsoft.com/office/drawing/2014/main" id="{2F39A354-37CD-C0B6-728C-81801AA73F31}"/>
              </a:ext>
            </a:extLst>
          </p:cNvPr>
          <p:cNvSpPr>
            <a:spLocks noChangeArrowheads="1"/>
          </p:cNvSpPr>
          <p:nvPr/>
        </p:nvSpPr>
        <p:spPr bwMode="auto">
          <a:xfrm>
            <a:off x="7758120" y="508635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11275" name="Picture 43" descr="scheda-su">
            <a:extLst>
              <a:ext uri="{FF2B5EF4-FFF2-40B4-BE49-F238E27FC236}">
                <a16:creationId xmlns:a16="http://schemas.microsoft.com/office/drawing/2014/main" id="{5836B4DA-629D-BBF6-7176-12B7FADF6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46037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52" descr="scheda-su">
            <a:extLst>
              <a:ext uri="{FF2B5EF4-FFF2-40B4-BE49-F238E27FC236}">
                <a16:creationId xmlns:a16="http://schemas.microsoft.com/office/drawing/2014/main" id="{7A6BBFEA-0CB1-E490-FBB7-C7A9D9D38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925" y="46291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Line 68">
            <a:extLst>
              <a:ext uri="{FF2B5EF4-FFF2-40B4-BE49-F238E27FC236}">
                <a16:creationId xmlns:a16="http://schemas.microsoft.com/office/drawing/2014/main" id="{D46AF7D8-7DA3-8A0C-85AE-BACC93DC46A9}"/>
              </a:ext>
            </a:extLst>
          </p:cNvPr>
          <p:cNvSpPr>
            <a:spLocks noChangeShapeType="1"/>
          </p:cNvSpPr>
          <p:nvPr/>
        </p:nvSpPr>
        <p:spPr bwMode="auto">
          <a:xfrm flipH="1">
            <a:off x="2805113" y="3927475"/>
            <a:ext cx="12938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1278" name="Picture 12" descr="scheda-right">
            <a:extLst>
              <a:ext uri="{FF2B5EF4-FFF2-40B4-BE49-F238E27FC236}">
                <a16:creationId xmlns:a16="http://schemas.microsoft.com/office/drawing/2014/main" id="{5919D6AA-7A65-8F0D-F7EB-1E45AD1399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5" y="5238751"/>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Text Box 75">
            <a:extLst>
              <a:ext uri="{FF2B5EF4-FFF2-40B4-BE49-F238E27FC236}">
                <a16:creationId xmlns:a16="http://schemas.microsoft.com/office/drawing/2014/main" id="{E34FC438-C96F-8F4C-7D71-72234F0D3174}"/>
              </a:ext>
            </a:extLst>
          </p:cNvPr>
          <p:cNvSpPr txBox="1">
            <a:spLocks noChangeArrowheads="1"/>
          </p:cNvSpPr>
          <p:nvPr/>
        </p:nvSpPr>
        <p:spPr bwMode="auto">
          <a:xfrm>
            <a:off x="6561138" y="362268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11280" name="Line 76">
            <a:extLst>
              <a:ext uri="{FF2B5EF4-FFF2-40B4-BE49-F238E27FC236}">
                <a16:creationId xmlns:a16="http://schemas.microsoft.com/office/drawing/2014/main" id="{48738767-10D0-2229-D35F-DE3E7697DC30}"/>
              </a:ext>
            </a:extLst>
          </p:cNvPr>
          <p:cNvSpPr>
            <a:spLocks noChangeShapeType="1"/>
          </p:cNvSpPr>
          <p:nvPr/>
        </p:nvSpPr>
        <p:spPr bwMode="auto">
          <a:xfrm flipH="1">
            <a:off x="6994526" y="3927475"/>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81" name="Text Box 77">
            <a:extLst>
              <a:ext uri="{FF2B5EF4-FFF2-40B4-BE49-F238E27FC236}">
                <a16:creationId xmlns:a16="http://schemas.microsoft.com/office/drawing/2014/main" id="{0C7515DE-FFD8-E017-B2A6-23A63615DCB2}"/>
              </a:ext>
            </a:extLst>
          </p:cNvPr>
          <p:cNvSpPr txBox="1">
            <a:spLocks noChangeArrowheads="1"/>
          </p:cNvSpPr>
          <p:nvPr/>
        </p:nvSpPr>
        <p:spPr bwMode="auto">
          <a:xfrm>
            <a:off x="5622925" y="4765680"/>
            <a:ext cx="4667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B</a:t>
            </a:r>
            <a:endParaRPr lang="it-IT" altLang="it-IT" sz="2000">
              <a:solidFill>
                <a:schemeClr val="accent1"/>
              </a:solidFill>
            </a:endParaRPr>
          </a:p>
        </p:txBody>
      </p:sp>
      <p:pic>
        <p:nvPicPr>
          <p:cNvPr id="11282" name="Picture 90" descr="scheda">
            <a:extLst>
              <a:ext uri="{FF2B5EF4-FFF2-40B4-BE49-F238E27FC236}">
                <a16:creationId xmlns:a16="http://schemas.microsoft.com/office/drawing/2014/main" id="{D6FF521C-4A29-990F-1829-F61342C5E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325" y="52546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Rectangle 91">
            <a:extLst>
              <a:ext uri="{FF2B5EF4-FFF2-40B4-BE49-F238E27FC236}">
                <a16:creationId xmlns:a16="http://schemas.microsoft.com/office/drawing/2014/main" id="{362E9449-7C46-9712-8694-D48D3DB58DD3}"/>
              </a:ext>
            </a:extLst>
          </p:cNvPr>
          <p:cNvSpPr>
            <a:spLocks noChangeArrowheads="1"/>
          </p:cNvSpPr>
          <p:nvPr/>
        </p:nvSpPr>
        <p:spPr bwMode="auto">
          <a:xfrm>
            <a:off x="2879726" y="2060577"/>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1284" name="Rectangle 92">
            <a:extLst>
              <a:ext uri="{FF2B5EF4-FFF2-40B4-BE49-F238E27FC236}">
                <a16:creationId xmlns:a16="http://schemas.microsoft.com/office/drawing/2014/main" id="{8DABC302-DF34-6B96-C3B4-9CFCD1019D19}"/>
              </a:ext>
            </a:extLst>
          </p:cNvPr>
          <p:cNvSpPr>
            <a:spLocks noChangeArrowheads="1"/>
          </p:cNvSpPr>
          <p:nvPr/>
        </p:nvSpPr>
        <p:spPr bwMode="auto">
          <a:xfrm>
            <a:off x="71469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11285" name="Picture 93" descr="scheda-giu">
            <a:extLst>
              <a:ext uri="{FF2B5EF4-FFF2-40B4-BE49-F238E27FC236}">
                <a16:creationId xmlns:a16="http://schemas.microsoft.com/office/drawing/2014/main" id="{7A0DB3C8-5CED-9BC1-3E57-679FCB7C9E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3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6" name="Picture 94" descr="scheda-giu">
            <a:extLst>
              <a:ext uri="{FF2B5EF4-FFF2-40B4-BE49-F238E27FC236}">
                <a16:creationId xmlns:a16="http://schemas.microsoft.com/office/drawing/2014/main" id="{2E58A6A5-BC63-DB90-4A94-9E5B3E3B4C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Line 95">
            <a:extLst>
              <a:ext uri="{FF2B5EF4-FFF2-40B4-BE49-F238E27FC236}">
                <a16:creationId xmlns:a16="http://schemas.microsoft.com/office/drawing/2014/main" id="{926D6859-311B-45AF-59C4-1588CC872168}"/>
              </a:ext>
            </a:extLst>
          </p:cNvPr>
          <p:cNvSpPr>
            <a:spLocks noChangeShapeType="1"/>
          </p:cNvSpPr>
          <p:nvPr/>
        </p:nvSpPr>
        <p:spPr bwMode="auto">
          <a:xfrm>
            <a:off x="3184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88" name="Line 96">
            <a:extLst>
              <a:ext uri="{FF2B5EF4-FFF2-40B4-BE49-F238E27FC236}">
                <a16:creationId xmlns:a16="http://schemas.microsoft.com/office/drawing/2014/main" id="{63DB99D0-6080-2FAF-8DF0-B94E6FC19201}"/>
              </a:ext>
            </a:extLst>
          </p:cNvPr>
          <p:cNvSpPr>
            <a:spLocks noChangeShapeType="1"/>
          </p:cNvSpPr>
          <p:nvPr/>
        </p:nvSpPr>
        <p:spPr bwMode="auto">
          <a:xfrm>
            <a:off x="7453313"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89" name="Text Box 97">
            <a:extLst>
              <a:ext uri="{FF2B5EF4-FFF2-40B4-BE49-F238E27FC236}">
                <a16:creationId xmlns:a16="http://schemas.microsoft.com/office/drawing/2014/main" id="{D7A9C10C-2622-D9C7-4419-C754AEEA0CA3}"/>
              </a:ext>
            </a:extLst>
          </p:cNvPr>
          <p:cNvSpPr txBox="1">
            <a:spLocks noChangeArrowheads="1"/>
          </p:cNvSpPr>
          <p:nvPr/>
        </p:nvSpPr>
        <p:spPr bwMode="auto">
          <a:xfrm>
            <a:off x="3416307" y="2708279"/>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90" name="Text Box 98">
            <a:extLst>
              <a:ext uri="{FF2B5EF4-FFF2-40B4-BE49-F238E27FC236}">
                <a16:creationId xmlns:a16="http://schemas.microsoft.com/office/drawing/2014/main" id="{30AC3EC9-D512-1D50-49D6-4F0D75A8EA3E}"/>
              </a:ext>
            </a:extLst>
          </p:cNvPr>
          <p:cNvSpPr txBox="1">
            <a:spLocks noChangeArrowheads="1"/>
          </p:cNvSpPr>
          <p:nvPr/>
        </p:nvSpPr>
        <p:spPr bwMode="auto">
          <a:xfrm>
            <a:off x="6584957" y="27368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91" name="Text Box 99">
            <a:extLst>
              <a:ext uri="{FF2B5EF4-FFF2-40B4-BE49-F238E27FC236}">
                <a16:creationId xmlns:a16="http://schemas.microsoft.com/office/drawing/2014/main" id="{EC7D2F34-DC1C-5107-48AC-072688D9C05C}"/>
              </a:ext>
            </a:extLst>
          </p:cNvPr>
          <p:cNvSpPr txBox="1">
            <a:spLocks noChangeArrowheads="1"/>
          </p:cNvSpPr>
          <p:nvPr/>
        </p:nvSpPr>
        <p:spPr bwMode="auto">
          <a:xfrm>
            <a:off x="2727332" y="46640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92" name="Text Box 100">
            <a:extLst>
              <a:ext uri="{FF2B5EF4-FFF2-40B4-BE49-F238E27FC236}">
                <a16:creationId xmlns:a16="http://schemas.microsoft.com/office/drawing/2014/main" id="{EDA2F17B-55A1-2CBE-3F46-F758E1AA5B5E}"/>
              </a:ext>
            </a:extLst>
          </p:cNvPr>
          <p:cNvSpPr txBox="1">
            <a:spLocks noChangeArrowheads="1"/>
          </p:cNvSpPr>
          <p:nvPr/>
        </p:nvSpPr>
        <p:spPr bwMode="auto">
          <a:xfrm>
            <a:off x="7124707"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1293" name="Text Box 101">
            <a:extLst>
              <a:ext uri="{FF2B5EF4-FFF2-40B4-BE49-F238E27FC236}">
                <a16:creationId xmlns:a16="http://schemas.microsoft.com/office/drawing/2014/main" id="{B35C31F3-D633-EB88-9F86-D8693F36D891}"/>
              </a:ext>
            </a:extLst>
          </p:cNvPr>
          <p:cNvSpPr txBox="1">
            <a:spLocks noChangeArrowheads="1"/>
          </p:cNvSpPr>
          <p:nvPr/>
        </p:nvSpPr>
        <p:spPr bwMode="auto">
          <a:xfrm>
            <a:off x="3946532"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1294" name="Text Box 102">
            <a:extLst>
              <a:ext uri="{FF2B5EF4-FFF2-40B4-BE49-F238E27FC236}">
                <a16:creationId xmlns:a16="http://schemas.microsoft.com/office/drawing/2014/main" id="{AAEED84F-A254-A959-C4A3-A68C0BDBE7A8}"/>
              </a:ext>
            </a:extLst>
          </p:cNvPr>
          <p:cNvSpPr txBox="1">
            <a:spLocks noChangeArrowheads="1"/>
          </p:cNvSpPr>
          <p:nvPr/>
        </p:nvSpPr>
        <p:spPr bwMode="auto">
          <a:xfrm>
            <a:off x="8240720" y="4673602"/>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304" name="Rectangle 113">
            <a:extLst>
              <a:ext uri="{FF2B5EF4-FFF2-40B4-BE49-F238E27FC236}">
                <a16:creationId xmlns:a16="http://schemas.microsoft.com/office/drawing/2014/main" id="{8BBE7E4F-226E-B131-8911-0B5DF0280700}"/>
              </a:ext>
            </a:extLst>
          </p:cNvPr>
          <p:cNvSpPr>
            <a:spLocks noChangeArrowheads="1"/>
          </p:cNvSpPr>
          <p:nvPr/>
        </p:nvSpPr>
        <p:spPr bwMode="auto">
          <a:xfrm>
            <a:off x="89757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11305" name="Picture 114" descr="scheda-giu">
            <a:extLst>
              <a:ext uri="{FF2B5EF4-FFF2-40B4-BE49-F238E27FC236}">
                <a16:creationId xmlns:a16="http://schemas.microsoft.com/office/drawing/2014/main" id="{3859BF5D-CD85-B733-42F1-4C52D1D6F1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06" name="Line 115">
            <a:extLst>
              <a:ext uri="{FF2B5EF4-FFF2-40B4-BE49-F238E27FC236}">
                <a16:creationId xmlns:a16="http://schemas.microsoft.com/office/drawing/2014/main" id="{9AE9AF07-E24C-022C-5FAF-9888556C7EBE}"/>
              </a:ext>
            </a:extLst>
          </p:cNvPr>
          <p:cNvSpPr>
            <a:spLocks noChangeShapeType="1"/>
          </p:cNvSpPr>
          <p:nvPr/>
        </p:nvSpPr>
        <p:spPr bwMode="auto">
          <a:xfrm>
            <a:off x="9280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307" name="Text Box 116">
            <a:extLst>
              <a:ext uri="{FF2B5EF4-FFF2-40B4-BE49-F238E27FC236}">
                <a16:creationId xmlns:a16="http://schemas.microsoft.com/office/drawing/2014/main" id="{BE9DEB22-B334-0AB6-2245-A96D8EBB4E59}"/>
              </a:ext>
            </a:extLst>
          </p:cNvPr>
          <p:cNvSpPr txBox="1">
            <a:spLocks noChangeArrowheads="1"/>
          </p:cNvSpPr>
          <p:nvPr/>
        </p:nvSpPr>
        <p:spPr bwMode="auto">
          <a:xfrm>
            <a:off x="9509132" y="27844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309" name="Text Box 106">
            <a:extLst>
              <a:ext uri="{FF2B5EF4-FFF2-40B4-BE49-F238E27FC236}">
                <a16:creationId xmlns:a16="http://schemas.microsoft.com/office/drawing/2014/main" id="{38198B4D-4087-5B5D-1419-04E2FFEFF268}"/>
              </a:ext>
            </a:extLst>
          </p:cNvPr>
          <p:cNvSpPr txBox="1">
            <a:spLocks noChangeArrowheads="1"/>
          </p:cNvSpPr>
          <p:nvPr/>
        </p:nvSpPr>
        <p:spPr bwMode="auto">
          <a:xfrm>
            <a:off x="2251411" y="2708275"/>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0:1</a:t>
            </a:r>
          </a:p>
        </p:txBody>
      </p:sp>
      <p:sp>
        <p:nvSpPr>
          <p:cNvPr id="11310" name="Text Box 106">
            <a:extLst>
              <a:ext uri="{FF2B5EF4-FFF2-40B4-BE49-F238E27FC236}">
                <a16:creationId xmlns:a16="http://schemas.microsoft.com/office/drawing/2014/main" id="{16F8A4C4-8CB0-788D-7507-0FAC5E055CC5}"/>
              </a:ext>
            </a:extLst>
          </p:cNvPr>
          <p:cNvSpPr txBox="1">
            <a:spLocks noChangeArrowheads="1"/>
          </p:cNvSpPr>
          <p:nvPr/>
        </p:nvSpPr>
        <p:spPr bwMode="auto">
          <a:xfrm>
            <a:off x="7752099" y="2736852"/>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0:2</a:t>
            </a:r>
          </a:p>
        </p:txBody>
      </p:sp>
      <p:sp>
        <p:nvSpPr>
          <p:cNvPr id="11311" name="Text Box 106">
            <a:extLst>
              <a:ext uri="{FF2B5EF4-FFF2-40B4-BE49-F238E27FC236}">
                <a16:creationId xmlns:a16="http://schemas.microsoft.com/office/drawing/2014/main" id="{569FBED0-258A-7F6A-B83E-B80511FCD306}"/>
              </a:ext>
            </a:extLst>
          </p:cNvPr>
          <p:cNvSpPr txBox="1">
            <a:spLocks noChangeArrowheads="1"/>
          </p:cNvSpPr>
          <p:nvPr/>
        </p:nvSpPr>
        <p:spPr bwMode="auto">
          <a:xfrm>
            <a:off x="8476791" y="2746377"/>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0:3</a:t>
            </a:r>
          </a:p>
        </p:txBody>
      </p:sp>
      <p:sp>
        <p:nvSpPr>
          <p:cNvPr id="11312" name="Text Box 106">
            <a:extLst>
              <a:ext uri="{FF2B5EF4-FFF2-40B4-BE49-F238E27FC236}">
                <a16:creationId xmlns:a16="http://schemas.microsoft.com/office/drawing/2014/main" id="{EBD0329C-F704-6870-A2C5-1700D067820A}"/>
              </a:ext>
            </a:extLst>
          </p:cNvPr>
          <p:cNvSpPr txBox="1">
            <a:spLocks noChangeArrowheads="1"/>
          </p:cNvSpPr>
          <p:nvPr/>
        </p:nvSpPr>
        <p:spPr bwMode="auto">
          <a:xfrm>
            <a:off x="1598298" y="4686302"/>
            <a:ext cx="68961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0:a1</a:t>
            </a:r>
          </a:p>
        </p:txBody>
      </p:sp>
      <p:sp>
        <p:nvSpPr>
          <p:cNvPr id="11313" name="Text Box 106">
            <a:extLst>
              <a:ext uri="{FF2B5EF4-FFF2-40B4-BE49-F238E27FC236}">
                <a16:creationId xmlns:a16="http://schemas.microsoft.com/office/drawing/2014/main" id="{78A1A829-8B02-BE41-2DF7-74BC68AB9862}"/>
              </a:ext>
            </a:extLst>
          </p:cNvPr>
          <p:cNvSpPr txBox="1">
            <a:spLocks noChangeArrowheads="1"/>
          </p:cNvSpPr>
          <p:nvPr/>
        </p:nvSpPr>
        <p:spPr bwMode="auto">
          <a:xfrm>
            <a:off x="9443800" y="4684713"/>
            <a:ext cx="67358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0:c1</a:t>
            </a:r>
          </a:p>
        </p:txBody>
      </p:sp>
      <p:sp>
        <p:nvSpPr>
          <p:cNvPr id="11314" name="Text Box 106">
            <a:extLst>
              <a:ext uri="{FF2B5EF4-FFF2-40B4-BE49-F238E27FC236}">
                <a16:creationId xmlns:a16="http://schemas.microsoft.com/office/drawing/2014/main" id="{9D0F88E3-2F3B-1C7F-46AB-E56257231BA6}"/>
              </a:ext>
            </a:extLst>
          </p:cNvPr>
          <p:cNvSpPr txBox="1">
            <a:spLocks noChangeArrowheads="1"/>
          </p:cNvSpPr>
          <p:nvPr/>
        </p:nvSpPr>
        <p:spPr bwMode="auto">
          <a:xfrm>
            <a:off x="320560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0:b1</a:t>
            </a:r>
          </a:p>
        </p:txBody>
      </p:sp>
      <p:sp>
        <p:nvSpPr>
          <p:cNvPr id="11315" name="Text Box 106">
            <a:extLst>
              <a:ext uri="{FF2B5EF4-FFF2-40B4-BE49-F238E27FC236}">
                <a16:creationId xmlns:a16="http://schemas.microsoft.com/office/drawing/2014/main" id="{264A42C2-ACF5-D242-732A-A22B14A59989}"/>
              </a:ext>
            </a:extLst>
          </p:cNvPr>
          <p:cNvSpPr txBox="1">
            <a:spLocks noChangeArrowheads="1"/>
          </p:cNvSpPr>
          <p:nvPr/>
        </p:nvSpPr>
        <p:spPr bwMode="auto">
          <a:xfrm>
            <a:off x="780697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0:b2</a:t>
            </a:r>
          </a:p>
        </p:txBody>
      </p:sp>
    </p:spTree>
    <p:extLst>
      <p:ext uri="{BB962C8B-B14F-4D97-AF65-F5344CB8AC3E}">
        <p14:creationId xmlns:p14="http://schemas.microsoft.com/office/powerpoint/2010/main" val="97815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19">
            <a:extLst>
              <a:ext uri="{FF2B5EF4-FFF2-40B4-BE49-F238E27FC236}">
                <a16:creationId xmlns:a16="http://schemas.microsoft.com/office/drawing/2014/main" id="{D63F4DBA-DBF8-1D3F-E3DE-6A1BB33B10F4}"/>
              </a:ext>
            </a:extLst>
          </p:cNvPr>
          <p:cNvSpPr>
            <a:spLocks noGrp="1" noChangeArrowheads="1"/>
          </p:cNvSpPr>
          <p:nvPr>
            <p:ph type="title"/>
          </p:nvPr>
        </p:nvSpPr>
        <p:spPr/>
        <p:txBody>
          <a:bodyPr/>
          <a:lstStyle/>
          <a:p>
            <a:pPr eaLnBrk="1" hangingPunct="1"/>
            <a:r>
              <a:rPr lang="it-IT" altLang="it-IT"/>
              <a:t>network </a:t>
            </a:r>
            <a:r>
              <a:rPr lang="it-IT" altLang="it-IT" err="1"/>
              <a:t>topology</a:t>
            </a:r>
            <a:r>
              <a:rPr lang="it-IT" altLang="it-IT"/>
              <a:t> – IPv6 </a:t>
            </a:r>
            <a:r>
              <a:rPr lang="it-IT" altLang="it-IT" err="1"/>
              <a:t>address</a:t>
            </a:r>
            <a:r>
              <a:rPr lang="it-IT" altLang="it-IT"/>
              <a:t> plan</a:t>
            </a:r>
          </a:p>
        </p:txBody>
      </p:sp>
      <p:sp>
        <p:nvSpPr>
          <p:cNvPr id="43" name="Segnaposto data 2">
            <a:extLst>
              <a:ext uri="{FF2B5EF4-FFF2-40B4-BE49-F238E27FC236}">
                <a16:creationId xmlns:a16="http://schemas.microsoft.com/office/drawing/2014/main" id="{AC044F4F-744A-0D5A-58EF-79D2EB6A8F67}"/>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4" name="Segnaposto piè di pagina 3">
            <a:extLst>
              <a:ext uri="{FF2B5EF4-FFF2-40B4-BE49-F238E27FC236}">
                <a16:creationId xmlns:a16="http://schemas.microsoft.com/office/drawing/2014/main" id="{9D0E48F7-EDF7-597A-BE5C-C02776B27083}"/>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0245" name="Line 55">
            <a:extLst>
              <a:ext uri="{FF2B5EF4-FFF2-40B4-BE49-F238E27FC236}">
                <a16:creationId xmlns:a16="http://schemas.microsoft.com/office/drawing/2014/main" id="{DCCCE049-62B6-D793-ABC8-2176DC0A3A69}"/>
              </a:ext>
            </a:extLst>
          </p:cNvPr>
          <p:cNvSpPr>
            <a:spLocks noChangeShapeType="1"/>
          </p:cNvSpPr>
          <p:nvPr/>
        </p:nvSpPr>
        <p:spPr bwMode="auto">
          <a:xfrm>
            <a:off x="8061325" y="392748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6" name="Line 3">
            <a:extLst>
              <a:ext uri="{FF2B5EF4-FFF2-40B4-BE49-F238E27FC236}">
                <a16:creationId xmlns:a16="http://schemas.microsoft.com/office/drawing/2014/main" id="{CEEFF8F2-A31E-A2EA-674F-63972EA16E94}"/>
              </a:ext>
            </a:extLst>
          </p:cNvPr>
          <p:cNvSpPr>
            <a:spLocks noChangeShapeType="1"/>
          </p:cNvSpPr>
          <p:nvPr/>
        </p:nvSpPr>
        <p:spPr bwMode="auto">
          <a:xfrm flipH="1">
            <a:off x="4327525" y="5391150"/>
            <a:ext cx="31257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7" name="Text Box 27">
            <a:extLst>
              <a:ext uri="{FF2B5EF4-FFF2-40B4-BE49-F238E27FC236}">
                <a16:creationId xmlns:a16="http://schemas.microsoft.com/office/drawing/2014/main" id="{F30C8D7A-36FB-CD22-AE42-F8DB613FA2EF}"/>
              </a:ext>
            </a:extLst>
          </p:cNvPr>
          <p:cNvSpPr txBox="1">
            <a:spLocks noChangeArrowheads="1"/>
          </p:cNvSpPr>
          <p:nvPr/>
        </p:nvSpPr>
        <p:spPr bwMode="auto">
          <a:xfrm>
            <a:off x="4078288" y="3576644"/>
            <a:ext cx="4651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A</a:t>
            </a:r>
            <a:endParaRPr lang="it-IT" altLang="it-IT" sz="2000">
              <a:solidFill>
                <a:schemeClr val="accent1"/>
              </a:solidFill>
            </a:endParaRPr>
          </a:p>
        </p:txBody>
      </p:sp>
      <p:sp>
        <p:nvSpPr>
          <p:cNvPr id="10248" name="Line 29">
            <a:extLst>
              <a:ext uri="{FF2B5EF4-FFF2-40B4-BE49-F238E27FC236}">
                <a16:creationId xmlns:a16="http://schemas.microsoft.com/office/drawing/2014/main" id="{7E63AF48-94BF-F736-88E6-EC32DE4151AB}"/>
              </a:ext>
            </a:extLst>
          </p:cNvPr>
          <p:cNvSpPr>
            <a:spLocks noChangeShapeType="1"/>
          </p:cNvSpPr>
          <p:nvPr/>
        </p:nvSpPr>
        <p:spPr bwMode="auto">
          <a:xfrm>
            <a:off x="3565525" y="392748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9" name="Rectangle 35">
            <a:extLst>
              <a:ext uri="{FF2B5EF4-FFF2-40B4-BE49-F238E27FC236}">
                <a16:creationId xmlns:a16="http://schemas.microsoft.com/office/drawing/2014/main" id="{4C224C2A-7A70-6E69-19B9-6B5A1DFC833C}"/>
              </a:ext>
            </a:extLst>
          </p:cNvPr>
          <p:cNvSpPr>
            <a:spLocks noChangeArrowheads="1"/>
          </p:cNvSpPr>
          <p:nvPr/>
        </p:nvSpPr>
        <p:spPr bwMode="auto">
          <a:xfrm>
            <a:off x="3260726" y="5086350"/>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10250" name="Rectangle 39">
            <a:extLst>
              <a:ext uri="{FF2B5EF4-FFF2-40B4-BE49-F238E27FC236}">
                <a16:creationId xmlns:a16="http://schemas.microsoft.com/office/drawing/2014/main" id="{03E2D1DC-5845-205E-ED44-78FB9CD084B7}"/>
              </a:ext>
            </a:extLst>
          </p:cNvPr>
          <p:cNvSpPr>
            <a:spLocks noChangeArrowheads="1"/>
          </p:cNvSpPr>
          <p:nvPr/>
        </p:nvSpPr>
        <p:spPr bwMode="auto">
          <a:xfrm>
            <a:off x="7758120" y="508635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10251" name="Picture 43" descr="scheda-su">
            <a:extLst>
              <a:ext uri="{FF2B5EF4-FFF2-40B4-BE49-F238E27FC236}">
                <a16:creationId xmlns:a16="http://schemas.microsoft.com/office/drawing/2014/main" id="{C7C9FDD1-B6D4-9B52-8943-DE5B2B275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46037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52" descr="scheda-su">
            <a:extLst>
              <a:ext uri="{FF2B5EF4-FFF2-40B4-BE49-F238E27FC236}">
                <a16:creationId xmlns:a16="http://schemas.microsoft.com/office/drawing/2014/main" id="{714FE557-F4D5-F402-1967-60C3BB87D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925" y="46291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Line 68">
            <a:extLst>
              <a:ext uri="{FF2B5EF4-FFF2-40B4-BE49-F238E27FC236}">
                <a16:creationId xmlns:a16="http://schemas.microsoft.com/office/drawing/2014/main" id="{302374FC-93F8-8A98-C99F-7F91CE95E1C3}"/>
              </a:ext>
            </a:extLst>
          </p:cNvPr>
          <p:cNvSpPr>
            <a:spLocks noChangeShapeType="1"/>
          </p:cNvSpPr>
          <p:nvPr/>
        </p:nvSpPr>
        <p:spPr bwMode="auto">
          <a:xfrm flipH="1">
            <a:off x="2805113" y="3927475"/>
            <a:ext cx="12938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0254" name="Picture 12" descr="scheda-right">
            <a:extLst>
              <a:ext uri="{FF2B5EF4-FFF2-40B4-BE49-F238E27FC236}">
                <a16:creationId xmlns:a16="http://schemas.microsoft.com/office/drawing/2014/main" id="{2CAE0423-33A3-E4B1-5643-B679DADF6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5" y="5238751"/>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 Box 75">
            <a:extLst>
              <a:ext uri="{FF2B5EF4-FFF2-40B4-BE49-F238E27FC236}">
                <a16:creationId xmlns:a16="http://schemas.microsoft.com/office/drawing/2014/main" id="{B7117394-3E9D-8BDB-4032-73EB2E848167}"/>
              </a:ext>
            </a:extLst>
          </p:cNvPr>
          <p:cNvSpPr txBox="1">
            <a:spLocks noChangeArrowheads="1"/>
          </p:cNvSpPr>
          <p:nvPr/>
        </p:nvSpPr>
        <p:spPr bwMode="auto">
          <a:xfrm>
            <a:off x="6561138" y="362268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10256" name="Line 76">
            <a:extLst>
              <a:ext uri="{FF2B5EF4-FFF2-40B4-BE49-F238E27FC236}">
                <a16:creationId xmlns:a16="http://schemas.microsoft.com/office/drawing/2014/main" id="{E4868B0C-5D57-E59E-9AF8-4D34492E6A1A}"/>
              </a:ext>
            </a:extLst>
          </p:cNvPr>
          <p:cNvSpPr>
            <a:spLocks noChangeShapeType="1"/>
          </p:cNvSpPr>
          <p:nvPr/>
        </p:nvSpPr>
        <p:spPr bwMode="auto">
          <a:xfrm flipH="1">
            <a:off x="6994526" y="3927475"/>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57" name="Text Box 77">
            <a:extLst>
              <a:ext uri="{FF2B5EF4-FFF2-40B4-BE49-F238E27FC236}">
                <a16:creationId xmlns:a16="http://schemas.microsoft.com/office/drawing/2014/main" id="{537A78F1-B217-0864-C40E-F809C4285B2C}"/>
              </a:ext>
            </a:extLst>
          </p:cNvPr>
          <p:cNvSpPr txBox="1">
            <a:spLocks noChangeArrowheads="1"/>
          </p:cNvSpPr>
          <p:nvPr/>
        </p:nvSpPr>
        <p:spPr bwMode="auto">
          <a:xfrm>
            <a:off x="5622925" y="4765680"/>
            <a:ext cx="4667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B</a:t>
            </a:r>
            <a:endParaRPr lang="it-IT" altLang="it-IT" sz="2000">
              <a:solidFill>
                <a:schemeClr val="accent1"/>
              </a:solidFill>
            </a:endParaRPr>
          </a:p>
        </p:txBody>
      </p:sp>
      <p:pic>
        <p:nvPicPr>
          <p:cNvPr id="10258" name="Picture 90" descr="scheda">
            <a:extLst>
              <a:ext uri="{FF2B5EF4-FFF2-40B4-BE49-F238E27FC236}">
                <a16:creationId xmlns:a16="http://schemas.microsoft.com/office/drawing/2014/main" id="{5A7BF3C3-B5EC-DA87-9A17-880B6D1A0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325" y="52546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Rectangle 91">
            <a:extLst>
              <a:ext uri="{FF2B5EF4-FFF2-40B4-BE49-F238E27FC236}">
                <a16:creationId xmlns:a16="http://schemas.microsoft.com/office/drawing/2014/main" id="{FECE8D7F-2EE9-01A1-A4A4-5796FD9785E3}"/>
              </a:ext>
            </a:extLst>
          </p:cNvPr>
          <p:cNvSpPr>
            <a:spLocks noChangeArrowheads="1"/>
          </p:cNvSpPr>
          <p:nvPr/>
        </p:nvSpPr>
        <p:spPr bwMode="auto">
          <a:xfrm>
            <a:off x="2879726" y="2060577"/>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0260" name="Rectangle 92">
            <a:extLst>
              <a:ext uri="{FF2B5EF4-FFF2-40B4-BE49-F238E27FC236}">
                <a16:creationId xmlns:a16="http://schemas.microsoft.com/office/drawing/2014/main" id="{0DEAD90E-A96F-86AC-E703-F432102E0824}"/>
              </a:ext>
            </a:extLst>
          </p:cNvPr>
          <p:cNvSpPr>
            <a:spLocks noChangeArrowheads="1"/>
          </p:cNvSpPr>
          <p:nvPr/>
        </p:nvSpPr>
        <p:spPr bwMode="auto">
          <a:xfrm>
            <a:off x="71469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10261" name="Picture 93" descr="scheda-giu">
            <a:extLst>
              <a:ext uri="{FF2B5EF4-FFF2-40B4-BE49-F238E27FC236}">
                <a16:creationId xmlns:a16="http://schemas.microsoft.com/office/drawing/2014/main" id="{47EB1560-977D-9C00-D250-D6B51E2E22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3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94" descr="scheda-giu">
            <a:extLst>
              <a:ext uri="{FF2B5EF4-FFF2-40B4-BE49-F238E27FC236}">
                <a16:creationId xmlns:a16="http://schemas.microsoft.com/office/drawing/2014/main" id="{963F0DF7-7E6A-9984-ABFB-8D0A25369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3" name="Line 95">
            <a:extLst>
              <a:ext uri="{FF2B5EF4-FFF2-40B4-BE49-F238E27FC236}">
                <a16:creationId xmlns:a16="http://schemas.microsoft.com/office/drawing/2014/main" id="{6C5B4E3A-C13F-24BA-FC44-3FB2FBD945F3}"/>
              </a:ext>
            </a:extLst>
          </p:cNvPr>
          <p:cNvSpPr>
            <a:spLocks noChangeShapeType="1"/>
          </p:cNvSpPr>
          <p:nvPr/>
        </p:nvSpPr>
        <p:spPr bwMode="auto">
          <a:xfrm>
            <a:off x="3184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4" name="Line 96">
            <a:extLst>
              <a:ext uri="{FF2B5EF4-FFF2-40B4-BE49-F238E27FC236}">
                <a16:creationId xmlns:a16="http://schemas.microsoft.com/office/drawing/2014/main" id="{928DC613-A327-2872-13BC-FF57C99A00D8}"/>
              </a:ext>
            </a:extLst>
          </p:cNvPr>
          <p:cNvSpPr>
            <a:spLocks noChangeShapeType="1"/>
          </p:cNvSpPr>
          <p:nvPr/>
        </p:nvSpPr>
        <p:spPr bwMode="auto">
          <a:xfrm>
            <a:off x="7453313"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5" name="Text Box 97">
            <a:extLst>
              <a:ext uri="{FF2B5EF4-FFF2-40B4-BE49-F238E27FC236}">
                <a16:creationId xmlns:a16="http://schemas.microsoft.com/office/drawing/2014/main" id="{EC4901B0-EF1D-E22A-A82E-1B2FEFE15C96}"/>
              </a:ext>
            </a:extLst>
          </p:cNvPr>
          <p:cNvSpPr txBox="1">
            <a:spLocks noChangeArrowheads="1"/>
          </p:cNvSpPr>
          <p:nvPr/>
        </p:nvSpPr>
        <p:spPr bwMode="auto">
          <a:xfrm>
            <a:off x="3416307" y="2708279"/>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6" name="Text Box 98">
            <a:extLst>
              <a:ext uri="{FF2B5EF4-FFF2-40B4-BE49-F238E27FC236}">
                <a16:creationId xmlns:a16="http://schemas.microsoft.com/office/drawing/2014/main" id="{1F39E370-6A8B-E6E0-7686-EA5A4FF6BF47}"/>
              </a:ext>
            </a:extLst>
          </p:cNvPr>
          <p:cNvSpPr txBox="1">
            <a:spLocks noChangeArrowheads="1"/>
          </p:cNvSpPr>
          <p:nvPr/>
        </p:nvSpPr>
        <p:spPr bwMode="auto">
          <a:xfrm>
            <a:off x="6584957" y="27368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7" name="Text Box 99">
            <a:extLst>
              <a:ext uri="{FF2B5EF4-FFF2-40B4-BE49-F238E27FC236}">
                <a16:creationId xmlns:a16="http://schemas.microsoft.com/office/drawing/2014/main" id="{288E4019-2360-958B-6C14-2208CAB2E135}"/>
              </a:ext>
            </a:extLst>
          </p:cNvPr>
          <p:cNvSpPr txBox="1">
            <a:spLocks noChangeArrowheads="1"/>
          </p:cNvSpPr>
          <p:nvPr/>
        </p:nvSpPr>
        <p:spPr bwMode="auto">
          <a:xfrm>
            <a:off x="2727332" y="46640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8" name="Text Box 100">
            <a:extLst>
              <a:ext uri="{FF2B5EF4-FFF2-40B4-BE49-F238E27FC236}">
                <a16:creationId xmlns:a16="http://schemas.microsoft.com/office/drawing/2014/main" id="{BBE1FFC5-E283-5B49-68CA-5DDE695A9534}"/>
              </a:ext>
            </a:extLst>
          </p:cNvPr>
          <p:cNvSpPr txBox="1">
            <a:spLocks noChangeArrowheads="1"/>
          </p:cNvSpPr>
          <p:nvPr/>
        </p:nvSpPr>
        <p:spPr bwMode="auto">
          <a:xfrm>
            <a:off x="7124707"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69" name="Text Box 101">
            <a:extLst>
              <a:ext uri="{FF2B5EF4-FFF2-40B4-BE49-F238E27FC236}">
                <a16:creationId xmlns:a16="http://schemas.microsoft.com/office/drawing/2014/main" id="{33ABE2C2-204A-CB27-DE2F-68ED3EDFD5F8}"/>
              </a:ext>
            </a:extLst>
          </p:cNvPr>
          <p:cNvSpPr txBox="1">
            <a:spLocks noChangeArrowheads="1"/>
          </p:cNvSpPr>
          <p:nvPr/>
        </p:nvSpPr>
        <p:spPr bwMode="auto">
          <a:xfrm>
            <a:off x="3946532"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70" name="Text Box 102">
            <a:extLst>
              <a:ext uri="{FF2B5EF4-FFF2-40B4-BE49-F238E27FC236}">
                <a16:creationId xmlns:a16="http://schemas.microsoft.com/office/drawing/2014/main" id="{FE5C0C6F-5752-A6B5-89A2-2B26AF82C02B}"/>
              </a:ext>
            </a:extLst>
          </p:cNvPr>
          <p:cNvSpPr txBox="1">
            <a:spLocks noChangeArrowheads="1"/>
          </p:cNvSpPr>
          <p:nvPr/>
        </p:nvSpPr>
        <p:spPr bwMode="auto">
          <a:xfrm>
            <a:off x="8240720" y="4673602"/>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71" name="Text Box 103">
            <a:extLst>
              <a:ext uri="{FF2B5EF4-FFF2-40B4-BE49-F238E27FC236}">
                <a16:creationId xmlns:a16="http://schemas.microsoft.com/office/drawing/2014/main" id="{D22681EA-95BD-BD5B-0F7C-B99A6DFEDAF6}"/>
              </a:ext>
            </a:extLst>
          </p:cNvPr>
          <p:cNvSpPr txBox="1">
            <a:spLocks noChangeArrowheads="1"/>
          </p:cNvSpPr>
          <p:nvPr/>
        </p:nvSpPr>
        <p:spPr bwMode="auto">
          <a:xfrm>
            <a:off x="1494868" y="3982947"/>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2001:0:0:1::/64</a:t>
            </a:r>
          </a:p>
        </p:txBody>
      </p:sp>
      <p:sp>
        <p:nvSpPr>
          <p:cNvPr id="10272" name="Text Box 104">
            <a:extLst>
              <a:ext uri="{FF2B5EF4-FFF2-40B4-BE49-F238E27FC236}">
                <a16:creationId xmlns:a16="http://schemas.microsoft.com/office/drawing/2014/main" id="{F80BAB7C-E839-7A24-3FA1-235976C785C4}"/>
              </a:ext>
            </a:extLst>
          </p:cNvPr>
          <p:cNvSpPr txBox="1">
            <a:spLocks noChangeArrowheads="1"/>
          </p:cNvSpPr>
          <p:nvPr/>
        </p:nvSpPr>
        <p:spPr bwMode="auto">
          <a:xfrm>
            <a:off x="8122925" y="3989071"/>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2001:0:0:3::/64</a:t>
            </a:r>
          </a:p>
        </p:txBody>
      </p:sp>
      <p:sp>
        <p:nvSpPr>
          <p:cNvPr id="10273" name="Text Box 105">
            <a:extLst>
              <a:ext uri="{FF2B5EF4-FFF2-40B4-BE49-F238E27FC236}">
                <a16:creationId xmlns:a16="http://schemas.microsoft.com/office/drawing/2014/main" id="{921E4EFE-4742-D765-AEA4-972D7610E490}"/>
              </a:ext>
            </a:extLst>
          </p:cNvPr>
          <p:cNvSpPr txBox="1">
            <a:spLocks noChangeArrowheads="1"/>
          </p:cNvSpPr>
          <p:nvPr/>
        </p:nvSpPr>
        <p:spPr bwMode="auto">
          <a:xfrm>
            <a:off x="4881527" y="5468362"/>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2001:0:0:2::/64</a:t>
            </a:r>
          </a:p>
        </p:txBody>
      </p:sp>
      <p:sp>
        <p:nvSpPr>
          <p:cNvPr id="10274" name="Text Box 106">
            <a:extLst>
              <a:ext uri="{FF2B5EF4-FFF2-40B4-BE49-F238E27FC236}">
                <a16:creationId xmlns:a16="http://schemas.microsoft.com/office/drawing/2014/main" id="{3A326E34-F219-77A9-C8F0-C50BF3C34624}"/>
              </a:ext>
            </a:extLst>
          </p:cNvPr>
          <p:cNvSpPr txBox="1">
            <a:spLocks noChangeArrowheads="1"/>
          </p:cNvSpPr>
          <p:nvPr/>
        </p:nvSpPr>
        <p:spPr bwMode="auto">
          <a:xfrm>
            <a:off x="4115356" y="2665414"/>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5" name="Text Box 107">
            <a:extLst>
              <a:ext uri="{FF2B5EF4-FFF2-40B4-BE49-F238E27FC236}">
                <a16:creationId xmlns:a16="http://schemas.microsoft.com/office/drawing/2014/main" id="{C1DD3443-C3CF-3954-1C52-3700DF353D80}"/>
              </a:ext>
            </a:extLst>
          </p:cNvPr>
          <p:cNvSpPr txBox="1">
            <a:spLocks noChangeArrowheads="1"/>
          </p:cNvSpPr>
          <p:nvPr/>
        </p:nvSpPr>
        <p:spPr bwMode="auto">
          <a:xfrm>
            <a:off x="6183870"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6" name="Text Box 108">
            <a:extLst>
              <a:ext uri="{FF2B5EF4-FFF2-40B4-BE49-F238E27FC236}">
                <a16:creationId xmlns:a16="http://schemas.microsoft.com/office/drawing/2014/main" id="{79043165-0604-162A-85F7-D2C4797BD2BD}"/>
              </a:ext>
            </a:extLst>
          </p:cNvPr>
          <p:cNvSpPr txBox="1">
            <a:spLocks noChangeArrowheads="1"/>
          </p:cNvSpPr>
          <p:nvPr/>
        </p:nvSpPr>
        <p:spPr bwMode="auto">
          <a:xfrm>
            <a:off x="8922035"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7" name="Text Box 109">
            <a:extLst>
              <a:ext uri="{FF2B5EF4-FFF2-40B4-BE49-F238E27FC236}">
                <a16:creationId xmlns:a16="http://schemas.microsoft.com/office/drawing/2014/main" id="{99998D75-2480-FAAF-FB3B-C4D56489090C}"/>
              </a:ext>
            </a:extLst>
          </p:cNvPr>
          <p:cNvSpPr txBox="1">
            <a:spLocks noChangeArrowheads="1"/>
          </p:cNvSpPr>
          <p:nvPr/>
        </p:nvSpPr>
        <p:spPr bwMode="auto">
          <a:xfrm>
            <a:off x="2338674"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8" name="Text Box 110">
            <a:extLst>
              <a:ext uri="{FF2B5EF4-FFF2-40B4-BE49-F238E27FC236}">
                <a16:creationId xmlns:a16="http://schemas.microsoft.com/office/drawing/2014/main" id="{EB4B189A-A2EA-8885-88CE-13D905165B31}"/>
              </a:ext>
            </a:extLst>
          </p:cNvPr>
          <p:cNvSpPr txBox="1">
            <a:spLocks noChangeArrowheads="1"/>
          </p:cNvSpPr>
          <p:nvPr/>
        </p:nvSpPr>
        <p:spPr bwMode="auto">
          <a:xfrm>
            <a:off x="4015074" y="5908675"/>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9" name="Text Box 111">
            <a:extLst>
              <a:ext uri="{FF2B5EF4-FFF2-40B4-BE49-F238E27FC236}">
                <a16:creationId xmlns:a16="http://schemas.microsoft.com/office/drawing/2014/main" id="{FDEBF8A9-0F2C-F5AA-97E4-349B72E56102}"/>
              </a:ext>
            </a:extLst>
          </p:cNvPr>
          <p:cNvSpPr txBox="1">
            <a:spLocks noChangeArrowheads="1"/>
          </p:cNvSpPr>
          <p:nvPr/>
        </p:nvSpPr>
        <p:spPr bwMode="auto">
          <a:xfrm>
            <a:off x="7214683" y="5908675"/>
            <a:ext cx="401071"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10280" name="Rectangle 113">
            <a:extLst>
              <a:ext uri="{FF2B5EF4-FFF2-40B4-BE49-F238E27FC236}">
                <a16:creationId xmlns:a16="http://schemas.microsoft.com/office/drawing/2014/main" id="{0D7BCB94-870A-F915-DC49-D069C03C6482}"/>
              </a:ext>
            </a:extLst>
          </p:cNvPr>
          <p:cNvSpPr>
            <a:spLocks noChangeArrowheads="1"/>
          </p:cNvSpPr>
          <p:nvPr/>
        </p:nvSpPr>
        <p:spPr bwMode="auto">
          <a:xfrm>
            <a:off x="89757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10281" name="Picture 114" descr="scheda-giu">
            <a:extLst>
              <a:ext uri="{FF2B5EF4-FFF2-40B4-BE49-F238E27FC236}">
                <a16:creationId xmlns:a16="http://schemas.microsoft.com/office/drawing/2014/main" id="{502B727A-2B60-BF31-F426-C23ACB26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2" name="Line 115">
            <a:extLst>
              <a:ext uri="{FF2B5EF4-FFF2-40B4-BE49-F238E27FC236}">
                <a16:creationId xmlns:a16="http://schemas.microsoft.com/office/drawing/2014/main" id="{8523AE2E-3EC0-99BB-12D1-1F512A081DA5}"/>
              </a:ext>
            </a:extLst>
          </p:cNvPr>
          <p:cNvSpPr>
            <a:spLocks noChangeShapeType="1"/>
          </p:cNvSpPr>
          <p:nvPr/>
        </p:nvSpPr>
        <p:spPr bwMode="auto">
          <a:xfrm>
            <a:off x="9280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83" name="Text Box 116">
            <a:extLst>
              <a:ext uri="{FF2B5EF4-FFF2-40B4-BE49-F238E27FC236}">
                <a16:creationId xmlns:a16="http://schemas.microsoft.com/office/drawing/2014/main" id="{20E6BDAC-88FC-4A7E-9C9E-4FC4E3CF72F9}"/>
              </a:ext>
            </a:extLst>
          </p:cNvPr>
          <p:cNvSpPr txBox="1">
            <a:spLocks noChangeArrowheads="1"/>
          </p:cNvSpPr>
          <p:nvPr/>
        </p:nvSpPr>
        <p:spPr bwMode="auto">
          <a:xfrm>
            <a:off x="9509132" y="27844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84" name="Text Box 117">
            <a:extLst>
              <a:ext uri="{FF2B5EF4-FFF2-40B4-BE49-F238E27FC236}">
                <a16:creationId xmlns:a16="http://schemas.microsoft.com/office/drawing/2014/main" id="{E6FF9A67-6869-95F7-2463-D9678D1D175A}"/>
              </a:ext>
            </a:extLst>
          </p:cNvPr>
          <p:cNvSpPr txBox="1">
            <a:spLocks noChangeArrowheads="1"/>
          </p:cNvSpPr>
          <p:nvPr/>
        </p:nvSpPr>
        <p:spPr bwMode="auto">
          <a:xfrm>
            <a:off x="10215327"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2" name="Text Box 106">
            <a:extLst>
              <a:ext uri="{FF2B5EF4-FFF2-40B4-BE49-F238E27FC236}">
                <a16:creationId xmlns:a16="http://schemas.microsoft.com/office/drawing/2014/main" id="{2A8EA852-3B5A-19F0-EDAF-EFEDFB491B2E}"/>
              </a:ext>
            </a:extLst>
          </p:cNvPr>
          <p:cNvSpPr txBox="1">
            <a:spLocks noChangeArrowheads="1"/>
          </p:cNvSpPr>
          <p:nvPr/>
        </p:nvSpPr>
        <p:spPr bwMode="auto">
          <a:xfrm>
            <a:off x="2251411" y="2708275"/>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0:1</a:t>
            </a:r>
          </a:p>
        </p:txBody>
      </p:sp>
      <p:sp>
        <p:nvSpPr>
          <p:cNvPr id="3" name="Text Box 106">
            <a:extLst>
              <a:ext uri="{FF2B5EF4-FFF2-40B4-BE49-F238E27FC236}">
                <a16:creationId xmlns:a16="http://schemas.microsoft.com/office/drawing/2014/main" id="{A92F32A9-C0B5-AD19-1559-5A6BEB65E377}"/>
              </a:ext>
            </a:extLst>
          </p:cNvPr>
          <p:cNvSpPr txBox="1">
            <a:spLocks noChangeArrowheads="1"/>
          </p:cNvSpPr>
          <p:nvPr/>
        </p:nvSpPr>
        <p:spPr bwMode="auto">
          <a:xfrm>
            <a:off x="7752099" y="2736852"/>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0:2</a:t>
            </a:r>
          </a:p>
        </p:txBody>
      </p:sp>
      <p:sp>
        <p:nvSpPr>
          <p:cNvPr id="4" name="Text Box 106">
            <a:extLst>
              <a:ext uri="{FF2B5EF4-FFF2-40B4-BE49-F238E27FC236}">
                <a16:creationId xmlns:a16="http://schemas.microsoft.com/office/drawing/2014/main" id="{E1F85801-467E-3EC4-0A7F-FD35406E69AB}"/>
              </a:ext>
            </a:extLst>
          </p:cNvPr>
          <p:cNvSpPr txBox="1">
            <a:spLocks noChangeArrowheads="1"/>
          </p:cNvSpPr>
          <p:nvPr/>
        </p:nvSpPr>
        <p:spPr bwMode="auto">
          <a:xfrm>
            <a:off x="8476791" y="2746377"/>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0:3</a:t>
            </a:r>
          </a:p>
        </p:txBody>
      </p:sp>
      <p:sp>
        <p:nvSpPr>
          <p:cNvPr id="5" name="Text Box 106">
            <a:extLst>
              <a:ext uri="{FF2B5EF4-FFF2-40B4-BE49-F238E27FC236}">
                <a16:creationId xmlns:a16="http://schemas.microsoft.com/office/drawing/2014/main" id="{31BD7C50-F29F-0E1F-A909-BA125E1DFA0F}"/>
              </a:ext>
            </a:extLst>
          </p:cNvPr>
          <p:cNvSpPr txBox="1">
            <a:spLocks noChangeArrowheads="1"/>
          </p:cNvSpPr>
          <p:nvPr/>
        </p:nvSpPr>
        <p:spPr bwMode="auto">
          <a:xfrm>
            <a:off x="1598298" y="4686302"/>
            <a:ext cx="68961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0:a1</a:t>
            </a:r>
          </a:p>
        </p:txBody>
      </p:sp>
      <p:sp>
        <p:nvSpPr>
          <p:cNvPr id="6" name="Text Box 106">
            <a:extLst>
              <a:ext uri="{FF2B5EF4-FFF2-40B4-BE49-F238E27FC236}">
                <a16:creationId xmlns:a16="http://schemas.microsoft.com/office/drawing/2014/main" id="{CDAD84BB-2D54-D704-02B3-AE1ED02E08E0}"/>
              </a:ext>
            </a:extLst>
          </p:cNvPr>
          <p:cNvSpPr txBox="1">
            <a:spLocks noChangeArrowheads="1"/>
          </p:cNvSpPr>
          <p:nvPr/>
        </p:nvSpPr>
        <p:spPr bwMode="auto">
          <a:xfrm>
            <a:off x="9443800" y="4684713"/>
            <a:ext cx="67358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0:c1</a:t>
            </a:r>
          </a:p>
        </p:txBody>
      </p:sp>
      <p:sp>
        <p:nvSpPr>
          <p:cNvPr id="7" name="Text Box 106">
            <a:extLst>
              <a:ext uri="{FF2B5EF4-FFF2-40B4-BE49-F238E27FC236}">
                <a16:creationId xmlns:a16="http://schemas.microsoft.com/office/drawing/2014/main" id="{5647C53D-3DF1-BABA-02B8-71DE9A9CC6DB}"/>
              </a:ext>
            </a:extLst>
          </p:cNvPr>
          <p:cNvSpPr txBox="1">
            <a:spLocks noChangeArrowheads="1"/>
          </p:cNvSpPr>
          <p:nvPr/>
        </p:nvSpPr>
        <p:spPr bwMode="auto">
          <a:xfrm>
            <a:off x="320560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0:b1</a:t>
            </a:r>
          </a:p>
        </p:txBody>
      </p:sp>
      <p:sp>
        <p:nvSpPr>
          <p:cNvPr id="8" name="Text Box 106">
            <a:extLst>
              <a:ext uri="{FF2B5EF4-FFF2-40B4-BE49-F238E27FC236}">
                <a16:creationId xmlns:a16="http://schemas.microsoft.com/office/drawing/2014/main" id="{437D5A03-F29D-2450-A447-4412C65E4C31}"/>
              </a:ext>
            </a:extLst>
          </p:cNvPr>
          <p:cNvSpPr txBox="1">
            <a:spLocks noChangeArrowheads="1"/>
          </p:cNvSpPr>
          <p:nvPr/>
        </p:nvSpPr>
        <p:spPr bwMode="auto">
          <a:xfrm>
            <a:off x="780697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0:b2</a:t>
            </a:r>
          </a:p>
        </p:txBody>
      </p:sp>
      <p:sp>
        <p:nvSpPr>
          <p:cNvPr id="9" name="AutoShape 195">
            <a:extLst>
              <a:ext uri="{FF2B5EF4-FFF2-40B4-BE49-F238E27FC236}">
                <a16:creationId xmlns:a16="http://schemas.microsoft.com/office/drawing/2014/main" id="{26AF67F4-163D-2995-7367-49A51EE7EA00}"/>
              </a:ext>
            </a:extLst>
          </p:cNvPr>
          <p:cNvSpPr>
            <a:spLocks noChangeArrowheads="1"/>
          </p:cNvSpPr>
          <p:nvPr/>
        </p:nvSpPr>
        <p:spPr bwMode="auto">
          <a:xfrm>
            <a:off x="3565525" y="1244605"/>
            <a:ext cx="4411624" cy="733213"/>
          </a:xfrm>
          <a:prstGeom prst="wedgeRoundRectCallout">
            <a:avLst>
              <a:gd name="adj1" fmla="val -32627"/>
              <a:gd name="adj2" fmla="val 13352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Will be assigned using SLAAC</a:t>
            </a:r>
            <a:br>
              <a:rPr lang="en-US" altLang="en-IT">
                <a:latin typeface="Tahoma" panose="020B0604030504040204" pitchFamily="34" charset="0"/>
              </a:rPr>
            </a:br>
            <a:r>
              <a:rPr lang="en-US" altLang="en-IT">
                <a:latin typeface="Tahoma" panose="020B0604030504040204" pitchFamily="34" charset="0"/>
              </a:rPr>
              <a:t>(</a:t>
            </a:r>
            <a:r>
              <a:rPr lang="en-US" altLang="en-IT" err="1">
                <a:latin typeface="Tahoma" panose="020B0604030504040204" pitchFamily="34" charset="0"/>
              </a:rPr>
              <a:t>StateLess</a:t>
            </a:r>
            <a:r>
              <a:rPr lang="en-US" altLang="en-IT">
                <a:latin typeface="Tahoma" panose="020B0604030504040204" pitchFamily="34" charset="0"/>
              </a:rPr>
              <a:t> Address Auto-Configuration)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95">
            <a:extLst>
              <a:ext uri="{FF2B5EF4-FFF2-40B4-BE49-F238E27FC236}">
                <a16:creationId xmlns:a16="http://schemas.microsoft.com/office/drawing/2014/main" id="{26BCD54E-C2C0-7388-A2F3-A87F67D66E6F}"/>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endParaRPr lang="en-US" altLang="it-IT"/>
          </a:p>
        </p:txBody>
      </p:sp>
      <p:sp>
        <p:nvSpPr>
          <p:cNvPr id="15" name="Segnaposto data 2">
            <a:extLst>
              <a:ext uri="{FF2B5EF4-FFF2-40B4-BE49-F238E27FC236}">
                <a16:creationId xmlns:a16="http://schemas.microsoft.com/office/drawing/2014/main" id="{6FC23FCF-AF8F-880B-3763-26C1E17F49B8}"/>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16" name="Segnaposto piè di pagina 3">
            <a:extLst>
              <a:ext uri="{FF2B5EF4-FFF2-40B4-BE49-F238E27FC236}">
                <a16:creationId xmlns:a16="http://schemas.microsoft.com/office/drawing/2014/main" id="{F4E4618B-7133-56BB-F8A3-1D636EC147F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2294" name="Group 105">
            <a:extLst>
              <a:ext uri="{FF2B5EF4-FFF2-40B4-BE49-F238E27FC236}">
                <a16:creationId xmlns:a16="http://schemas.microsoft.com/office/drawing/2014/main" id="{31077BAD-D57B-20D0-FC27-58D1F00EB405}"/>
              </a:ext>
            </a:extLst>
          </p:cNvPr>
          <p:cNvGrpSpPr>
            <a:grpSpLocks/>
          </p:cNvGrpSpPr>
          <p:nvPr/>
        </p:nvGrpSpPr>
        <p:grpSpPr bwMode="auto">
          <a:xfrm>
            <a:off x="4922620" y="1046284"/>
            <a:ext cx="6659780" cy="5319711"/>
            <a:chOff x="2549" y="835"/>
            <a:chExt cx="2115" cy="3351"/>
          </a:xfrm>
        </p:grpSpPr>
        <p:sp>
          <p:nvSpPr>
            <p:cNvPr id="12295" name="AutoShape 103">
              <a:extLst>
                <a:ext uri="{FF2B5EF4-FFF2-40B4-BE49-F238E27FC236}">
                  <a16:creationId xmlns:a16="http://schemas.microsoft.com/office/drawing/2014/main" id="{BF86EBAE-7709-4E3F-B5D8-AF8A10EC966C}"/>
                </a:ext>
              </a:extLst>
            </p:cNvPr>
            <p:cNvSpPr>
              <a:spLocks noChangeArrowheads="1"/>
            </p:cNvSpPr>
            <p:nvPr/>
          </p:nvSpPr>
          <p:spPr bwMode="auto">
            <a:xfrm>
              <a:off x="2549" y="1009"/>
              <a:ext cx="2115" cy="317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br>
                <a:rPr lang="pt-BR" altLang="it-IT" sz="1600" b="1" dirty="0">
                  <a:latin typeface="Courier New" panose="02070309020205020404" pitchFamily="49" charset="0"/>
                </a:rPr>
              </a:br>
              <a:r>
                <a:rPr lang="pt-BR" altLang="it-IT" sz="1600" b="1" dirty="0">
                  <a:latin typeface="Courier New" panose="02070309020205020404" pitchFamily="49" charset="0"/>
                </a:rPr>
                <a:t>pc1[0]="A/00:00:00:00:00:01"</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pc1[ipv6]="True"</a:t>
              </a:r>
            </a:p>
            <a:p>
              <a:pPr eaLnBrk="1" hangingPunct="1">
                <a:spcBef>
                  <a:spcPct val="0"/>
                </a:spcBef>
                <a:buClrTx/>
                <a:buSzTx/>
                <a:buFontTx/>
                <a:buNone/>
              </a:pPr>
              <a:r>
                <a:rPr lang="pt-BR" altLang="it-IT" sz="1600" b="1" dirty="0">
                  <a:latin typeface="Courier New" panose="02070309020205020404" pitchFamily="49" charset="0"/>
                </a:rPr>
                <a:t>pc1[sysctl]="net.ipv6.conf.eth0.accept_ra=2"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pc2[0]="C/00:00:00:00:00:02"</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pc2[ipv6]="True"</a:t>
              </a:r>
            </a:p>
            <a:p>
              <a:pPr eaLnBrk="1" hangingPunct="1">
                <a:spcBef>
                  <a:spcPct val="0"/>
                </a:spcBef>
                <a:buClrTx/>
                <a:buSzTx/>
                <a:buFontTx/>
                <a:buNone/>
              </a:pPr>
              <a:r>
                <a:rPr lang="pt-BR" altLang="it-IT" sz="1600" b="1" dirty="0">
                  <a:latin typeface="Courier New" panose="02070309020205020404" pitchFamily="49" charset="0"/>
                </a:rPr>
                <a:t>pc2[sysctl]="net.ipv6.conf.eth0.accept_ra=2"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pc3[0]="C/00:00:00:00:00:03"</a:t>
              </a:r>
            </a:p>
            <a:p>
              <a:pPr eaLnBrk="1" hangingPunct="1">
                <a:spcBef>
                  <a:spcPct val="0"/>
                </a:spcBef>
                <a:buClrTx/>
                <a:buSzTx/>
                <a:buFontTx/>
                <a:buNone/>
              </a:pPr>
              <a:r>
                <a:rPr lang="pt-BR" altLang="it-IT" sz="1600" b="1" dirty="0">
                  <a:latin typeface="Courier New" panose="02070309020205020404" pitchFamily="49" charset="0"/>
                </a:rPr>
                <a:t>pc3[image]="kathara/base"</a:t>
              </a:r>
            </a:p>
            <a:p>
              <a:pPr eaLnBrk="1" hangingPunct="1">
                <a:spcBef>
                  <a:spcPct val="0"/>
                </a:spcBef>
                <a:buClrTx/>
                <a:buSzTx/>
                <a:buFontTx/>
                <a:buNone/>
              </a:pPr>
              <a:r>
                <a:rPr lang="pt-BR" altLang="it-IT" sz="1600" b="1" dirty="0">
                  <a:latin typeface="Courier New" panose="02070309020205020404" pitchFamily="49" charset="0"/>
                </a:rPr>
                <a:t>pc3[ipv6]="True"</a:t>
              </a:r>
            </a:p>
            <a:p>
              <a:pPr eaLnBrk="1" hangingPunct="1">
                <a:spcBef>
                  <a:spcPct val="0"/>
                </a:spcBef>
                <a:buClrTx/>
                <a:buSzTx/>
                <a:buFontTx/>
                <a:buNone/>
              </a:pPr>
              <a:r>
                <a:rPr lang="pt-BR" altLang="it-IT" sz="1600" b="1" dirty="0">
                  <a:latin typeface="Courier New" panose="02070309020205020404" pitchFamily="49" charset="0"/>
                </a:rPr>
                <a:t>pc3[sysctl]="net.ipv6.conf.eth0.accept_ra=2"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wireshark[bridged]=true</a:t>
              </a:r>
            </a:p>
            <a:p>
              <a:pPr eaLnBrk="1" hangingPunct="1">
                <a:spcBef>
                  <a:spcPct val="0"/>
                </a:spcBef>
                <a:buClrTx/>
                <a:buSzTx/>
                <a:buFontTx/>
                <a:buNone/>
              </a:pPr>
              <a:r>
                <a:rPr lang="pt-BR" altLang="it-IT" sz="1600" b="1" dirty="0">
                  <a:latin typeface="Courier New" panose="02070309020205020404" pitchFamily="49" charset="0"/>
                </a:rPr>
                <a:t>wireshark[port]="3000:3000"</a:t>
              </a:r>
            </a:p>
            <a:p>
              <a:pPr eaLnBrk="1" hangingPunct="1">
                <a:spcBef>
                  <a:spcPct val="0"/>
                </a:spcBef>
                <a:buClrTx/>
                <a:buSzTx/>
                <a:buFontTx/>
                <a:buNone/>
              </a:pPr>
              <a:r>
                <a:rPr lang="pt-BR" altLang="it-IT" sz="1600" b="1" dirty="0">
                  <a:latin typeface="Courier New" panose="02070309020205020404" pitchFamily="49" charset="0"/>
                </a:rPr>
                <a:t>wireshark[image]="lscr.io/linuxserver/wireshark"</a:t>
              </a:r>
            </a:p>
            <a:p>
              <a:pPr eaLnBrk="1" hangingPunct="1">
                <a:spcBef>
                  <a:spcPct val="0"/>
                </a:spcBef>
                <a:buClrTx/>
                <a:buSzTx/>
                <a:buFontTx/>
                <a:buNone/>
              </a:pPr>
              <a:r>
                <a:rPr lang="pt-BR" altLang="it-IT" sz="1600" b="1" dirty="0">
                  <a:latin typeface="Courier New" panose="02070309020205020404" pitchFamily="49" charset="0"/>
                </a:rPr>
                <a:t>wireshark[num_terms]=0</a:t>
              </a:r>
            </a:p>
          </p:txBody>
        </p:sp>
        <p:sp>
          <p:nvSpPr>
            <p:cNvPr id="12296" name="AutoShape 104">
              <a:extLst>
                <a:ext uri="{FF2B5EF4-FFF2-40B4-BE49-F238E27FC236}">
                  <a16:creationId xmlns:a16="http://schemas.microsoft.com/office/drawing/2014/main" id="{BFEC9902-88C0-54AE-3627-271DC01BD519}"/>
                </a:ext>
              </a:extLst>
            </p:cNvPr>
            <p:cNvSpPr>
              <a:spLocks noChangeArrowheads="1"/>
            </p:cNvSpPr>
            <p:nvPr/>
          </p:nvSpPr>
          <p:spPr bwMode="auto">
            <a:xfrm>
              <a:off x="2607" y="835"/>
              <a:ext cx="65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grpSp>
        <p:nvGrpSpPr>
          <p:cNvPr id="4" name="Group 3">
            <a:extLst>
              <a:ext uri="{FF2B5EF4-FFF2-40B4-BE49-F238E27FC236}">
                <a16:creationId xmlns:a16="http://schemas.microsoft.com/office/drawing/2014/main" id="{29F97A46-4EFF-42ED-C192-4F67B25EB591}"/>
              </a:ext>
            </a:extLst>
          </p:cNvPr>
          <p:cNvGrpSpPr/>
          <p:nvPr/>
        </p:nvGrpSpPr>
        <p:grpSpPr>
          <a:xfrm>
            <a:off x="808867" y="1046283"/>
            <a:ext cx="3731855" cy="5319711"/>
            <a:chOff x="331625" y="1046284"/>
            <a:chExt cx="3731855" cy="5054982"/>
          </a:xfrm>
        </p:grpSpPr>
        <p:sp>
          <p:nvSpPr>
            <p:cNvPr id="12297" name="AutoShape 103">
              <a:extLst>
                <a:ext uri="{FF2B5EF4-FFF2-40B4-BE49-F238E27FC236}">
                  <a16:creationId xmlns:a16="http://schemas.microsoft.com/office/drawing/2014/main" id="{815BEE77-1BFA-BBE5-8115-97E19F48CD57}"/>
                </a:ext>
              </a:extLst>
            </p:cNvPr>
            <p:cNvSpPr>
              <a:spLocks noChangeArrowheads="1"/>
            </p:cNvSpPr>
            <p:nvPr/>
          </p:nvSpPr>
          <p:spPr bwMode="auto">
            <a:xfrm>
              <a:off x="331625" y="1322509"/>
              <a:ext cx="3731855" cy="477875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r1[0]="A/00:00:00:00:00:a1"</a:t>
              </a:r>
            </a:p>
            <a:p>
              <a:pPr eaLnBrk="1" hangingPunct="1">
                <a:spcBef>
                  <a:spcPct val="0"/>
                </a:spcBef>
                <a:buClrTx/>
                <a:buSzTx/>
                <a:buFontTx/>
                <a:buNone/>
              </a:pPr>
              <a:r>
                <a:rPr lang="pt-BR" altLang="it-IT" sz="1600" b="1" dirty="0">
                  <a:latin typeface="Courier New" panose="02070309020205020404" pitchFamily="49" charset="0"/>
                </a:rPr>
                <a:t>r1[1]="B/00:00:00:00:00:b1"</a:t>
              </a:r>
            </a:p>
            <a:p>
              <a:pPr eaLnBrk="1" hangingPunct="1">
                <a:spcBef>
                  <a:spcPct val="0"/>
                </a:spcBef>
                <a:buClrTx/>
                <a:buSzTx/>
                <a:buFontTx/>
                <a:buNone/>
              </a:pPr>
              <a:r>
                <a:rPr lang="pt-BR" altLang="it-IT" sz="1600" b="1" dirty="0">
                  <a:latin typeface="Courier New" panose="02070309020205020404" pitchFamily="49" charset="0"/>
                </a:rPr>
                <a:t>r1[image]="kathara/base"</a:t>
              </a:r>
            </a:p>
            <a:p>
              <a:pPr eaLnBrk="1" hangingPunct="1">
                <a:spcBef>
                  <a:spcPct val="0"/>
                </a:spcBef>
                <a:buClrTx/>
                <a:buSzTx/>
                <a:buFontTx/>
                <a:buNone/>
              </a:pPr>
              <a:r>
                <a:rPr lang="pt-BR" altLang="it-IT" sz="1600" b="1" dirty="0">
                  <a:latin typeface="Courier New" panose="02070309020205020404" pitchFamily="49" charset="0"/>
                </a:rPr>
                <a:t>r1[ipv6]=“True"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r2[0]="C/00:00:00:00:00:c1"</a:t>
              </a:r>
            </a:p>
            <a:p>
              <a:pPr eaLnBrk="1" hangingPunct="1">
                <a:spcBef>
                  <a:spcPct val="0"/>
                </a:spcBef>
                <a:buClrTx/>
                <a:buSzTx/>
                <a:buFontTx/>
                <a:buNone/>
              </a:pPr>
              <a:r>
                <a:rPr lang="pt-BR" altLang="it-IT" sz="1600" b="1" dirty="0">
                  <a:latin typeface="Courier New" panose="02070309020205020404" pitchFamily="49" charset="0"/>
                </a:rPr>
                <a:t>r2[1]="B/00:00:00:00:00:b2"</a:t>
              </a:r>
            </a:p>
            <a:p>
              <a:pPr eaLnBrk="1" hangingPunct="1">
                <a:spcBef>
                  <a:spcPct val="0"/>
                </a:spcBef>
                <a:buClrTx/>
                <a:buSzTx/>
                <a:buFontTx/>
                <a:buNone/>
              </a:pPr>
              <a:r>
                <a:rPr lang="pt-BR" altLang="it-IT" sz="1600" b="1" dirty="0">
                  <a:latin typeface="Courier New" panose="02070309020205020404" pitchFamily="49" charset="0"/>
                </a:rPr>
                <a:t>r2[image]="kathara/base"</a:t>
              </a:r>
            </a:p>
            <a:p>
              <a:pPr eaLnBrk="1" hangingPunct="1">
                <a:spcBef>
                  <a:spcPct val="0"/>
                </a:spcBef>
                <a:buClrTx/>
                <a:buSzTx/>
                <a:buFontTx/>
                <a:buNone/>
              </a:pPr>
              <a:r>
                <a:rPr lang="pt-BR" altLang="it-IT" sz="1600" b="1" dirty="0">
                  <a:latin typeface="Courier New" panose="02070309020205020404" pitchFamily="49" charset="0"/>
                </a:rPr>
                <a:t>r2[ipv6]=“True"</a:t>
              </a:r>
            </a:p>
            <a:p>
              <a:pPr eaLnBrk="1" hangingPunct="1">
                <a:spcBef>
                  <a:spcPct val="0"/>
                </a:spcBef>
                <a:buClrTx/>
                <a:buSzTx/>
                <a:buFontTx/>
                <a:buNone/>
              </a:pPr>
              <a:endParaRPr lang="pt-BR" altLang="it-IT" sz="1600" b="1" dirty="0">
                <a:latin typeface="Courier New" panose="02070309020205020404" pitchFamily="49" charset="0"/>
              </a:endParaRPr>
            </a:p>
          </p:txBody>
        </p:sp>
        <p:sp>
          <p:nvSpPr>
            <p:cNvPr id="3" name="AutoShape 104">
              <a:extLst>
                <a:ext uri="{FF2B5EF4-FFF2-40B4-BE49-F238E27FC236}">
                  <a16:creationId xmlns:a16="http://schemas.microsoft.com/office/drawing/2014/main" id="{BB74B829-B122-B01E-DFD7-D8D159ED57EF}"/>
                </a:ext>
              </a:extLst>
            </p:cNvPr>
            <p:cNvSpPr>
              <a:spLocks noChangeArrowheads="1"/>
            </p:cNvSpPr>
            <p:nvPr/>
          </p:nvSpPr>
          <p:spPr bwMode="auto">
            <a:xfrm>
              <a:off x="504808" y="1046284"/>
              <a:ext cx="2059336" cy="360362"/>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5">
            <a:extLst>
              <a:ext uri="{FF2B5EF4-FFF2-40B4-BE49-F238E27FC236}">
                <a16:creationId xmlns:a16="http://schemas.microsoft.com/office/drawing/2014/main" id="{C1559D9E-A15B-23F4-C380-F181C058FBA3}"/>
              </a:ext>
            </a:extLst>
          </p:cNvPr>
          <p:cNvGrpSpPr>
            <a:grpSpLocks/>
          </p:cNvGrpSpPr>
          <p:nvPr/>
        </p:nvGrpSpPr>
        <p:grpSpPr bwMode="auto">
          <a:xfrm>
            <a:off x="4922620" y="1046284"/>
            <a:ext cx="6659780" cy="5319711"/>
            <a:chOff x="2549" y="835"/>
            <a:chExt cx="2115" cy="3351"/>
          </a:xfrm>
        </p:grpSpPr>
        <p:sp>
          <p:nvSpPr>
            <p:cNvPr id="6" name="AutoShape 103">
              <a:extLst>
                <a:ext uri="{FF2B5EF4-FFF2-40B4-BE49-F238E27FC236}">
                  <a16:creationId xmlns:a16="http://schemas.microsoft.com/office/drawing/2014/main" id="{D2E8A2D6-84D3-FD91-C123-2C2351EFACBA}"/>
                </a:ext>
              </a:extLst>
            </p:cNvPr>
            <p:cNvSpPr>
              <a:spLocks noChangeArrowheads="1"/>
            </p:cNvSpPr>
            <p:nvPr/>
          </p:nvSpPr>
          <p:spPr bwMode="auto">
            <a:xfrm>
              <a:off x="2549" y="1009"/>
              <a:ext cx="2115" cy="317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br>
                <a:rPr lang="pt-BR" altLang="it-IT" sz="1600" b="1" dirty="0">
                  <a:latin typeface="Courier New" panose="02070309020205020404" pitchFamily="49" charset="0"/>
                </a:rPr>
              </a:br>
              <a:r>
                <a:rPr lang="pt-BR" altLang="it-IT" sz="1600" b="1" dirty="0">
                  <a:latin typeface="Courier New" panose="02070309020205020404" pitchFamily="49" charset="0"/>
                </a:rPr>
                <a:t>pc1[0]="A/00:00:00:00:00:01"</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pc1[ipv6]="True"</a:t>
              </a:r>
            </a:p>
            <a:p>
              <a:pPr eaLnBrk="1" hangingPunct="1">
                <a:spcBef>
                  <a:spcPct val="0"/>
                </a:spcBef>
                <a:buClrTx/>
                <a:buSzTx/>
                <a:buFontTx/>
                <a:buNone/>
              </a:pPr>
              <a:r>
                <a:rPr lang="pt-BR" altLang="it-IT" sz="1600" b="1" dirty="0">
                  <a:latin typeface="Courier New" panose="02070309020205020404" pitchFamily="49" charset="0"/>
                </a:rPr>
                <a:t>pc1[sysctl]="net.ipv6.conf.eth0.accept_ra=2"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pc2[0]="C/00:00:00:00:00:02"</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pc2[ipv6]="True"</a:t>
              </a:r>
            </a:p>
            <a:p>
              <a:pPr eaLnBrk="1" hangingPunct="1">
                <a:spcBef>
                  <a:spcPct val="0"/>
                </a:spcBef>
                <a:buClrTx/>
                <a:buSzTx/>
                <a:buFontTx/>
                <a:buNone/>
              </a:pPr>
              <a:r>
                <a:rPr lang="pt-BR" altLang="it-IT" sz="1600" b="1" dirty="0">
                  <a:latin typeface="Courier New" panose="02070309020205020404" pitchFamily="49" charset="0"/>
                </a:rPr>
                <a:t>pc2[sysctl]="net.ipv6.conf.eth0.accept_ra=2"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pc3[0]="C/00:00:00:00:00:03"</a:t>
              </a:r>
            </a:p>
            <a:p>
              <a:pPr eaLnBrk="1" hangingPunct="1">
                <a:spcBef>
                  <a:spcPct val="0"/>
                </a:spcBef>
                <a:buClrTx/>
                <a:buSzTx/>
                <a:buFontTx/>
                <a:buNone/>
              </a:pPr>
              <a:r>
                <a:rPr lang="pt-BR" altLang="it-IT" sz="1600" b="1" dirty="0">
                  <a:latin typeface="Courier New" panose="02070309020205020404" pitchFamily="49" charset="0"/>
                </a:rPr>
                <a:t>pc3[image]="kathara/base"</a:t>
              </a:r>
            </a:p>
            <a:p>
              <a:pPr eaLnBrk="1" hangingPunct="1">
                <a:spcBef>
                  <a:spcPct val="0"/>
                </a:spcBef>
                <a:buClrTx/>
                <a:buSzTx/>
                <a:buFontTx/>
                <a:buNone/>
              </a:pPr>
              <a:r>
                <a:rPr lang="pt-BR" altLang="it-IT" sz="1600" b="1" dirty="0">
                  <a:latin typeface="Courier New" panose="02070309020205020404" pitchFamily="49" charset="0"/>
                </a:rPr>
                <a:t>pc3[ipv6]="True"</a:t>
              </a:r>
            </a:p>
            <a:p>
              <a:pPr eaLnBrk="1" hangingPunct="1">
                <a:spcBef>
                  <a:spcPct val="0"/>
                </a:spcBef>
                <a:buClrTx/>
                <a:buSzTx/>
                <a:buFontTx/>
                <a:buNone/>
              </a:pPr>
              <a:r>
                <a:rPr lang="pt-BR" altLang="it-IT" sz="1600" b="1" dirty="0">
                  <a:latin typeface="Courier New" panose="02070309020205020404" pitchFamily="49" charset="0"/>
                </a:rPr>
                <a:t>pc3[sysctl]="net.ipv6.conf.eth0.accept_ra=2"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wireshark[bridged]=true</a:t>
              </a:r>
            </a:p>
            <a:p>
              <a:pPr eaLnBrk="1" hangingPunct="1">
                <a:spcBef>
                  <a:spcPct val="0"/>
                </a:spcBef>
                <a:buClrTx/>
                <a:buSzTx/>
                <a:buFontTx/>
                <a:buNone/>
              </a:pPr>
              <a:r>
                <a:rPr lang="pt-BR" altLang="it-IT" sz="1600" b="1" dirty="0">
                  <a:latin typeface="Courier New" panose="02070309020205020404" pitchFamily="49" charset="0"/>
                </a:rPr>
                <a:t>wireshark[port]="3000:3000"</a:t>
              </a:r>
            </a:p>
            <a:p>
              <a:pPr eaLnBrk="1" hangingPunct="1">
                <a:spcBef>
                  <a:spcPct val="0"/>
                </a:spcBef>
                <a:buClrTx/>
                <a:buSzTx/>
                <a:buFontTx/>
                <a:buNone/>
              </a:pPr>
              <a:r>
                <a:rPr lang="pt-BR" altLang="it-IT" sz="1600" b="1" dirty="0">
                  <a:latin typeface="Courier New" panose="02070309020205020404" pitchFamily="49" charset="0"/>
                </a:rPr>
                <a:t>wireshark[image]="lscr.io/linuxserver/wireshark"</a:t>
              </a:r>
            </a:p>
            <a:p>
              <a:pPr eaLnBrk="1" hangingPunct="1">
                <a:spcBef>
                  <a:spcPct val="0"/>
                </a:spcBef>
                <a:buClrTx/>
                <a:buSzTx/>
                <a:buFontTx/>
                <a:buNone/>
              </a:pPr>
              <a:r>
                <a:rPr lang="pt-BR" altLang="it-IT" sz="1600" b="1" dirty="0">
                  <a:latin typeface="Courier New" panose="02070309020205020404" pitchFamily="49" charset="0"/>
                </a:rPr>
                <a:t>wireshark[num_terms]=0</a:t>
              </a:r>
            </a:p>
          </p:txBody>
        </p:sp>
        <p:sp>
          <p:nvSpPr>
            <p:cNvPr id="7" name="AutoShape 104">
              <a:extLst>
                <a:ext uri="{FF2B5EF4-FFF2-40B4-BE49-F238E27FC236}">
                  <a16:creationId xmlns:a16="http://schemas.microsoft.com/office/drawing/2014/main" id="{65C883F3-8B0C-B72E-47E8-EFF4C42419DD}"/>
                </a:ext>
              </a:extLst>
            </p:cNvPr>
            <p:cNvSpPr>
              <a:spLocks noChangeArrowheads="1"/>
            </p:cNvSpPr>
            <p:nvPr/>
          </p:nvSpPr>
          <p:spPr bwMode="auto">
            <a:xfrm>
              <a:off x="2607" y="835"/>
              <a:ext cx="65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12292" name="Rectangle 95">
            <a:extLst>
              <a:ext uri="{FF2B5EF4-FFF2-40B4-BE49-F238E27FC236}">
                <a16:creationId xmlns:a16="http://schemas.microsoft.com/office/drawing/2014/main" id="{26BCD54E-C2C0-7388-A2F3-A87F67D66E6F}"/>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endParaRPr lang="en-US" altLang="it-IT"/>
          </a:p>
        </p:txBody>
      </p:sp>
      <p:sp>
        <p:nvSpPr>
          <p:cNvPr id="15" name="Segnaposto data 2">
            <a:extLst>
              <a:ext uri="{FF2B5EF4-FFF2-40B4-BE49-F238E27FC236}">
                <a16:creationId xmlns:a16="http://schemas.microsoft.com/office/drawing/2014/main" id="{6FC23FCF-AF8F-880B-3763-26C1E17F49B8}"/>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16" name="Segnaposto piè di pagina 3">
            <a:extLst>
              <a:ext uri="{FF2B5EF4-FFF2-40B4-BE49-F238E27FC236}">
                <a16:creationId xmlns:a16="http://schemas.microsoft.com/office/drawing/2014/main" id="{F4E4618B-7133-56BB-F8A3-1D636EC147F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8" name="Group 7">
            <a:extLst>
              <a:ext uri="{FF2B5EF4-FFF2-40B4-BE49-F238E27FC236}">
                <a16:creationId xmlns:a16="http://schemas.microsoft.com/office/drawing/2014/main" id="{A87CCD6F-7808-E862-1F50-D8333D7EAC16}"/>
              </a:ext>
            </a:extLst>
          </p:cNvPr>
          <p:cNvGrpSpPr/>
          <p:nvPr/>
        </p:nvGrpSpPr>
        <p:grpSpPr>
          <a:xfrm>
            <a:off x="808867" y="1046283"/>
            <a:ext cx="3731855" cy="5319711"/>
            <a:chOff x="331625" y="1046284"/>
            <a:chExt cx="3731855" cy="5054982"/>
          </a:xfrm>
        </p:grpSpPr>
        <p:sp>
          <p:nvSpPr>
            <p:cNvPr id="9" name="AutoShape 103">
              <a:extLst>
                <a:ext uri="{FF2B5EF4-FFF2-40B4-BE49-F238E27FC236}">
                  <a16:creationId xmlns:a16="http://schemas.microsoft.com/office/drawing/2014/main" id="{250AA04B-6EBA-6377-E785-F355FB0111FB}"/>
                </a:ext>
              </a:extLst>
            </p:cNvPr>
            <p:cNvSpPr>
              <a:spLocks noChangeArrowheads="1"/>
            </p:cNvSpPr>
            <p:nvPr/>
          </p:nvSpPr>
          <p:spPr bwMode="auto">
            <a:xfrm>
              <a:off x="331625" y="1322509"/>
              <a:ext cx="3731855" cy="477875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r1[0]="A/00:00:00:00:00:a1"</a:t>
              </a:r>
            </a:p>
            <a:p>
              <a:pPr eaLnBrk="1" hangingPunct="1">
                <a:spcBef>
                  <a:spcPct val="0"/>
                </a:spcBef>
                <a:buClrTx/>
                <a:buSzTx/>
                <a:buFontTx/>
                <a:buNone/>
              </a:pPr>
              <a:r>
                <a:rPr lang="pt-BR" altLang="it-IT" sz="1600" b="1" dirty="0">
                  <a:latin typeface="Courier New" panose="02070309020205020404" pitchFamily="49" charset="0"/>
                </a:rPr>
                <a:t>r1[1]="B/00:00:00:00:00:b1"</a:t>
              </a:r>
            </a:p>
            <a:p>
              <a:pPr eaLnBrk="1" hangingPunct="1">
                <a:spcBef>
                  <a:spcPct val="0"/>
                </a:spcBef>
                <a:buClrTx/>
                <a:buSzTx/>
                <a:buFontTx/>
                <a:buNone/>
              </a:pPr>
              <a:r>
                <a:rPr lang="pt-BR" altLang="it-IT" sz="1600" b="1" dirty="0">
                  <a:latin typeface="Courier New" panose="02070309020205020404" pitchFamily="49" charset="0"/>
                </a:rPr>
                <a:t>r1[image]="kathara/base"</a:t>
              </a:r>
            </a:p>
            <a:p>
              <a:pPr eaLnBrk="1" hangingPunct="1">
                <a:spcBef>
                  <a:spcPct val="0"/>
                </a:spcBef>
                <a:buClrTx/>
                <a:buSzTx/>
                <a:buFontTx/>
                <a:buNone/>
              </a:pPr>
              <a:r>
                <a:rPr lang="pt-BR" altLang="it-IT" sz="1600" b="1" dirty="0">
                  <a:latin typeface="Courier New" panose="02070309020205020404" pitchFamily="49" charset="0"/>
                </a:rPr>
                <a:t>r1[ipv6]=“True"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r2[0]="C/00:00:00:00:00:c1"</a:t>
              </a:r>
            </a:p>
            <a:p>
              <a:pPr eaLnBrk="1" hangingPunct="1">
                <a:spcBef>
                  <a:spcPct val="0"/>
                </a:spcBef>
                <a:buClrTx/>
                <a:buSzTx/>
                <a:buFontTx/>
                <a:buNone/>
              </a:pPr>
              <a:r>
                <a:rPr lang="pt-BR" altLang="it-IT" sz="1600" b="1" dirty="0">
                  <a:latin typeface="Courier New" panose="02070309020205020404" pitchFamily="49" charset="0"/>
                </a:rPr>
                <a:t>r2[1]="B/00:00:00:00:00:b2"</a:t>
              </a:r>
            </a:p>
            <a:p>
              <a:pPr eaLnBrk="1" hangingPunct="1">
                <a:spcBef>
                  <a:spcPct val="0"/>
                </a:spcBef>
                <a:buClrTx/>
                <a:buSzTx/>
                <a:buFontTx/>
                <a:buNone/>
              </a:pPr>
              <a:r>
                <a:rPr lang="pt-BR" altLang="it-IT" sz="1600" b="1" dirty="0">
                  <a:latin typeface="Courier New" panose="02070309020205020404" pitchFamily="49" charset="0"/>
                </a:rPr>
                <a:t>r2[image]="kathara/base"</a:t>
              </a:r>
            </a:p>
            <a:p>
              <a:pPr eaLnBrk="1" hangingPunct="1">
                <a:spcBef>
                  <a:spcPct val="0"/>
                </a:spcBef>
                <a:buClrTx/>
                <a:buSzTx/>
                <a:buFontTx/>
                <a:buNone/>
              </a:pPr>
              <a:r>
                <a:rPr lang="pt-BR" altLang="it-IT" sz="1600" b="1" dirty="0">
                  <a:latin typeface="Courier New" panose="02070309020205020404" pitchFamily="49" charset="0"/>
                </a:rPr>
                <a:t>r2[ipv6]=“True"</a:t>
              </a:r>
            </a:p>
            <a:p>
              <a:pPr eaLnBrk="1" hangingPunct="1">
                <a:spcBef>
                  <a:spcPct val="0"/>
                </a:spcBef>
                <a:buClrTx/>
                <a:buSzTx/>
                <a:buFontTx/>
                <a:buNone/>
              </a:pPr>
              <a:endParaRPr lang="pt-BR" altLang="it-IT" sz="1600" b="1" dirty="0">
                <a:latin typeface="Courier New" panose="02070309020205020404" pitchFamily="49" charset="0"/>
              </a:endParaRPr>
            </a:p>
          </p:txBody>
        </p:sp>
        <p:sp>
          <p:nvSpPr>
            <p:cNvPr id="10" name="AutoShape 104">
              <a:extLst>
                <a:ext uri="{FF2B5EF4-FFF2-40B4-BE49-F238E27FC236}">
                  <a16:creationId xmlns:a16="http://schemas.microsoft.com/office/drawing/2014/main" id="{76AE059B-DF2B-0E07-601D-69BEA02FD9F5}"/>
                </a:ext>
              </a:extLst>
            </p:cNvPr>
            <p:cNvSpPr>
              <a:spLocks noChangeArrowheads="1"/>
            </p:cNvSpPr>
            <p:nvPr/>
          </p:nvSpPr>
          <p:spPr bwMode="auto">
            <a:xfrm>
              <a:off x="504808" y="1046284"/>
              <a:ext cx="2059336" cy="360362"/>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2" name="AutoShape 195">
            <a:extLst>
              <a:ext uri="{FF2B5EF4-FFF2-40B4-BE49-F238E27FC236}">
                <a16:creationId xmlns:a16="http://schemas.microsoft.com/office/drawing/2014/main" id="{F96AB974-4791-58C2-E792-8A50A6478C01}"/>
              </a:ext>
            </a:extLst>
          </p:cNvPr>
          <p:cNvSpPr>
            <a:spLocks noChangeArrowheads="1"/>
          </p:cNvSpPr>
          <p:nvPr/>
        </p:nvSpPr>
        <p:spPr bwMode="auto">
          <a:xfrm>
            <a:off x="1913804" y="2009102"/>
            <a:ext cx="4411624" cy="360362"/>
          </a:xfrm>
          <a:prstGeom prst="wedgeRoundRectCallout">
            <a:avLst>
              <a:gd name="adj1" fmla="val -33445"/>
              <a:gd name="adj2" fmla="val -103909"/>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Set the MAC address on the interface</a:t>
            </a:r>
          </a:p>
        </p:txBody>
      </p:sp>
    </p:spTree>
    <p:extLst>
      <p:ext uri="{BB962C8B-B14F-4D97-AF65-F5344CB8AC3E}">
        <p14:creationId xmlns:p14="http://schemas.microsoft.com/office/powerpoint/2010/main" val="1943135233"/>
      </p:ext>
    </p:extLst>
  </p:cSld>
  <p:clrMapOvr>
    <a:masterClrMapping/>
  </p:clrMapOvr>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EF9E157-3A07-1948-A978-1A0E0EF844D0}" vid="{6931B5DE-37A9-0140-8222-582175C387CF}"/>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EB2CA632F902743835D1E561AFB238F" ma:contentTypeVersion="16" ma:contentTypeDescription="Creare un nuovo documento." ma:contentTypeScope="" ma:versionID="3212e702edaf026d34f3f463c2b197f1">
  <xsd:schema xmlns:xsd="http://www.w3.org/2001/XMLSchema" xmlns:xs="http://www.w3.org/2001/XMLSchema" xmlns:p="http://schemas.microsoft.com/office/2006/metadata/properties" xmlns:ns3="81e8b71c-ed62-4b5a-8a6a-dfc35b998427" xmlns:ns4="37c45f14-d49a-44b2-a48a-3f25cba2ab6d" targetNamespace="http://schemas.microsoft.com/office/2006/metadata/properties" ma:root="true" ma:fieldsID="c7890791843b95e4852a59e66f9e0c3a" ns3:_="" ns4:_="">
    <xsd:import namespace="81e8b71c-ed62-4b5a-8a6a-dfc35b998427"/>
    <xsd:import namespace="37c45f14-d49a-44b2-a48a-3f25cba2ab6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LengthInSeconds" minOccurs="0"/>
                <xsd:element ref="ns4:MediaServiceAutoKeyPoints" minOccurs="0"/>
                <xsd:element ref="ns4:MediaServiceKeyPoint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8b71c-ed62-4b5a-8a6a-dfc35b998427" elementFormDefault="qualified">
    <xsd:import namespace="http://schemas.microsoft.com/office/2006/documentManagement/types"/>
    <xsd:import namespace="http://schemas.microsoft.com/office/infopath/2007/PartnerControls"/>
    <xsd:element name="SharedWithUsers" ma:index="8" nillable="true" ma:displayName="Condivis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description="" ma:internalName="SharedWithDetails" ma:readOnly="true">
      <xsd:simpleType>
        <xsd:restriction base="dms:Note">
          <xsd:maxLength value="255"/>
        </xsd:restriction>
      </xsd:simpleType>
    </xsd:element>
    <xsd:element name="SharingHintHash" ma:index="10" nillable="true" ma:displayName="Hash suggerimento condivisione"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c45f14-d49a-44b2-a48a-3f25cba2ab6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7c45f14-d49a-44b2-a48a-3f25cba2ab6d" xsi:nil="true"/>
  </documentManagement>
</p:properties>
</file>

<file path=customXml/itemProps1.xml><?xml version="1.0" encoding="utf-8"?>
<ds:datastoreItem xmlns:ds="http://schemas.openxmlformats.org/officeDocument/2006/customXml" ds:itemID="{D71EC864-2156-4B21-A067-1D25A4DE593D}">
  <ds:schemaRefs>
    <ds:schemaRef ds:uri="37c45f14-d49a-44b2-a48a-3f25cba2ab6d"/>
    <ds:schemaRef ds:uri="81e8b71c-ed62-4b5a-8a6a-dfc35b9984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F04DE2C-E681-4AC7-A274-897442D1E104}">
  <ds:schemaRefs>
    <ds:schemaRef ds:uri="http://schemas.microsoft.com/sharepoint/v3/contenttype/forms"/>
  </ds:schemaRefs>
</ds:datastoreItem>
</file>

<file path=customXml/itemProps3.xml><?xml version="1.0" encoding="utf-8"?>
<ds:datastoreItem xmlns:ds="http://schemas.openxmlformats.org/officeDocument/2006/customXml" ds:itemID="{D33CB6BD-420D-45A7-A697-6C9DAB4721DA}">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purl.org/dc/elements/1.1/"/>
    <ds:schemaRef ds:uri="81e8b71c-ed62-4b5a-8a6a-dfc35b998427"/>
    <ds:schemaRef ds:uri="37c45f14-d49a-44b2-a48a-3f25cba2ab6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Kathara Template new Logo</Template>
  <TotalTime>15</TotalTime>
  <Words>4499</Words>
  <Application>Microsoft Office PowerPoint</Application>
  <PresentationFormat>Widescreen</PresentationFormat>
  <Paragraphs>749</Paragraphs>
  <Slides>56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Courier New</vt:lpstr>
      <vt:lpstr>Lucida Console</vt:lpstr>
      <vt:lpstr>Tahoma</vt:lpstr>
      <vt:lpstr>Times New Roman</vt:lpstr>
      <vt:lpstr>Wingdings</vt:lpstr>
      <vt:lpstr>slides-template</vt:lpstr>
      <vt:lpstr>Kathará lab</vt:lpstr>
      <vt:lpstr>copyright notice</vt:lpstr>
      <vt:lpstr>content of the lab</vt:lpstr>
      <vt:lpstr>lab configuration</vt:lpstr>
      <vt:lpstr>network topology – high level view</vt:lpstr>
      <vt:lpstr>network topology – MAC addresses</vt:lpstr>
      <vt:lpstr>network topology – IPv6 address plan</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router advertisement</vt:lpstr>
      <vt:lpstr>a quick look at the lab</vt:lpstr>
      <vt:lpstr>a quick look at the lab</vt:lpstr>
      <vt:lpstr>a quick look at the lab</vt:lpstr>
      <vt:lpstr>a quick look at the lab</vt:lpstr>
      <vt:lpstr>start the lab</vt:lpstr>
      <vt:lpstr>useful commands</vt:lpstr>
      <vt:lpstr>check the IPv6 addresses</vt:lpstr>
      <vt:lpstr>check the IPv6 addresses</vt:lpstr>
      <vt:lpstr>check the router routing table</vt:lpstr>
      <vt:lpstr>check the router routing table</vt:lpstr>
      <vt:lpstr>check auto-configured IPv6 addresses</vt:lpstr>
      <vt:lpstr>check auto-configured IPv6 addresses</vt:lpstr>
      <vt:lpstr>check the default route</vt:lpstr>
      <vt:lpstr>check the default route</vt:lpstr>
      <vt:lpstr>sniff the traffic</vt:lpstr>
      <vt:lpstr>ping from pc3 to pc2 and related ICMPv6 behaviour</vt:lpstr>
      <vt:lpstr>on pc3</vt:lpstr>
      <vt:lpstr>inspecting the neighbor cache</vt:lpstr>
      <vt:lpstr>ping and inspect the neighbor cache</vt:lpstr>
      <vt:lpstr>inspecting the neighbor cache</vt:lpstr>
      <vt:lpstr>inspecting the neighbor cache</vt:lpstr>
      <vt:lpstr>wireshark</vt:lpstr>
      <vt:lpstr>wireshark</vt:lpstr>
      <vt:lpstr>wireshark</vt:lpstr>
      <vt:lpstr>wireshark</vt:lpstr>
      <vt:lpstr>ping from pc2 to pc1 and related ICMPv6 behavior</vt:lpstr>
      <vt:lpstr>sniff the traffic</vt:lpstr>
      <vt:lpstr>on pc2</vt:lpstr>
      <vt:lpstr>inspecting the neighbor cache</vt:lpstr>
      <vt:lpstr>inspecting the neighbor cache</vt:lpstr>
      <vt:lpstr>inspecting the neighbor cache</vt:lpstr>
      <vt:lpstr>wireshark</vt:lpstr>
      <vt:lpstr>understanding the whole picture</vt:lpstr>
      <vt:lpstr>traceroute from pc2 to pc1 and related ICMPv6 behaviour</vt:lpstr>
      <vt:lpstr>sniff the traffic</vt:lpstr>
      <vt:lpstr>on pc2</vt:lpstr>
      <vt:lpstr>wireshark</vt:lpstr>
      <vt:lpstr>proposed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Netkit lab - arp</dc:title>
  <dc:subject>Address Resolution Protocol for local and non local traffic</dc:subject>
  <dc:creator>G. Di Battista, M. Patrignani, M. Pizzonia, F. Ricci, M. Rimondini</dc:creator>
  <cp:keywords>Netkit, ARP</cp:keywords>
  <cp:lastModifiedBy>Tommaso Caiazzi</cp:lastModifiedBy>
  <cp:revision>4</cp:revision>
  <cp:lastPrinted>2001-12-19T21:14:42Z</cp:lastPrinted>
  <dcterms:created xsi:type="dcterms:W3CDTF">2000-11-11T21:58:48Z</dcterms:created>
  <dcterms:modified xsi:type="dcterms:W3CDTF">2024-09-10T12:28:08Z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y fmtid="{D5CDD505-2E9C-101B-9397-08002B2CF9AE}" pid="22" name="ContentTypeId">
    <vt:lpwstr>0x0101007EB2CA632F902743835D1E561AFB238F</vt:lpwstr>
  </property>
</Properties>
</file>