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02" r:id="rId4"/>
  </p:sldMasterIdLst>
  <p:notesMasterIdLst>
    <p:notesMasterId r:id="rId41"/>
  </p:notesMasterIdLst>
  <p:handoutMasterIdLst>
    <p:handoutMasterId r:id="rId42"/>
  </p:handoutMasterIdLst>
  <p:sldIdLst>
    <p:sldId id="256" r:id="rId5"/>
    <p:sldId id="257" r:id="rId6"/>
    <p:sldId id="404" r:id="rId7"/>
    <p:sldId id="410" r:id="rId8"/>
    <p:sldId id="436" r:id="rId9"/>
    <p:sldId id="437" r:id="rId10"/>
    <p:sldId id="438" r:id="rId11"/>
    <p:sldId id="434" r:id="rId12"/>
    <p:sldId id="405" r:id="rId13"/>
    <p:sldId id="406" r:id="rId14"/>
    <p:sldId id="408" r:id="rId15"/>
    <p:sldId id="409" r:id="rId16"/>
    <p:sldId id="411" r:id="rId17"/>
    <p:sldId id="412" r:id="rId18"/>
    <p:sldId id="403" r:id="rId19"/>
    <p:sldId id="413" r:id="rId20"/>
    <p:sldId id="414" r:id="rId21"/>
    <p:sldId id="415" r:id="rId22"/>
    <p:sldId id="416" r:id="rId23"/>
    <p:sldId id="417" r:id="rId24"/>
    <p:sldId id="418" r:id="rId25"/>
    <p:sldId id="419" r:id="rId26"/>
    <p:sldId id="420" r:id="rId27"/>
    <p:sldId id="421" r:id="rId28"/>
    <p:sldId id="422" r:id="rId29"/>
    <p:sldId id="423" r:id="rId30"/>
    <p:sldId id="424" r:id="rId31"/>
    <p:sldId id="435" r:id="rId32"/>
    <p:sldId id="426" r:id="rId33"/>
    <p:sldId id="427" r:id="rId34"/>
    <p:sldId id="428" r:id="rId35"/>
    <p:sldId id="429" r:id="rId36"/>
    <p:sldId id="430" r:id="rId37"/>
    <p:sldId id="431" r:id="rId38"/>
    <p:sldId id="432" r:id="rId39"/>
    <p:sldId id="433" r:id="rId40"/>
  </p:sldIdLst>
  <p:sldSz cx="12192000" cy="6858000"/>
  <p:notesSz cx="6743700" cy="97536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3654"/>
    <a:srgbClr val="72829E"/>
    <a:srgbClr val="5B7BB5"/>
    <a:srgbClr val="0095B8"/>
    <a:srgbClr val="00C1EE"/>
    <a:srgbClr val="00CCFF"/>
    <a:srgbClr val="4D4D4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1BF88-DAA8-4D75-A357-1CA0339F3CE0}" v="34" dt="2023-10-24T12:23:31.9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96283" autoAdjust="0"/>
  </p:normalViewPr>
  <p:slideViewPr>
    <p:cSldViewPr snapToObjects="1">
      <p:cViewPr varScale="1">
        <p:scale>
          <a:sx n="96" d="100"/>
          <a:sy n="96" d="100"/>
        </p:scale>
        <p:origin x="612" y="5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showGuides="1">
      <p:cViewPr varScale="1">
        <p:scale>
          <a:sx n="79" d="100"/>
          <a:sy n="79" d="100"/>
        </p:scale>
        <p:origin x="589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seppe Di Battista" userId="58bebec1-7401-494e-9e51-e1347bbf0818" providerId="ADAL" clId="{0D71BF88-DAA8-4D75-A357-1CA0339F3CE0}"/>
    <pc:docChg chg="addSld delSld modSld sldOrd">
      <pc:chgData name="Giuseppe Di Battista" userId="58bebec1-7401-494e-9e51-e1347bbf0818" providerId="ADAL" clId="{0D71BF88-DAA8-4D75-A357-1CA0339F3CE0}" dt="2023-10-24T12:23:31.904" v="400"/>
      <pc:docMkLst>
        <pc:docMk/>
      </pc:docMkLst>
      <pc:sldChg chg="modSp mod">
        <pc:chgData name="Giuseppe Di Battista" userId="58bebec1-7401-494e-9e51-e1347bbf0818" providerId="ADAL" clId="{0D71BF88-DAA8-4D75-A357-1CA0339F3CE0}" dt="2023-10-24T10:20:11.295" v="12" actId="20577"/>
        <pc:sldMkLst>
          <pc:docMk/>
          <pc:sldMk cId="727613837" sldId="256"/>
        </pc:sldMkLst>
        <pc:spChg chg="mod">
          <ac:chgData name="Giuseppe Di Battista" userId="58bebec1-7401-494e-9e51-e1347bbf0818" providerId="ADAL" clId="{0D71BF88-DAA8-4D75-A357-1CA0339F3CE0}" dt="2023-10-24T10:20:11.295" v="12" actId="20577"/>
          <ac:spMkLst>
            <pc:docMk/>
            <pc:sldMk cId="727613837" sldId="256"/>
            <ac:spMk id="3" creationId="{3DA9F549-590D-40B1-B225-1B4E2155AC9B}"/>
          </ac:spMkLst>
        </pc:spChg>
      </pc:sldChg>
      <pc:sldChg chg="modSp mod">
        <pc:chgData name="Giuseppe Di Battista" userId="58bebec1-7401-494e-9e51-e1347bbf0818" providerId="ADAL" clId="{0D71BF88-DAA8-4D75-A357-1CA0339F3CE0}" dt="2023-10-24T10:31:16.966" v="213" actId="20577"/>
        <pc:sldMkLst>
          <pc:docMk/>
          <pc:sldMk cId="660096359" sldId="403"/>
        </pc:sldMkLst>
        <pc:spChg chg="mod">
          <ac:chgData name="Giuseppe Di Battista" userId="58bebec1-7401-494e-9e51-e1347bbf0818" providerId="ADAL" clId="{0D71BF88-DAA8-4D75-A357-1CA0339F3CE0}" dt="2023-10-24T10:31:16.966" v="213" actId="20577"/>
          <ac:spMkLst>
            <pc:docMk/>
            <pc:sldMk cId="660096359" sldId="403"/>
            <ac:spMk id="3" creationId="{D3A706A5-B7A2-11A5-3A45-28BC962BBC6E}"/>
          </ac:spMkLst>
        </pc:spChg>
      </pc:sldChg>
      <pc:sldChg chg="addSp modSp mod">
        <pc:chgData name="Giuseppe Di Battista" userId="58bebec1-7401-494e-9e51-e1347bbf0818" providerId="ADAL" clId="{0D71BF88-DAA8-4D75-A357-1CA0339F3CE0}" dt="2023-10-24T10:23:50.157" v="27" actId="14100"/>
        <pc:sldMkLst>
          <pc:docMk/>
          <pc:sldMk cId="2925360934" sldId="404"/>
        </pc:sldMkLst>
        <pc:spChg chg="add mod">
          <ac:chgData name="Giuseppe Di Battista" userId="58bebec1-7401-494e-9e51-e1347bbf0818" providerId="ADAL" clId="{0D71BF88-DAA8-4D75-A357-1CA0339F3CE0}" dt="2023-10-24T10:23:50.157" v="27" actId="14100"/>
          <ac:spMkLst>
            <pc:docMk/>
            <pc:sldMk cId="2925360934" sldId="404"/>
            <ac:spMk id="5" creationId="{3C4A1531-9484-430D-C8DD-E61A98E4F2C8}"/>
          </ac:spMkLst>
        </pc:spChg>
        <pc:spChg chg="add mod">
          <ac:chgData name="Giuseppe Di Battista" userId="58bebec1-7401-494e-9e51-e1347bbf0818" providerId="ADAL" clId="{0D71BF88-DAA8-4D75-A357-1CA0339F3CE0}" dt="2023-10-24T10:23:45.342" v="26" actId="108"/>
          <ac:spMkLst>
            <pc:docMk/>
            <pc:sldMk cId="2925360934" sldId="404"/>
            <ac:spMk id="6" creationId="{C917742E-1BC2-B6D1-C326-8221B42C8259}"/>
          </ac:spMkLst>
        </pc:spChg>
      </pc:sldChg>
      <pc:sldChg chg="modSp mod">
        <pc:chgData name="Giuseppe Di Battista" userId="58bebec1-7401-494e-9e51-e1347bbf0818" providerId="ADAL" clId="{0D71BF88-DAA8-4D75-A357-1CA0339F3CE0}" dt="2023-10-24T10:26:59.974" v="101" actId="20577"/>
        <pc:sldMkLst>
          <pc:docMk/>
          <pc:sldMk cId="1594554934" sldId="405"/>
        </pc:sldMkLst>
        <pc:spChg chg="mod">
          <ac:chgData name="Giuseppe Di Battista" userId="58bebec1-7401-494e-9e51-e1347bbf0818" providerId="ADAL" clId="{0D71BF88-DAA8-4D75-A357-1CA0339F3CE0}" dt="2023-10-24T10:26:59.974" v="101" actId="20577"/>
          <ac:spMkLst>
            <pc:docMk/>
            <pc:sldMk cId="1594554934" sldId="405"/>
            <ac:spMk id="5" creationId="{9DE69036-2532-DF60-7F83-42B95772078F}"/>
          </ac:spMkLst>
        </pc:spChg>
      </pc:sldChg>
      <pc:sldChg chg="modSp mod">
        <pc:chgData name="Giuseppe Di Battista" userId="58bebec1-7401-494e-9e51-e1347bbf0818" providerId="ADAL" clId="{0D71BF88-DAA8-4D75-A357-1CA0339F3CE0}" dt="2023-10-24T10:28:43.573" v="185" actId="20577"/>
        <pc:sldMkLst>
          <pc:docMk/>
          <pc:sldMk cId="72945570" sldId="407"/>
        </pc:sldMkLst>
        <pc:spChg chg="mod">
          <ac:chgData name="Giuseppe Di Battista" userId="58bebec1-7401-494e-9e51-e1347bbf0818" providerId="ADAL" clId="{0D71BF88-DAA8-4D75-A357-1CA0339F3CE0}" dt="2023-10-24T10:28:43.573" v="185" actId="20577"/>
          <ac:spMkLst>
            <pc:docMk/>
            <pc:sldMk cId="72945570" sldId="407"/>
            <ac:spMk id="7" creationId="{4003F85B-F122-6625-B1B4-26F9109CFCAF}"/>
          </ac:spMkLst>
        </pc:spChg>
      </pc:sldChg>
      <pc:sldChg chg="modSp mod">
        <pc:chgData name="Giuseppe Di Battista" userId="58bebec1-7401-494e-9e51-e1347bbf0818" providerId="ADAL" clId="{0D71BF88-DAA8-4D75-A357-1CA0339F3CE0}" dt="2023-10-24T10:30:35.413" v="206" actId="20577"/>
        <pc:sldMkLst>
          <pc:docMk/>
          <pc:sldMk cId="3038246080" sldId="411"/>
        </pc:sldMkLst>
        <pc:spChg chg="mod">
          <ac:chgData name="Giuseppe Di Battista" userId="58bebec1-7401-494e-9e51-e1347bbf0818" providerId="ADAL" clId="{0D71BF88-DAA8-4D75-A357-1CA0339F3CE0}" dt="2023-10-24T10:30:35.413" v="206" actId="20577"/>
          <ac:spMkLst>
            <pc:docMk/>
            <pc:sldMk cId="3038246080" sldId="411"/>
            <ac:spMk id="2" creationId="{BFBE6E9E-3332-8C99-9C05-D2EE558FC428}"/>
          </ac:spMkLst>
        </pc:spChg>
      </pc:sldChg>
      <pc:sldChg chg="modSp mod">
        <pc:chgData name="Giuseppe Di Battista" userId="58bebec1-7401-494e-9e51-e1347bbf0818" providerId="ADAL" clId="{0D71BF88-DAA8-4D75-A357-1CA0339F3CE0}" dt="2023-10-24T10:32:54.375" v="216" actId="20577"/>
        <pc:sldMkLst>
          <pc:docMk/>
          <pc:sldMk cId="2299808237" sldId="415"/>
        </pc:sldMkLst>
        <pc:spChg chg="mod">
          <ac:chgData name="Giuseppe Di Battista" userId="58bebec1-7401-494e-9e51-e1347bbf0818" providerId="ADAL" clId="{0D71BF88-DAA8-4D75-A357-1CA0339F3CE0}" dt="2023-10-24T10:32:54.375" v="216" actId="20577"/>
          <ac:spMkLst>
            <pc:docMk/>
            <pc:sldMk cId="2299808237" sldId="415"/>
            <ac:spMk id="2" creationId="{E73646BB-BA1B-1905-A027-6DAD8D13375E}"/>
          </ac:spMkLst>
        </pc:spChg>
      </pc:sldChg>
      <pc:sldChg chg="modSp mod">
        <pc:chgData name="Giuseppe Di Battista" userId="58bebec1-7401-494e-9e51-e1347bbf0818" providerId="ADAL" clId="{0D71BF88-DAA8-4D75-A357-1CA0339F3CE0}" dt="2023-10-24T10:33:00.808" v="219" actId="20577"/>
        <pc:sldMkLst>
          <pc:docMk/>
          <pc:sldMk cId="4188671045" sldId="416"/>
        </pc:sldMkLst>
        <pc:spChg chg="mod">
          <ac:chgData name="Giuseppe Di Battista" userId="58bebec1-7401-494e-9e51-e1347bbf0818" providerId="ADAL" clId="{0D71BF88-DAA8-4D75-A357-1CA0339F3CE0}" dt="2023-10-24T10:33:00.808" v="219" actId="20577"/>
          <ac:spMkLst>
            <pc:docMk/>
            <pc:sldMk cId="4188671045" sldId="416"/>
            <ac:spMk id="2" creationId="{E73646BB-BA1B-1905-A027-6DAD8D13375E}"/>
          </ac:spMkLst>
        </pc:spChg>
      </pc:sldChg>
      <pc:sldChg chg="modSp mod">
        <pc:chgData name="Giuseppe Di Battista" userId="58bebec1-7401-494e-9e51-e1347bbf0818" providerId="ADAL" clId="{0D71BF88-DAA8-4D75-A357-1CA0339F3CE0}" dt="2023-10-24T10:34:53.193" v="249" actId="20577"/>
        <pc:sldMkLst>
          <pc:docMk/>
          <pc:sldMk cId="934933964" sldId="419"/>
        </pc:sldMkLst>
        <pc:spChg chg="mod">
          <ac:chgData name="Giuseppe Di Battista" userId="58bebec1-7401-494e-9e51-e1347bbf0818" providerId="ADAL" clId="{0D71BF88-DAA8-4D75-A357-1CA0339F3CE0}" dt="2023-10-24T10:34:53.193" v="249" actId="20577"/>
          <ac:spMkLst>
            <pc:docMk/>
            <pc:sldMk cId="934933964" sldId="419"/>
            <ac:spMk id="3" creationId="{2DA9F327-F7A6-D87A-81C8-40F257B4CC97}"/>
          </ac:spMkLst>
        </pc:spChg>
      </pc:sldChg>
      <pc:sldChg chg="modSp mod">
        <pc:chgData name="Giuseppe Di Battista" userId="58bebec1-7401-494e-9e51-e1347bbf0818" providerId="ADAL" clId="{0D71BF88-DAA8-4D75-A357-1CA0339F3CE0}" dt="2023-10-24T10:35:10.796" v="252" actId="20577"/>
        <pc:sldMkLst>
          <pc:docMk/>
          <pc:sldMk cId="2033411267" sldId="420"/>
        </pc:sldMkLst>
        <pc:spChg chg="mod">
          <ac:chgData name="Giuseppe Di Battista" userId="58bebec1-7401-494e-9e51-e1347bbf0818" providerId="ADAL" clId="{0D71BF88-DAA8-4D75-A357-1CA0339F3CE0}" dt="2023-10-24T10:35:10.796" v="252" actId="20577"/>
          <ac:spMkLst>
            <pc:docMk/>
            <pc:sldMk cId="2033411267" sldId="420"/>
            <ac:spMk id="3" creationId="{789002AA-7D2E-FA80-1DCB-B8484DFFEC99}"/>
          </ac:spMkLst>
        </pc:spChg>
      </pc:sldChg>
      <pc:sldChg chg="modSp mod">
        <pc:chgData name="Giuseppe Di Battista" userId="58bebec1-7401-494e-9e51-e1347bbf0818" providerId="ADAL" clId="{0D71BF88-DAA8-4D75-A357-1CA0339F3CE0}" dt="2023-10-24T10:35:54.232" v="265" actId="20577"/>
        <pc:sldMkLst>
          <pc:docMk/>
          <pc:sldMk cId="2911092349" sldId="421"/>
        </pc:sldMkLst>
        <pc:spChg chg="mod">
          <ac:chgData name="Giuseppe Di Battista" userId="58bebec1-7401-494e-9e51-e1347bbf0818" providerId="ADAL" clId="{0D71BF88-DAA8-4D75-A357-1CA0339F3CE0}" dt="2023-10-24T10:35:54.232" v="265" actId="20577"/>
          <ac:spMkLst>
            <pc:docMk/>
            <pc:sldMk cId="2911092349" sldId="421"/>
            <ac:spMk id="3" creationId="{481020A4-CA3F-B2ED-540E-920083E65D47}"/>
          </ac:spMkLst>
        </pc:spChg>
      </pc:sldChg>
      <pc:sldChg chg="modSp mod">
        <pc:chgData name="Giuseppe Di Battista" userId="58bebec1-7401-494e-9e51-e1347bbf0818" providerId="ADAL" clId="{0D71BF88-DAA8-4D75-A357-1CA0339F3CE0}" dt="2023-10-24T10:40:02.019" v="348" actId="114"/>
        <pc:sldMkLst>
          <pc:docMk/>
          <pc:sldMk cId="1515375869" sldId="422"/>
        </pc:sldMkLst>
        <pc:spChg chg="mod">
          <ac:chgData name="Giuseppe Di Battista" userId="58bebec1-7401-494e-9e51-e1347bbf0818" providerId="ADAL" clId="{0D71BF88-DAA8-4D75-A357-1CA0339F3CE0}" dt="2023-10-24T10:38:44.169" v="322" actId="20577"/>
          <ac:spMkLst>
            <pc:docMk/>
            <pc:sldMk cId="1515375869" sldId="422"/>
            <ac:spMk id="3" creationId="{C487D0EC-7874-0173-B4E6-05D86814794C}"/>
          </ac:spMkLst>
        </pc:spChg>
        <pc:spChg chg="mod">
          <ac:chgData name="Giuseppe Di Battista" userId="58bebec1-7401-494e-9e51-e1347bbf0818" providerId="ADAL" clId="{0D71BF88-DAA8-4D75-A357-1CA0339F3CE0}" dt="2023-10-24T10:39:42.961" v="346" actId="14100"/>
          <ac:spMkLst>
            <pc:docMk/>
            <pc:sldMk cId="1515375869" sldId="422"/>
            <ac:spMk id="9" creationId="{FC0D5C4B-CBE7-5E28-135D-D02B17E812C6}"/>
          </ac:spMkLst>
        </pc:spChg>
        <pc:spChg chg="mod">
          <ac:chgData name="Giuseppe Di Battista" userId="58bebec1-7401-494e-9e51-e1347bbf0818" providerId="ADAL" clId="{0D71BF88-DAA8-4D75-A357-1CA0339F3CE0}" dt="2023-10-24T10:40:02.019" v="348" actId="114"/>
          <ac:spMkLst>
            <pc:docMk/>
            <pc:sldMk cId="1515375869" sldId="422"/>
            <ac:spMk id="10" creationId="{0BE09113-E2E7-9442-487B-EA92B6E3999C}"/>
          </ac:spMkLst>
        </pc:spChg>
        <pc:spChg chg="mod">
          <ac:chgData name="Giuseppe Di Battista" userId="58bebec1-7401-494e-9e51-e1347bbf0818" providerId="ADAL" clId="{0D71BF88-DAA8-4D75-A357-1CA0339F3CE0}" dt="2023-10-24T10:39:12.810" v="334" actId="14100"/>
          <ac:spMkLst>
            <pc:docMk/>
            <pc:sldMk cId="1515375869" sldId="422"/>
            <ac:spMk id="11" creationId="{103B1AE4-6A05-2E6D-2813-00266524D441}"/>
          </ac:spMkLst>
        </pc:spChg>
      </pc:sldChg>
      <pc:sldChg chg="modSp mod">
        <pc:chgData name="Giuseppe Di Battista" userId="58bebec1-7401-494e-9e51-e1347bbf0818" providerId="ADAL" clId="{0D71BF88-DAA8-4D75-A357-1CA0339F3CE0}" dt="2023-10-24T12:23:31.904" v="400"/>
        <pc:sldMkLst>
          <pc:docMk/>
          <pc:sldMk cId="3051022189" sldId="423"/>
        </pc:sldMkLst>
        <pc:spChg chg="mod">
          <ac:chgData name="Giuseppe Di Battista" userId="58bebec1-7401-494e-9e51-e1347bbf0818" providerId="ADAL" clId="{0D71BF88-DAA8-4D75-A357-1CA0339F3CE0}" dt="2023-10-24T10:41:55.050" v="356" actId="20577"/>
          <ac:spMkLst>
            <pc:docMk/>
            <pc:sldMk cId="3051022189" sldId="423"/>
            <ac:spMk id="3" creationId="{8B567350-6FDF-2F29-AF79-AE0AFAABFF63}"/>
          </ac:spMkLst>
        </pc:spChg>
        <pc:spChg chg="mod">
          <ac:chgData name="Giuseppe Di Battista" userId="58bebec1-7401-494e-9e51-e1347bbf0818" providerId="ADAL" clId="{0D71BF88-DAA8-4D75-A357-1CA0339F3CE0}" dt="2023-10-24T12:23:31.904" v="400"/>
          <ac:spMkLst>
            <pc:docMk/>
            <pc:sldMk cId="3051022189" sldId="423"/>
            <ac:spMk id="7" creationId="{3FBD73A9-038F-35FD-1B25-0875E28B6CB0}"/>
          </ac:spMkLst>
        </pc:spChg>
      </pc:sldChg>
      <pc:sldChg chg="del">
        <pc:chgData name="Giuseppe Di Battista" userId="58bebec1-7401-494e-9e51-e1347bbf0818" providerId="ADAL" clId="{0D71BF88-DAA8-4D75-A357-1CA0339F3CE0}" dt="2023-10-24T10:43:12.054" v="362" actId="47"/>
        <pc:sldMkLst>
          <pc:docMk/>
          <pc:sldMk cId="2426378745" sldId="425"/>
        </pc:sldMkLst>
      </pc:sldChg>
      <pc:sldChg chg="modSp mod">
        <pc:chgData name="Giuseppe Di Battista" userId="58bebec1-7401-494e-9e51-e1347bbf0818" providerId="ADAL" clId="{0D71BF88-DAA8-4D75-A357-1CA0339F3CE0}" dt="2023-10-24T12:23:31.904" v="400"/>
        <pc:sldMkLst>
          <pc:docMk/>
          <pc:sldMk cId="1368842055" sldId="426"/>
        </pc:sldMkLst>
        <pc:spChg chg="mod">
          <ac:chgData name="Giuseppe Di Battista" userId="58bebec1-7401-494e-9e51-e1347bbf0818" providerId="ADAL" clId="{0D71BF88-DAA8-4D75-A357-1CA0339F3CE0}" dt="2023-10-24T12:23:31.904" v="400"/>
          <ac:spMkLst>
            <pc:docMk/>
            <pc:sldMk cId="1368842055" sldId="426"/>
            <ac:spMk id="7" creationId="{92B1086B-85C0-D7E5-9530-226314579BC7}"/>
          </ac:spMkLst>
        </pc:spChg>
        <pc:spChg chg="mod">
          <ac:chgData name="Giuseppe Di Battista" userId="58bebec1-7401-494e-9e51-e1347bbf0818" providerId="ADAL" clId="{0D71BF88-DAA8-4D75-A357-1CA0339F3CE0}" dt="2023-10-24T10:43:46.618" v="363" actId="14100"/>
          <ac:spMkLst>
            <pc:docMk/>
            <pc:sldMk cId="1368842055" sldId="426"/>
            <ac:spMk id="18" creationId="{87970204-5D8C-9A2C-BF82-45BA508C29B8}"/>
          </ac:spMkLst>
        </pc:spChg>
        <pc:spChg chg="mod">
          <ac:chgData name="Giuseppe Di Battista" userId="58bebec1-7401-494e-9e51-e1347bbf0818" providerId="ADAL" clId="{0D71BF88-DAA8-4D75-A357-1CA0339F3CE0}" dt="2023-10-24T10:44:33.432" v="379" actId="14100"/>
          <ac:spMkLst>
            <pc:docMk/>
            <pc:sldMk cId="1368842055" sldId="426"/>
            <ac:spMk id="19" creationId="{AA924A0C-570B-C31D-2C3B-FDD90646E34E}"/>
          </ac:spMkLst>
        </pc:spChg>
        <pc:spChg chg="mod">
          <ac:chgData name="Giuseppe Di Battista" userId="58bebec1-7401-494e-9e51-e1347bbf0818" providerId="ADAL" clId="{0D71BF88-DAA8-4D75-A357-1CA0339F3CE0}" dt="2023-10-24T10:44:28.352" v="378" actId="14100"/>
          <ac:spMkLst>
            <pc:docMk/>
            <pc:sldMk cId="1368842055" sldId="426"/>
            <ac:spMk id="20" creationId="{D9D26E69-E967-2CE9-98EE-2BF9920E65D1}"/>
          </ac:spMkLst>
        </pc:spChg>
      </pc:sldChg>
      <pc:sldChg chg="addSp modSp mod">
        <pc:chgData name="Giuseppe Di Battista" userId="58bebec1-7401-494e-9e51-e1347bbf0818" providerId="ADAL" clId="{0D71BF88-DAA8-4D75-A357-1CA0339F3CE0}" dt="2023-10-24T10:47:42.522" v="399"/>
        <pc:sldMkLst>
          <pc:docMk/>
          <pc:sldMk cId="3931191380" sldId="427"/>
        </pc:sldMkLst>
        <pc:spChg chg="mod">
          <ac:chgData name="Giuseppe Di Battista" userId="58bebec1-7401-494e-9e51-e1347bbf0818" providerId="ADAL" clId="{0D71BF88-DAA8-4D75-A357-1CA0339F3CE0}" dt="2023-10-24T10:45:36.395" v="398" actId="20577"/>
          <ac:spMkLst>
            <pc:docMk/>
            <pc:sldMk cId="3931191380" sldId="427"/>
            <ac:spMk id="2" creationId="{407654E1-3A3D-6294-C959-7D26EC0E69EB}"/>
          </ac:spMkLst>
        </pc:spChg>
        <pc:spChg chg="add mod">
          <ac:chgData name="Giuseppe Di Battista" userId="58bebec1-7401-494e-9e51-e1347bbf0818" providerId="ADAL" clId="{0D71BF88-DAA8-4D75-A357-1CA0339F3CE0}" dt="2023-10-24T10:47:42.522" v="399"/>
          <ac:spMkLst>
            <pc:docMk/>
            <pc:sldMk cId="3931191380" sldId="427"/>
            <ac:spMk id="75" creationId="{A32E9705-11CF-60BD-D7D3-A808000CAF2F}"/>
          </ac:spMkLst>
        </pc:spChg>
        <pc:spChg chg="add mod">
          <ac:chgData name="Giuseppe Di Battista" userId="58bebec1-7401-494e-9e51-e1347bbf0818" providerId="ADAL" clId="{0D71BF88-DAA8-4D75-A357-1CA0339F3CE0}" dt="2023-10-24T10:47:42.522" v="399"/>
          <ac:spMkLst>
            <pc:docMk/>
            <pc:sldMk cId="3931191380" sldId="427"/>
            <ac:spMk id="77" creationId="{BACC94A3-0CFF-77E6-E835-B0ADE50D13D8}"/>
          </ac:spMkLst>
        </pc:spChg>
      </pc:sldChg>
      <pc:sldChg chg="modSp mod">
        <pc:chgData name="Giuseppe Di Battista" userId="58bebec1-7401-494e-9e51-e1347bbf0818" providerId="ADAL" clId="{0D71BF88-DAA8-4D75-A357-1CA0339F3CE0}" dt="2023-10-24T10:26:40.517" v="100" actId="20577"/>
        <pc:sldMkLst>
          <pc:docMk/>
          <pc:sldMk cId="4119161860" sldId="434"/>
        </pc:sldMkLst>
        <pc:spChg chg="mod">
          <ac:chgData name="Giuseppe Di Battista" userId="58bebec1-7401-494e-9e51-e1347bbf0818" providerId="ADAL" clId="{0D71BF88-DAA8-4D75-A357-1CA0339F3CE0}" dt="2023-10-24T10:26:40.517" v="100" actId="20577"/>
          <ac:spMkLst>
            <pc:docMk/>
            <pc:sldMk cId="4119161860" sldId="434"/>
            <ac:spMk id="5" creationId="{F2482215-8863-E9C4-02B4-1DA300359FD9}"/>
          </ac:spMkLst>
        </pc:spChg>
      </pc:sldChg>
      <pc:sldChg chg="addSp modSp add mod ord">
        <pc:chgData name="Giuseppe Di Battista" userId="58bebec1-7401-494e-9e51-e1347bbf0818" providerId="ADAL" clId="{0D71BF88-DAA8-4D75-A357-1CA0339F3CE0}" dt="2023-10-24T10:43:07.720" v="361"/>
        <pc:sldMkLst>
          <pc:docMk/>
          <pc:sldMk cId="271001311" sldId="435"/>
        </pc:sldMkLst>
        <pc:spChg chg="mod">
          <ac:chgData name="Giuseppe Di Battista" userId="58bebec1-7401-494e-9e51-e1347bbf0818" providerId="ADAL" clId="{0D71BF88-DAA8-4D75-A357-1CA0339F3CE0}" dt="2023-10-24T10:42:59.498" v="360"/>
          <ac:spMkLst>
            <pc:docMk/>
            <pc:sldMk cId="271001311" sldId="435"/>
            <ac:spMk id="2" creationId="{407654E1-3A3D-6294-C959-7D26EC0E69EB}"/>
          </ac:spMkLst>
        </pc:spChg>
        <pc:spChg chg="add mod">
          <ac:chgData name="Giuseppe Di Battista" userId="58bebec1-7401-494e-9e51-e1347bbf0818" providerId="ADAL" clId="{0D71BF88-DAA8-4D75-A357-1CA0339F3CE0}" dt="2023-10-24T10:43:07.720" v="361"/>
          <ac:spMkLst>
            <pc:docMk/>
            <pc:sldMk cId="271001311" sldId="435"/>
            <ac:spMk id="77" creationId="{31343497-3FC9-8071-944C-234C11852FE9}"/>
          </ac:spMkLst>
        </pc:spChg>
        <pc:picChg chg="add mod">
          <ac:chgData name="Giuseppe Di Battista" userId="58bebec1-7401-494e-9e51-e1347bbf0818" providerId="ADAL" clId="{0D71BF88-DAA8-4D75-A357-1CA0339F3CE0}" dt="2023-10-24T10:43:07.720" v="361"/>
          <ac:picMkLst>
            <pc:docMk/>
            <pc:sldMk cId="271001311" sldId="435"/>
            <ac:picMk id="75" creationId="{F0D29DBA-2DCE-B72E-6BA7-918C9083E8A0}"/>
          </ac:picMkLst>
        </pc:picChg>
      </pc:sldChg>
    </pc:docChg>
  </pc:docChgLst>
  <pc:docChgLst>
    <pc:chgData name="Lorenzo Ariemma" userId="359e4d9b-18ad-408c-9e1b-373fb95ff396" providerId="ADAL" clId="{377C1D1D-D4B7-4D37-8196-23FBBE1CF6C9}"/>
    <pc:docChg chg="undo custSel addSld delSld modSld">
      <pc:chgData name="Lorenzo Ariemma" userId="359e4d9b-18ad-408c-9e1b-373fb95ff396" providerId="ADAL" clId="{377C1D1D-D4B7-4D37-8196-23FBBE1CF6C9}" dt="2023-10-22T17:00:04.260" v="5767" actId="20577"/>
      <pc:docMkLst>
        <pc:docMk/>
      </pc:docMkLst>
      <pc:sldChg chg="modSp mod">
        <pc:chgData name="Lorenzo Ariemma" userId="359e4d9b-18ad-408c-9e1b-373fb95ff396" providerId="ADAL" clId="{377C1D1D-D4B7-4D37-8196-23FBBE1CF6C9}" dt="2023-10-22T12:07:16.964" v="5365" actId="20577"/>
        <pc:sldMkLst>
          <pc:docMk/>
          <pc:sldMk cId="727613837" sldId="256"/>
        </pc:sldMkLst>
        <pc:spChg chg="mod">
          <ac:chgData name="Lorenzo Ariemma" userId="359e4d9b-18ad-408c-9e1b-373fb95ff396" providerId="ADAL" clId="{377C1D1D-D4B7-4D37-8196-23FBBE1CF6C9}" dt="2023-10-22T10:27:11.358" v="1251" actId="313"/>
          <ac:spMkLst>
            <pc:docMk/>
            <pc:sldMk cId="727613837" sldId="256"/>
            <ac:spMk id="2" creationId="{7597A8AF-50D6-497C-A0CF-8D1CFAE91587}"/>
          </ac:spMkLst>
        </pc:spChg>
        <pc:spChg chg="mod">
          <ac:chgData name="Lorenzo Ariemma" userId="359e4d9b-18ad-408c-9e1b-373fb95ff396" providerId="ADAL" clId="{377C1D1D-D4B7-4D37-8196-23FBBE1CF6C9}" dt="2023-10-22T09:55:26.814" v="39" actId="20577"/>
          <ac:spMkLst>
            <pc:docMk/>
            <pc:sldMk cId="727613837" sldId="256"/>
            <ac:spMk id="3" creationId="{3DA9F549-590D-40B1-B225-1B4E2155AC9B}"/>
          </ac:spMkLst>
        </pc:spChg>
        <pc:graphicFrameChg chg="modGraphic">
          <ac:chgData name="Lorenzo Ariemma" userId="359e4d9b-18ad-408c-9e1b-373fb95ff396" providerId="ADAL" clId="{377C1D1D-D4B7-4D37-8196-23FBBE1CF6C9}" dt="2023-10-22T12:07:16.964" v="5365" actId="20577"/>
          <ac:graphicFrameMkLst>
            <pc:docMk/>
            <pc:sldMk cId="727613837" sldId="256"/>
            <ac:graphicFrameMk id="4" creationId="{24CF9818-43D3-4110-A422-520E5D2D61D1}"/>
          </ac:graphicFrameMkLst>
        </pc:graphicFrameChg>
      </pc:sldChg>
      <pc:sldChg chg="del">
        <pc:chgData name="Lorenzo Ariemma" userId="359e4d9b-18ad-408c-9e1b-373fb95ff396" providerId="ADAL" clId="{377C1D1D-D4B7-4D37-8196-23FBBE1CF6C9}" dt="2023-10-22T09:55:39.618" v="41" actId="47"/>
        <pc:sldMkLst>
          <pc:docMk/>
          <pc:sldMk cId="3890582264" sldId="258"/>
        </pc:sldMkLst>
      </pc:sldChg>
      <pc:sldChg chg="addSp modSp add mod modAnim">
        <pc:chgData name="Lorenzo Ariemma" userId="359e4d9b-18ad-408c-9e1b-373fb95ff396" providerId="ADAL" clId="{377C1D1D-D4B7-4D37-8196-23FBBE1CF6C9}" dt="2023-10-22T11:47:47.106" v="3946"/>
        <pc:sldMkLst>
          <pc:docMk/>
          <pc:sldMk cId="0" sldId="400"/>
        </pc:sldMkLst>
        <pc:spChg chg="mod">
          <ac:chgData name="Lorenzo Ariemma" userId="359e4d9b-18ad-408c-9e1b-373fb95ff396" providerId="ADAL" clId="{377C1D1D-D4B7-4D37-8196-23FBBE1CF6C9}" dt="2023-10-22T10:22:19.816" v="862" actId="14100"/>
          <ac:spMkLst>
            <pc:docMk/>
            <pc:sldMk cId="0" sldId="400"/>
            <ac:spMk id="3" creationId="{02A50ED9-82CF-BC72-096A-271129B3749D}"/>
          </ac:spMkLst>
        </pc:spChg>
        <pc:spChg chg="mod">
          <ac:chgData name="Lorenzo Ariemma" userId="359e4d9b-18ad-408c-9e1b-373fb95ff396" providerId="ADAL" clId="{377C1D1D-D4B7-4D37-8196-23FBBE1CF6C9}" dt="2023-10-22T10:22:24.011" v="863" actId="14100"/>
          <ac:spMkLst>
            <pc:docMk/>
            <pc:sldMk cId="0" sldId="400"/>
            <ac:spMk id="6" creationId="{177B83AA-3799-2BCA-4C77-B5AB081659A9}"/>
          </ac:spMkLst>
        </pc:spChg>
        <pc:spChg chg="mod">
          <ac:chgData name="Lorenzo Ariemma" userId="359e4d9b-18ad-408c-9e1b-373fb95ff396" providerId="ADAL" clId="{377C1D1D-D4B7-4D37-8196-23FBBE1CF6C9}" dt="2023-10-22T10:21:08.802" v="856"/>
          <ac:spMkLst>
            <pc:docMk/>
            <pc:sldMk cId="0" sldId="400"/>
            <ac:spMk id="8" creationId="{D89DCA30-03BD-7228-8F88-27E240596674}"/>
          </ac:spMkLst>
        </pc:spChg>
        <pc:spChg chg="mod">
          <ac:chgData name="Lorenzo Ariemma" userId="359e4d9b-18ad-408c-9e1b-373fb95ff396" providerId="ADAL" clId="{377C1D1D-D4B7-4D37-8196-23FBBE1CF6C9}" dt="2023-10-22T10:21:08.802" v="856"/>
          <ac:spMkLst>
            <pc:docMk/>
            <pc:sldMk cId="0" sldId="400"/>
            <ac:spMk id="9" creationId="{1A02214F-963A-0A66-B0EA-2B2B3024DF9D}"/>
          </ac:spMkLst>
        </pc:spChg>
        <pc:spChg chg="mod">
          <ac:chgData name="Lorenzo Ariemma" userId="359e4d9b-18ad-408c-9e1b-373fb95ff396" providerId="ADAL" clId="{377C1D1D-D4B7-4D37-8196-23FBBE1CF6C9}" dt="2023-10-22T10:21:08.802" v="856"/>
          <ac:spMkLst>
            <pc:docMk/>
            <pc:sldMk cId="0" sldId="400"/>
            <ac:spMk id="10" creationId="{87B911E7-1D09-C055-0621-10D7F2355055}"/>
          </ac:spMkLst>
        </pc:spChg>
        <pc:spChg chg="add mod">
          <ac:chgData name="Lorenzo Ariemma" userId="359e4d9b-18ad-408c-9e1b-373fb95ff396" providerId="ADAL" clId="{377C1D1D-D4B7-4D37-8196-23FBBE1CF6C9}" dt="2023-10-22T10:23:24.317" v="902" actId="14100"/>
          <ac:spMkLst>
            <pc:docMk/>
            <pc:sldMk cId="0" sldId="400"/>
            <ac:spMk id="11" creationId="{980AEFB9-7229-D5DB-7140-1FF9F31E4497}"/>
          </ac:spMkLst>
        </pc:spChg>
        <pc:spChg chg="add mod">
          <ac:chgData name="Lorenzo Ariemma" userId="359e4d9b-18ad-408c-9e1b-373fb95ff396" providerId="ADAL" clId="{377C1D1D-D4B7-4D37-8196-23FBBE1CF6C9}" dt="2023-10-22T10:23:47.172" v="934" actId="14100"/>
          <ac:spMkLst>
            <pc:docMk/>
            <pc:sldMk cId="0" sldId="400"/>
            <ac:spMk id="12" creationId="{0AB0A9AD-EC05-7CDD-91BB-9AC59AC222E3}"/>
          </ac:spMkLst>
        </pc:spChg>
        <pc:spChg chg="add mod">
          <ac:chgData name="Lorenzo Ariemma" userId="359e4d9b-18ad-408c-9e1b-373fb95ff396" providerId="ADAL" clId="{377C1D1D-D4B7-4D37-8196-23FBBE1CF6C9}" dt="2023-10-22T10:24:21.640" v="984" actId="14100"/>
          <ac:spMkLst>
            <pc:docMk/>
            <pc:sldMk cId="0" sldId="400"/>
            <ac:spMk id="13" creationId="{5A7C3A2E-7D8F-691F-9B73-F9243A7F41BD}"/>
          </ac:spMkLst>
        </pc:spChg>
        <pc:spChg chg="add mod">
          <ac:chgData name="Lorenzo Ariemma" userId="359e4d9b-18ad-408c-9e1b-373fb95ff396" providerId="ADAL" clId="{377C1D1D-D4B7-4D37-8196-23FBBE1CF6C9}" dt="2023-10-22T10:24:56.926" v="1056" actId="14100"/>
          <ac:spMkLst>
            <pc:docMk/>
            <pc:sldMk cId="0" sldId="400"/>
            <ac:spMk id="14" creationId="{6C1A481D-C493-2ED9-48EE-CE15AFE688F7}"/>
          </ac:spMkLst>
        </pc:spChg>
        <pc:spChg chg="add mod">
          <ac:chgData name="Lorenzo Ariemma" userId="359e4d9b-18ad-408c-9e1b-373fb95ff396" providerId="ADAL" clId="{377C1D1D-D4B7-4D37-8196-23FBBE1CF6C9}" dt="2023-10-22T10:25:14.709" v="1083" actId="14100"/>
          <ac:spMkLst>
            <pc:docMk/>
            <pc:sldMk cId="0" sldId="400"/>
            <ac:spMk id="15" creationId="{C1B0787E-66FA-C6A7-F6F1-BE0337429174}"/>
          </ac:spMkLst>
        </pc:spChg>
        <pc:spChg chg="mod">
          <ac:chgData name="Lorenzo Ariemma" userId="359e4d9b-18ad-408c-9e1b-373fb95ff396" providerId="ADAL" clId="{377C1D1D-D4B7-4D37-8196-23FBBE1CF6C9}" dt="2023-10-22T10:19:14.500" v="812" actId="20577"/>
          <ac:spMkLst>
            <pc:docMk/>
            <pc:sldMk cId="0" sldId="400"/>
            <ac:spMk id="27649" creationId="{68B2667A-D3B1-3FB5-8349-5956D33B0858}"/>
          </ac:spMkLst>
        </pc:spChg>
        <pc:spChg chg="mod">
          <ac:chgData name="Lorenzo Ariemma" userId="359e4d9b-18ad-408c-9e1b-373fb95ff396" providerId="ADAL" clId="{377C1D1D-D4B7-4D37-8196-23FBBE1CF6C9}" dt="2023-10-22T10:20:47.156" v="855" actId="20577"/>
          <ac:spMkLst>
            <pc:docMk/>
            <pc:sldMk cId="0" sldId="400"/>
            <ac:spMk id="27650" creationId="{80EE0E94-AEEC-867A-C15E-F4B74352CE89}"/>
          </ac:spMkLst>
        </pc:spChg>
        <pc:grpChg chg="add mod">
          <ac:chgData name="Lorenzo Ariemma" userId="359e4d9b-18ad-408c-9e1b-373fb95ff396" providerId="ADAL" clId="{377C1D1D-D4B7-4D37-8196-23FBBE1CF6C9}" dt="2023-10-22T10:22:33.286" v="868" actId="1035"/>
          <ac:grpSpMkLst>
            <pc:docMk/>
            <pc:sldMk cId="0" sldId="400"/>
            <ac:grpSpMk id="2" creationId="{B7591F01-976E-5E46-D619-2CEEF5C09861}"/>
          </ac:grpSpMkLst>
        </pc:grpChg>
        <pc:grpChg chg="mod">
          <ac:chgData name="Lorenzo Ariemma" userId="359e4d9b-18ad-408c-9e1b-373fb95ff396" providerId="ADAL" clId="{377C1D1D-D4B7-4D37-8196-23FBBE1CF6C9}" dt="2023-10-22T10:21:08.802" v="856"/>
          <ac:grpSpMkLst>
            <pc:docMk/>
            <pc:sldMk cId="0" sldId="400"/>
            <ac:grpSpMk id="7" creationId="{B3619DA6-F2F5-AB70-D367-C877ECE04733}"/>
          </ac:grpSpMkLst>
        </pc:grpChg>
      </pc:sldChg>
      <pc:sldChg chg="modSp add del mod">
        <pc:chgData name="Lorenzo Ariemma" userId="359e4d9b-18ad-408c-9e1b-373fb95ff396" providerId="ADAL" clId="{377C1D1D-D4B7-4D37-8196-23FBBE1CF6C9}" dt="2023-10-22T11:28:14.087" v="2968" actId="47"/>
        <pc:sldMkLst>
          <pc:docMk/>
          <pc:sldMk cId="0" sldId="402"/>
        </pc:sldMkLst>
        <pc:spChg chg="mod">
          <ac:chgData name="Lorenzo Ariemma" userId="359e4d9b-18ad-408c-9e1b-373fb95ff396" providerId="ADAL" clId="{377C1D1D-D4B7-4D37-8196-23FBBE1CF6C9}" dt="2023-10-22T09:55:49.469" v="43" actId="20577"/>
          <ac:spMkLst>
            <pc:docMk/>
            <pc:sldMk cId="0" sldId="402"/>
            <ac:spMk id="29698" creationId="{6367C00A-D4DD-AF4C-F26A-0711B8E48790}"/>
          </ac:spMkLst>
        </pc:spChg>
      </pc:sldChg>
      <pc:sldChg chg="modSp new mod">
        <pc:chgData name="Lorenzo Ariemma" userId="359e4d9b-18ad-408c-9e1b-373fb95ff396" providerId="ADAL" clId="{377C1D1D-D4B7-4D37-8196-23FBBE1CF6C9}" dt="2023-10-22T10:38:40.954" v="1459" actId="20577"/>
        <pc:sldMkLst>
          <pc:docMk/>
          <pc:sldMk cId="660096359" sldId="403"/>
        </pc:sldMkLst>
        <pc:spChg chg="mod">
          <ac:chgData name="Lorenzo Ariemma" userId="359e4d9b-18ad-408c-9e1b-373fb95ff396" providerId="ADAL" clId="{377C1D1D-D4B7-4D37-8196-23FBBE1CF6C9}" dt="2023-10-22T10:36:53.074" v="1344" actId="20577"/>
          <ac:spMkLst>
            <pc:docMk/>
            <pc:sldMk cId="660096359" sldId="403"/>
            <ac:spMk id="2" creationId="{175E89A6-86ED-C041-59D6-64ED155C9700}"/>
          </ac:spMkLst>
        </pc:spChg>
        <pc:spChg chg="mod">
          <ac:chgData name="Lorenzo Ariemma" userId="359e4d9b-18ad-408c-9e1b-373fb95ff396" providerId="ADAL" clId="{377C1D1D-D4B7-4D37-8196-23FBBE1CF6C9}" dt="2023-10-22T10:38:40.954" v="1459" actId="20577"/>
          <ac:spMkLst>
            <pc:docMk/>
            <pc:sldMk cId="660096359" sldId="403"/>
            <ac:spMk id="3" creationId="{D3A706A5-B7A2-11A5-3A45-28BC962BBC6E}"/>
          </ac:spMkLst>
        </pc:spChg>
      </pc:sldChg>
      <pc:sldChg chg="addSp delSp modSp new mod">
        <pc:chgData name="Lorenzo Ariemma" userId="359e4d9b-18ad-408c-9e1b-373fb95ff396" providerId="ADAL" clId="{377C1D1D-D4B7-4D37-8196-23FBBE1CF6C9}" dt="2023-10-22T12:05:32.466" v="5091" actId="20577"/>
        <pc:sldMkLst>
          <pc:docMk/>
          <pc:sldMk cId="2925360934" sldId="404"/>
        </pc:sldMkLst>
        <pc:spChg chg="mod">
          <ac:chgData name="Lorenzo Ariemma" userId="359e4d9b-18ad-408c-9e1b-373fb95ff396" providerId="ADAL" clId="{377C1D1D-D4B7-4D37-8196-23FBBE1CF6C9}" dt="2023-10-22T10:11:13.871" v="163" actId="20577"/>
          <ac:spMkLst>
            <pc:docMk/>
            <pc:sldMk cId="2925360934" sldId="404"/>
            <ac:spMk id="2" creationId="{407654E1-3A3D-6294-C959-7D26EC0E69EB}"/>
          </ac:spMkLst>
        </pc:spChg>
        <pc:spChg chg="del">
          <ac:chgData name="Lorenzo Ariemma" userId="359e4d9b-18ad-408c-9e1b-373fb95ff396" providerId="ADAL" clId="{377C1D1D-D4B7-4D37-8196-23FBBE1CF6C9}" dt="2023-10-22T10:02:37.724" v="52" actId="478"/>
          <ac:spMkLst>
            <pc:docMk/>
            <pc:sldMk cId="2925360934" sldId="404"/>
            <ac:spMk id="5" creationId="{FEC8F94C-8AFE-8776-9808-D688E091ED14}"/>
          </ac:spMkLst>
        </pc:spChg>
        <pc:spChg chg="mod topLvl">
          <ac:chgData name="Lorenzo Ariemma" userId="359e4d9b-18ad-408c-9e1b-373fb95ff396" providerId="ADAL" clId="{377C1D1D-D4B7-4D37-8196-23FBBE1CF6C9}" dt="2023-10-22T10:07:53.903" v="132" actId="1076"/>
          <ac:spMkLst>
            <pc:docMk/>
            <pc:sldMk cId="2925360934" sldId="404"/>
            <ac:spMk id="10" creationId="{5268D80A-3E8B-6665-DE13-49A69751A738}"/>
          </ac:spMkLst>
        </pc:spChg>
        <pc:spChg chg="mod topLvl">
          <ac:chgData name="Lorenzo Ariemma" userId="359e4d9b-18ad-408c-9e1b-373fb95ff396" providerId="ADAL" clId="{377C1D1D-D4B7-4D37-8196-23FBBE1CF6C9}" dt="2023-10-22T10:07:53.903" v="132" actId="1076"/>
          <ac:spMkLst>
            <pc:docMk/>
            <pc:sldMk cId="2925360934" sldId="404"/>
            <ac:spMk id="11" creationId="{22FD1346-6FF8-B922-C772-A3FBA59C4B5F}"/>
          </ac:spMkLst>
        </pc:spChg>
        <pc:spChg chg="mod topLvl">
          <ac:chgData name="Lorenzo Ariemma" userId="359e4d9b-18ad-408c-9e1b-373fb95ff396" providerId="ADAL" clId="{377C1D1D-D4B7-4D37-8196-23FBBE1CF6C9}" dt="2023-10-22T10:07:53.903" v="132" actId="1076"/>
          <ac:spMkLst>
            <pc:docMk/>
            <pc:sldMk cId="2925360934" sldId="404"/>
            <ac:spMk id="12" creationId="{489CD8B7-91B1-8422-D892-E08B90280579}"/>
          </ac:spMkLst>
        </pc:spChg>
        <pc:spChg chg="mod topLvl">
          <ac:chgData name="Lorenzo Ariemma" userId="359e4d9b-18ad-408c-9e1b-373fb95ff396" providerId="ADAL" clId="{377C1D1D-D4B7-4D37-8196-23FBBE1CF6C9}" dt="2023-10-22T10:07:53.903" v="132" actId="1076"/>
          <ac:spMkLst>
            <pc:docMk/>
            <pc:sldMk cId="2925360934" sldId="404"/>
            <ac:spMk id="13" creationId="{2A243B9A-77B6-5CED-E2F7-F78C803FC7D6}"/>
          </ac:spMkLst>
        </pc:spChg>
        <pc:spChg chg="mod topLvl">
          <ac:chgData name="Lorenzo Ariemma" userId="359e4d9b-18ad-408c-9e1b-373fb95ff396" providerId="ADAL" clId="{377C1D1D-D4B7-4D37-8196-23FBBE1CF6C9}" dt="2023-10-22T10:07:53.903" v="132" actId="1076"/>
          <ac:spMkLst>
            <pc:docMk/>
            <pc:sldMk cId="2925360934" sldId="404"/>
            <ac:spMk id="14" creationId="{48B859C2-E67B-F037-1CC5-430F83C36BB7}"/>
          </ac:spMkLst>
        </pc:spChg>
        <pc:spChg chg="mod topLvl">
          <ac:chgData name="Lorenzo Ariemma" userId="359e4d9b-18ad-408c-9e1b-373fb95ff396" providerId="ADAL" clId="{377C1D1D-D4B7-4D37-8196-23FBBE1CF6C9}" dt="2023-10-22T10:07:53.903" v="132" actId="1076"/>
          <ac:spMkLst>
            <pc:docMk/>
            <pc:sldMk cId="2925360934" sldId="404"/>
            <ac:spMk id="15" creationId="{3A6F2E29-6320-E333-853D-9995372A6C37}"/>
          </ac:spMkLst>
        </pc:spChg>
        <pc:spChg chg="mod topLvl">
          <ac:chgData name="Lorenzo Ariemma" userId="359e4d9b-18ad-408c-9e1b-373fb95ff396" providerId="ADAL" clId="{377C1D1D-D4B7-4D37-8196-23FBBE1CF6C9}" dt="2023-10-22T10:07:53.903" v="132" actId="1076"/>
          <ac:spMkLst>
            <pc:docMk/>
            <pc:sldMk cId="2925360934" sldId="404"/>
            <ac:spMk id="16" creationId="{E046FC3C-597D-DC2B-5723-AF0ECBC28AEA}"/>
          </ac:spMkLst>
        </pc:spChg>
        <pc:spChg chg="mod topLvl">
          <ac:chgData name="Lorenzo Ariemma" userId="359e4d9b-18ad-408c-9e1b-373fb95ff396" providerId="ADAL" clId="{377C1D1D-D4B7-4D37-8196-23FBBE1CF6C9}" dt="2023-10-22T10:07:53.903" v="132" actId="1076"/>
          <ac:spMkLst>
            <pc:docMk/>
            <pc:sldMk cId="2925360934" sldId="404"/>
            <ac:spMk id="17" creationId="{E287FD57-A527-CA6B-200F-9EEE3DFD32BD}"/>
          </ac:spMkLst>
        </pc:spChg>
        <pc:spChg chg="mod topLvl">
          <ac:chgData name="Lorenzo Ariemma" userId="359e4d9b-18ad-408c-9e1b-373fb95ff396" providerId="ADAL" clId="{377C1D1D-D4B7-4D37-8196-23FBBE1CF6C9}" dt="2023-10-22T10:07:53.903" v="132" actId="1076"/>
          <ac:spMkLst>
            <pc:docMk/>
            <pc:sldMk cId="2925360934" sldId="404"/>
            <ac:spMk id="18" creationId="{F42D05C8-919D-B4A7-03AD-68565EEDB052}"/>
          </ac:spMkLst>
        </pc:spChg>
        <pc:spChg chg="mod topLvl">
          <ac:chgData name="Lorenzo Ariemma" userId="359e4d9b-18ad-408c-9e1b-373fb95ff396" providerId="ADAL" clId="{377C1D1D-D4B7-4D37-8196-23FBBE1CF6C9}" dt="2023-10-22T12:05:28.358" v="5087" actId="20577"/>
          <ac:spMkLst>
            <pc:docMk/>
            <pc:sldMk cId="2925360934" sldId="404"/>
            <ac:spMk id="19" creationId="{3C2CACA9-9053-2C1E-9F12-CC5A5DC68F73}"/>
          </ac:spMkLst>
        </pc:spChg>
        <pc:spChg chg="mod">
          <ac:chgData name="Lorenzo Ariemma" userId="359e4d9b-18ad-408c-9e1b-373fb95ff396" providerId="ADAL" clId="{377C1D1D-D4B7-4D37-8196-23FBBE1CF6C9}" dt="2023-10-22T10:07:53.903" v="132" actId="1076"/>
          <ac:spMkLst>
            <pc:docMk/>
            <pc:sldMk cId="2925360934" sldId="404"/>
            <ac:spMk id="20" creationId="{8E16DA33-8643-1B1D-4801-E6FE5F39942C}"/>
          </ac:spMkLst>
        </pc:spChg>
        <pc:spChg chg="mod">
          <ac:chgData name="Lorenzo Ariemma" userId="359e4d9b-18ad-408c-9e1b-373fb95ff396" providerId="ADAL" clId="{377C1D1D-D4B7-4D37-8196-23FBBE1CF6C9}" dt="2023-10-22T10:07:53.903" v="132" actId="1076"/>
          <ac:spMkLst>
            <pc:docMk/>
            <pc:sldMk cId="2925360934" sldId="404"/>
            <ac:spMk id="21" creationId="{EC93FFA3-3B3F-DB35-A9F9-11E66DDF6626}"/>
          </ac:spMkLst>
        </pc:spChg>
        <pc:spChg chg="mod">
          <ac:chgData name="Lorenzo Ariemma" userId="359e4d9b-18ad-408c-9e1b-373fb95ff396" providerId="ADAL" clId="{377C1D1D-D4B7-4D37-8196-23FBBE1CF6C9}" dt="2023-10-22T10:07:53.903" v="132" actId="1076"/>
          <ac:spMkLst>
            <pc:docMk/>
            <pc:sldMk cId="2925360934" sldId="404"/>
            <ac:spMk id="22" creationId="{CB2FE8B2-ECCA-D0C7-2E7B-D09CB35466D7}"/>
          </ac:spMkLst>
        </pc:spChg>
        <pc:spChg chg="mod">
          <ac:chgData name="Lorenzo Ariemma" userId="359e4d9b-18ad-408c-9e1b-373fb95ff396" providerId="ADAL" clId="{377C1D1D-D4B7-4D37-8196-23FBBE1CF6C9}" dt="2023-10-22T10:07:53.903" v="132" actId="1076"/>
          <ac:spMkLst>
            <pc:docMk/>
            <pc:sldMk cId="2925360934" sldId="404"/>
            <ac:spMk id="23" creationId="{D7C90449-CE92-184D-C9B8-8E3068847B35}"/>
          </ac:spMkLst>
        </pc:spChg>
        <pc:spChg chg="mod">
          <ac:chgData name="Lorenzo Ariemma" userId="359e4d9b-18ad-408c-9e1b-373fb95ff396" providerId="ADAL" clId="{377C1D1D-D4B7-4D37-8196-23FBBE1CF6C9}" dt="2023-10-22T10:07:53.903" v="132" actId="1076"/>
          <ac:spMkLst>
            <pc:docMk/>
            <pc:sldMk cId="2925360934" sldId="404"/>
            <ac:spMk id="24" creationId="{43B908CB-4135-B0FD-F117-BF5738F621F0}"/>
          </ac:spMkLst>
        </pc:spChg>
        <pc:spChg chg="mod">
          <ac:chgData name="Lorenzo Ariemma" userId="359e4d9b-18ad-408c-9e1b-373fb95ff396" providerId="ADAL" clId="{377C1D1D-D4B7-4D37-8196-23FBBE1CF6C9}" dt="2023-10-22T10:07:53.903" v="132" actId="1076"/>
          <ac:spMkLst>
            <pc:docMk/>
            <pc:sldMk cId="2925360934" sldId="404"/>
            <ac:spMk id="25" creationId="{F63E3286-566A-CA47-44CD-137A14DFAC96}"/>
          </ac:spMkLst>
        </pc:spChg>
        <pc:spChg chg="mod">
          <ac:chgData name="Lorenzo Ariemma" userId="359e4d9b-18ad-408c-9e1b-373fb95ff396" providerId="ADAL" clId="{377C1D1D-D4B7-4D37-8196-23FBBE1CF6C9}" dt="2023-10-22T10:07:53.903" v="132" actId="1076"/>
          <ac:spMkLst>
            <pc:docMk/>
            <pc:sldMk cId="2925360934" sldId="404"/>
            <ac:spMk id="26" creationId="{B065AE4B-3F8F-BAC7-A883-D86AEC3F50FB}"/>
          </ac:spMkLst>
        </pc:spChg>
        <pc:spChg chg="mod">
          <ac:chgData name="Lorenzo Ariemma" userId="359e4d9b-18ad-408c-9e1b-373fb95ff396" providerId="ADAL" clId="{377C1D1D-D4B7-4D37-8196-23FBBE1CF6C9}" dt="2023-10-22T10:07:53.903" v="132" actId="1076"/>
          <ac:spMkLst>
            <pc:docMk/>
            <pc:sldMk cId="2925360934" sldId="404"/>
            <ac:spMk id="27" creationId="{4458F87F-1EBF-A231-782A-8E8141EC4D6A}"/>
          </ac:spMkLst>
        </pc:spChg>
        <pc:spChg chg="mod">
          <ac:chgData name="Lorenzo Ariemma" userId="359e4d9b-18ad-408c-9e1b-373fb95ff396" providerId="ADAL" clId="{377C1D1D-D4B7-4D37-8196-23FBBE1CF6C9}" dt="2023-10-22T10:07:53.903" v="132" actId="1076"/>
          <ac:spMkLst>
            <pc:docMk/>
            <pc:sldMk cId="2925360934" sldId="404"/>
            <ac:spMk id="28" creationId="{1E384308-E240-568E-8337-68B27DC70DF1}"/>
          </ac:spMkLst>
        </pc:spChg>
        <pc:spChg chg="mod">
          <ac:chgData name="Lorenzo Ariemma" userId="359e4d9b-18ad-408c-9e1b-373fb95ff396" providerId="ADAL" clId="{377C1D1D-D4B7-4D37-8196-23FBBE1CF6C9}" dt="2023-10-22T10:07:53.903" v="132" actId="1076"/>
          <ac:spMkLst>
            <pc:docMk/>
            <pc:sldMk cId="2925360934" sldId="404"/>
            <ac:spMk id="29" creationId="{0073B080-BFE1-5AC9-6426-F1AD99753EFD}"/>
          </ac:spMkLst>
        </pc:spChg>
        <pc:spChg chg="mod">
          <ac:chgData name="Lorenzo Ariemma" userId="359e4d9b-18ad-408c-9e1b-373fb95ff396" providerId="ADAL" clId="{377C1D1D-D4B7-4D37-8196-23FBBE1CF6C9}" dt="2023-10-22T10:07:53.903" v="132" actId="1076"/>
          <ac:spMkLst>
            <pc:docMk/>
            <pc:sldMk cId="2925360934" sldId="404"/>
            <ac:spMk id="30" creationId="{491050C0-74CF-D778-1B92-BE3CA215A177}"/>
          </ac:spMkLst>
        </pc:spChg>
        <pc:spChg chg="mod">
          <ac:chgData name="Lorenzo Ariemma" userId="359e4d9b-18ad-408c-9e1b-373fb95ff396" providerId="ADAL" clId="{377C1D1D-D4B7-4D37-8196-23FBBE1CF6C9}" dt="2023-10-22T10:07:53.903" v="132" actId="1076"/>
          <ac:spMkLst>
            <pc:docMk/>
            <pc:sldMk cId="2925360934" sldId="404"/>
            <ac:spMk id="31" creationId="{C4DE49DA-7A2F-30B0-6DA5-ABC7D407E55A}"/>
          </ac:spMkLst>
        </pc:spChg>
        <pc:spChg chg="mod">
          <ac:chgData name="Lorenzo Ariemma" userId="359e4d9b-18ad-408c-9e1b-373fb95ff396" providerId="ADAL" clId="{377C1D1D-D4B7-4D37-8196-23FBBE1CF6C9}" dt="2023-10-22T10:07:53.903" v="132" actId="1076"/>
          <ac:spMkLst>
            <pc:docMk/>
            <pc:sldMk cId="2925360934" sldId="404"/>
            <ac:spMk id="32" creationId="{3AE8E31E-5284-A62E-5B55-2A4D21A4E207}"/>
          </ac:spMkLst>
        </pc:spChg>
        <pc:spChg chg="mod">
          <ac:chgData name="Lorenzo Ariemma" userId="359e4d9b-18ad-408c-9e1b-373fb95ff396" providerId="ADAL" clId="{377C1D1D-D4B7-4D37-8196-23FBBE1CF6C9}" dt="2023-10-22T10:07:53.903" v="132" actId="1076"/>
          <ac:spMkLst>
            <pc:docMk/>
            <pc:sldMk cId="2925360934" sldId="404"/>
            <ac:spMk id="33" creationId="{0F5F5987-C6D4-D0A7-5DAC-5E9E8D4E7045}"/>
          </ac:spMkLst>
        </pc:spChg>
        <pc:spChg chg="mod">
          <ac:chgData name="Lorenzo Ariemma" userId="359e4d9b-18ad-408c-9e1b-373fb95ff396" providerId="ADAL" clId="{377C1D1D-D4B7-4D37-8196-23FBBE1CF6C9}" dt="2023-10-22T10:07:53.903" v="132" actId="1076"/>
          <ac:spMkLst>
            <pc:docMk/>
            <pc:sldMk cId="2925360934" sldId="404"/>
            <ac:spMk id="34" creationId="{2BCD7623-D0A3-ACCF-C05B-CD337E972ED9}"/>
          </ac:spMkLst>
        </pc:spChg>
        <pc:spChg chg="mod">
          <ac:chgData name="Lorenzo Ariemma" userId="359e4d9b-18ad-408c-9e1b-373fb95ff396" providerId="ADAL" clId="{377C1D1D-D4B7-4D37-8196-23FBBE1CF6C9}" dt="2023-10-22T10:07:53.903" v="132" actId="1076"/>
          <ac:spMkLst>
            <pc:docMk/>
            <pc:sldMk cId="2925360934" sldId="404"/>
            <ac:spMk id="35" creationId="{AD25C355-C0B6-7850-3439-2F93E18600F8}"/>
          </ac:spMkLst>
        </pc:spChg>
        <pc:spChg chg="mod">
          <ac:chgData name="Lorenzo Ariemma" userId="359e4d9b-18ad-408c-9e1b-373fb95ff396" providerId="ADAL" clId="{377C1D1D-D4B7-4D37-8196-23FBBE1CF6C9}" dt="2023-10-22T10:07:53.903" v="132" actId="1076"/>
          <ac:spMkLst>
            <pc:docMk/>
            <pc:sldMk cId="2925360934" sldId="404"/>
            <ac:spMk id="36" creationId="{0FFA885F-5C60-8755-0BDE-9D8807CFA9AB}"/>
          </ac:spMkLst>
        </pc:spChg>
        <pc:spChg chg="mod">
          <ac:chgData name="Lorenzo Ariemma" userId="359e4d9b-18ad-408c-9e1b-373fb95ff396" providerId="ADAL" clId="{377C1D1D-D4B7-4D37-8196-23FBBE1CF6C9}" dt="2023-10-22T10:07:53.903" v="132" actId="1076"/>
          <ac:spMkLst>
            <pc:docMk/>
            <pc:sldMk cId="2925360934" sldId="404"/>
            <ac:spMk id="37" creationId="{0BA80A33-C737-39E4-AEA9-A5FD428F85BD}"/>
          </ac:spMkLst>
        </pc:spChg>
        <pc:spChg chg="mod">
          <ac:chgData name="Lorenzo Ariemma" userId="359e4d9b-18ad-408c-9e1b-373fb95ff396" providerId="ADAL" clId="{377C1D1D-D4B7-4D37-8196-23FBBE1CF6C9}" dt="2023-10-22T10:07:53.903" v="132" actId="1076"/>
          <ac:spMkLst>
            <pc:docMk/>
            <pc:sldMk cId="2925360934" sldId="404"/>
            <ac:spMk id="38" creationId="{4C1CD157-0F2C-4D4A-3FEF-92EA95890471}"/>
          </ac:spMkLst>
        </pc:spChg>
        <pc:spChg chg="mod">
          <ac:chgData name="Lorenzo Ariemma" userId="359e4d9b-18ad-408c-9e1b-373fb95ff396" providerId="ADAL" clId="{377C1D1D-D4B7-4D37-8196-23FBBE1CF6C9}" dt="2023-10-22T10:07:53.903" v="132" actId="1076"/>
          <ac:spMkLst>
            <pc:docMk/>
            <pc:sldMk cId="2925360934" sldId="404"/>
            <ac:spMk id="39" creationId="{07C24C2C-B1E1-1A13-67A1-F9F0BF46C0B9}"/>
          </ac:spMkLst>
        </pc:spChg>
        <pc:spChg chg="mod">
          <ac:chgData name="Lorenzo Ariemma" userId="359e4d9b-18ad-408c-9e1b-373fb95ff396" providerId="ADAL" clId="{377C1D1D-D4B7-4D37-8196-23FBBE1CF6C9}" dt="2023-10-22T10:07:58.418" v="134" actId="1076"/>
          <ac:spMkLst>
            <pc:docMk/>
            <pc:sldMk cId="2925360934" sldId="404"/>
            <ac:spMk id="45" creationId="{DC936643-83B0-2BE6-66C8-FE105129A1C2}"/>
          </ac:spMkLst>
        </pc:spChg>
        <pc:spChg chg="mod">
          <ac:chgData name="Lorenzo Ariemma" userId="359e4d9b-18ad-408c-9e1b-373fb95ff396" providerId="ADAL" clId="{377C1D1D-D4B7-4D37-8196-23FBBE1CF6C9}" dt="2023-10-22T10:07:58.418" v="134" actId="1076"/>
          <ac:spMkLst>
            <pc:docMk/>
            <pc:sldMk cId="2925360934" sldId="404"/>
            <ac:spMk id="46" creationId="{43DDED26-463A-5DFC-AFA9-ABCD92D67C5E}"/>
          </ac:spMkLst>
        </pc:spChg>
        <pc:spChg chg="mod">
          <ac:chgData name="Lorenzo Ariemma" userId="359e4d9b-18ad-408c-9e1b-373fb95ff396" providerId="ADAL" clId="{377C1D1D-D4B7-4D37-8196-23FBBE1CF6C9}" dt="2023-10-22T10:07:58.418" v="134" actId="1076"/>
          <ac:spMkLst>
            <pc:docMk/>
            <pc:sldMk cId="2925360934" sldId="404"/>
            <ac:spMk id="47" creationId="{7AF987D1-B85F-AFD1-A8B6-4B2B12D166C2}"/>
          </ac:spMkLst>
        </pc:spChg>
        <pc:spChg chg="mod">
          <ac:chgData name="Lorenzo Ariemma" userId="359e4d9b-18ad-408c-9e1b-373fb95ff396" providerId="ADAL" clId="{377C1D1D-D4B7-4D37-8196-23FBBE1CF6C9}" dt="2023-10-22T10:07:58.418" v="134" actId="1076"/>
          <ac:spMkLst>
            <pc:docMk/>
            <pc:sldMk cId="2925360934" sldId="404"/>
            <ac:spMk id="48" creationId="{A68C8A3F-8E01-0CAC-3E49-283C69D262F4}"/>
          </ac:spMkLst>
        </pc:spChg>
        <pc:spChg chg="mod">
          <ac:chgData name="Lorenzo Ariemma" userId="359e4d9b-18ad-408c-9e1b-373fb95ff396" providerId="ADAL" clId="{377C1D1D-D4B7-4D37-8196-23FBBE1CF6C9}" dt="2023-10-22T10:07:58.418" v="134" actId="1076"/>
          <ac:spMkLst>
            <pc:docMk/>
            <pc:sldMk cId="2925360934" sldId="404"/>
            <ac:spMk id="49" creationId="{E1C089D7-5353-544E-276B-C9B61410E3D4}"/>
          </ac:spMkLst>
        </pc:spChg>
        <pc:spChg chg="mod">
          <ac:chgData name="Lorenzo Ariemma" userId="359e4d9b-18ad-408c-9e1b-373fb95ff396" providerId="ADAL" clId="{377C1D1D-D4B7-4D37-8196-23FBBE1CF6C9}" dt="2023-10-22T10:07:58.418" v="134" actId="1076"/>
          <ac:spMkLst>
            <pc:docMk/>
            <pc:sldMk cId="2925360934" sldId="404"/>
            <ac:spMk id="50" creationId="{7DC2948F-B17F-A840-1AF5-EDA737D05055}"/>
          </ac:spMkLst>
        </pc:spChg>
        <pc:spChg chg="mod">
          <ac:chgData name="Lorenzo Ariemma" userId="359e4d9b-18ad-408c-9e1b-373fb95ff396" providerId="ADAL" clId="{377C1D1D-D4B7-4D37-8196-23FBBE1CF6C9}" dt="2023-10-22T10:07:58.418" v="134" actId="1076"/>
          <ac:spMkLst>
            <pc:docMk/>
            <pc:sldMk cId="2925360934" sldId="404"/>
            <ac:spMk id="51" creationId="{B149B0E9-A221-C94A-CCC9-4A6A243907DE}"/>
          </ac:spMkLst>
        </pc:spChg>
        <pc:spChg chg="mod">
          <ac:chgData name="Lorenzo Ariemma" userId="359e4d9b-18ad-408c-9e1b-373fb95ff396" providerId="ADAL" clId="{377C1D1D-D4B7-4D37-8196-23FBBE1CF6C9}" dt="2023-10-22T10:07:58.418" v="134" actId="1076"/>
          <ac:spMkLst>
            <pc:docMk/>
            <pc:sldMk cId="2925360934" sldId="404"/>
            <ac:spMk id="52" creationId="{A7520BD0-CA46-E083-F1B1-CED07741DFB3}"/>
          </ac:spMkLst>
        </pc:spChg>
        <pc:spChg chg="mod">
          <ac:chgData name="Lorenzo Ariemma" userId="359e4d9b-18ad-408c-9e1b-373fb95ff396" providerId="ADAL" clId="{377C1D1D-D4B7-4D37-8196-23FBBE1CF6C9}" dt="2023-10-22T10:07:58.418" v="134" actId="1076"/>
          <ac:spMkLst>
            <pc:docMk/>
            <pc:sldMk cId="2925360934" sldId="404"/>
            <ac:spMk id="53" creationId="{2F47F606-8C77-881C-1595-4381C1DFE2CF}"/>
          </ac:spMkLst>
        </pc:spChg>
        <pc:spChg chg="mod">
          <ac:chgData name="Lorenzo Ariemma" userId="359e4d9b-18ad-408c-9e1b-373fb95ff396" providerId="ADAL" clId="{377C1D1D-D4B7-4D37-8196-23FBBE1CF6C9}" dt="2023-10-22T12:05:32.466" v="5091" actId="20577"/>
          <ac:spMkLst>
            <pc:docMk/>
            <pc:sldMk cId="2925360934" sldId="404"/>
            <ac:spMk id="54" creationId="{72BBC7E1-9077-14B2-83C4-4BA651F14E41}"/>
          </ac:spMkLst>
        </pc:spChg>
        <pc:spChg chg="mod">
          <ac:chgData name="Lorenzo Ariemma" userId="359e4d9b-18ad-408c-9e1b-373fb95ff396" providerId="ADAL" clId="{377C1D1D-D4B7-4D37-8196-23FBBE1CF6C9}" dt="2023-10-22T10:07:58.418" v="134" actId="1076"/>
          <ac:spMkLst>
            <pc:docMk/>
            <pc:sldMk cId="2925360934" sldId="404"/>
            <ac:spMk id="55" creationId="{F4AE4747-4F25-F4DB-00CB-3308FF3C405D}"/>
          </ac:spMkLst>
        </pc:spChg>
        <pc:spChg chg="mod">
          <ac:chgData name="Lorenzo Ariemma" userId="359e4d9b-18ad-408c-9e1b-373fb95ff396" providerId="ADAL" clId="{377C1D1D-D4B7-4D37-8196-23FBBE1CF6C9}" dt="2023-10-22T10:07:58.418" v="134" actId="1076"/>
          <ac:spMkLst>
            <pc:docMk/>
            <pc:sldMk cId="2925360934" sldId="404"/>
            <ac:spMk id="56" creationId="{E25C813F-686E-F423-D499-0A100A5CF66C}"/>
          </ac:spMkLst>
        </pc:spChg>
        <pc:spChg chg="mod">
          <ac:chgData name="Lorenzo Ariemma" userId="359e4d9b-18ad-408c-9e1b-373fb95ff396" providerId="ADAL" clId="{377C1D1D-D4B7-4D37-8196-23FBBE1CF6C9}" dt="2023-10-22T10:07:58.418" v="134" actId="1076"/>
          <ac:spMkLst>
            <pc:docMk/>
            <pc:sldMk cId="2925360934" sldId="404"/>
            <ac:spMk id="57" creationId="{257B4945-0A25-65C8-D0B2-0EE0F2737ED9}"/>
          </ac:spMkLst>
        </pc:spChg>
        <pc:spChg chg="mod">
          <ac:chgData name="Lorenzo Ariemma" userId="359e4d9b-18ad-408c-9e1b-373fb95ff396" providerId="ADAL" clId="{377C1D1D-D4B7-4D37-8196-23FBBE1CF6C9}" dt="2023-10-22T10:07:58.418" v="134" actId="1076"/>
          <ac:spMkLst>
            <pc:docMk/>
            <pc:sldMk cId="2925360934" sldId="404"/>
            <ac:spMk id="58" creationId="{F1280974-22F7-F9CC-C235-346C5F68B513}"/>
          </ac:spMkLst>
        </pc:spChg>
        <pc:spChg chg="mod">
          <ac:chgData name="Lorenzo Ariemma" userId="359e4d9b-18ad-408c-9e1b-373fb95ff396" providerId="ADAL" clId="{377C1D1D-D4B7-4D37-8196-23FBBE1CF6C9}" dt="2023-10-22T10:07:58.418" v="134" actId="1076"/>
          <ac:spMkLst>
            <pc:docMk/>
            <pc:sldMk cId="2925360934" sldId="404"/>
            <ac:spMk id="59" creationId="{422BF697-7B74-31C1-B27E-2CADF37D1B12}"/>
          </ac:spMkLst>
        </pc:spChg>
        <pc:spChg chg="mod">
          <ac:chgData name="Lorenzo Ariemma" userId="359e4d9b-18ad-408c-9e1b-373fb95ff396" providerId="ADAL" clId="{377C1D1D-D4B7-4D37-8196-23FBBE1CF6C9}" dt="2023-10-22T10:07:58.418" v="134" actId="1076"/>
          <ac:spMkLst>
            <pc:docMk/>
            <pc:sldMk cId="2925360934" sldId="404"/>
            <ac:spMk id="60" creationId="{743955EF-76E2-2D9A-10FA-2D534003C862}"/>
          </ac:spMkLst>
        </pc:spChg>
        <pc:spChg chg="mod">
          <ac:chgData name="Lorenzo Ariemma" userId="359e4d9b-18ad-408c-9e1b-373fb95ff396" providerId="ADAL" clId="{377C1D1D-D4B7-4D37-8196-23FBBE1CF6C9}" dt="2023-10-22T10:07:58.418" v="134" actId="1076"/>
          <ac:spMkLst>
            <pc:docMk/>
            <pc:sldMk cId="2925360934" sldId="404"/>
            <ac:spMk id="61" creationId="{2948820F-0B6B-9EAD-AE7E-EC50CB0FF94A}"/>
          </ac:spMkLst>
        </pc:spChg>
        <pc:spChg chg="mod">
          <ac:chgData name="Lorenzo Ariemma" userId="359e4d9b-18ad-408c-9e1b-373fb95ff396" providerId="ADAL" clId="{377C1D1D-D4B7-4D37-8196-23FBBE1CF6C9}" dt="2023-10-22T10:07:58.418" v="134" actId="1076"/>
          <ac:spMkLst>
            <pc:docMk/>
            <pc:sldMk cId="2925360934" sldId="404"/>
            <ac:spMk id="62" creationId="{4E20406B-E6E0-7871-0ACF-38A7DE03E406}"/>
          </ac:spMkLst>
        </pc:spChg>
        <pc:spChg chg="mod">
          <ac:chgData name="Lorenzo Ariemma" userId="359e4d9b-18ad-408c-9e1b-373fb95ff396" providerId="ADAL" clId="{377C1D1D-D4B7-4D37-8196-23FBBE1CF6C9}" dt="2023-10-22T10:07:58.418" v="134" actId="1076"/>
          <ac:spMkLst>
            <pc:docMk/>
            <pc:sldMk cId="2925360934" sldId="404"/>
            <ac:spMk id="63" creationId="{05C33B7F-5F02-E75E-D34B-EFF8D4CAC9F6}"/>
          </ac:spMkLst>
        </pc:spChg>
        <pc:spChg chg="mod">
          <ac:chgData name="Lorenzo Ariemma" userId="359e4d9b-18ad-408c-9e1b-373fb95ff396" providerId="ADAL" clId="{377C1D1D-D4B7-4D37-8196-23FBBE1CF6C9}" dt="2023-10-22T10:07:58.418" v="134" actId="1076"/>
          <ac:spMkLst>
            <pc:docMk/>
            <pc:sldMk cId="2925360934" sldId="404"/>
            <ac:spMk id="64" creationId="{596F858D-21AE-CEF7-75AA-DE17212215F0}"/>
          </ac:spMkLst>
        </pc:spChg>
        <pc:spChg chg="mod">
          <ac:chgData name="Lorenzo Ariemma" userId="359e4d9b-18ad-408c-9e1b-373fb95ff396" providerId="ADAL" clId="{377C1D1D-D4B7-4D37-8196-23FBBE1CF6C9}" dt="2023-10-22T10:07:58.418" v="134" actId="1076"/>
          <ac:spMkLst>
            <pc:docMk/>
            <pc:sldMk cId="2925360934" sldId="404"/>
            <ac:spMk id="65" creationId="{D424EFFF-82EA-001E-0F8D-A1731FCDD190}"/>
          </ac:spMkLst>
        </pc:spChg>
        <pc:spChg chg="mod">
          <ac:chgData name="Lorenzo Ariemma" userId="359e4d9b-18ad-408c-9e1b-373fb95ff396" providerId="ADAL" clId="{377C1D1D-D4B7-4D37-8196-23FBBE1CF6C9}" dt="2023-10-22T10:07:58.418" v="134" actId="1076"/>
          <ac:spMkLst>
            <pc:docMk/>
            <pc:sldMk cId="2925360934" sldId="404"/>
            <ac:spMk id="66" creationId="{03DCB43F-7A74-3ACC-6770-9314892B5F43}"/>
          </ac:spMkLst>
        </pc:spChg>
        <pc:spChg chg="mod">
          <ac:chgData name="Lorenzo Ariemma" userId="359e4d9b-18ad-408c-9e1b-373fb95ff396" providerId="ADAL" clId="{377C1D1D-D4B7-4D37-8196-23FBBE1CF6C9}" dt="2023-10-22T10:07:58.418" v="134" actId="1076"/>
          <ac:spMkLst>
            <pc:docMk/>
            <pc:sldMk cId="2925360934" sldId="404"/>
            <ac:spMk id="67" creationId="{50C1627C-21D7-6600-31B6-41C826C4B4E2}"/>
          </ac:spMkLst>
        </pc:spChg>
        <pc:spChg chg="mod">
          <ac:chgData name="Lorenzo Ariemma" userId="359e4d9b-18ad-408c-9e1b-373fb95ff396" providerId="ADAL" clId="{377C1D1D-D4B7-4D37-8196-23FBBE1CF6C9}" dt="2023-10-22T10:07:58.418" v="134" actId="1076"/>
          <ac:spMkLst>
            <pc:docMk/>
            <pc:sldMk cId="2925360934" sldId="404"/>
            <ac:spMk id="68" creationId="{8DDCDC09-1064-60F1-6899-2B2F19C2B960}"/>
          </ac:spMkLst>
        </pc:spChg>
        <pc:spChg chg="mod">
          <ac:chgData name="Lorenzo Ariemma" userId="359e4d9b-18ad-408c-9e1b-373fb95ff396" providerId="ADAL" clId="{377C1D1D-D4B7-4D37-8196-23FBBE1CF6C9}" dt="2023-10-22T10:07:58.418" v="134" actId="1076"/>
          <ac:spMkLst>
            <pc:docMk/>
            <pc:sldMk cId="2925360934" sldId="404"/>
            <ac:spMk id="69" creationId="{B382F368-E0FD-212F-8DB1-8F85396437BE}"/>
          </ac:spMkLst>
        </pc:spChg>
        <pc:spChg chg="mod">
          <ac:chgData name="Lorenzo Ariemma" userId="359e4d9b-18ad-408c-9e1b-373fb95ff396" providerId="ADAL" clId="{377C1D1D-D4B7-4D37-8196-23FBBE1CF6C9}" dt="2023-10-22T10:07:58.418" v="134" actId="1076"/>
          <ac:spMkLst>
            <pc:docMk/>
            <pc:sldMk cId="2925360934" sldId="404"/>
            <ac:spMk id="70" creationId="{44A2409C-9C67-0E00-97F8-DFDFDA023082}"/>
          </ac:spMkLst>
        </pc:spChg>
        <pc:spChg chg="mod">
          <ac:chgData name="Lorenzo Ariemma" userId="359e4d9b-18ad-408c-9e1b-373fb95ff396" providerId="ADAL" clId="{377C1D1D-D4B7-4D37-8196-23FBBE1CF6C9}" dt="2023-10-22T10:07:58.418" v="134" actId="1076"/>
          <ac:spMkLst>
            <pc:docMk/>
            <pc:sldMk cId="2925360934" sldId="404"/>
            <ac:spMk id="71" creationId="{04E29BB4-4DE1-0399-1C83-D64B939EAA18}"/>
          </ac:spMkLst>
        </pc:spChg>
        <pc:spChg chg="mod">
          <ac:chgData name="Lorenzo Ariemma" userId="359e4d9b-18ad-408c-9e1b-373fb95ff396" providerId="ADAL" clId="{377C1D1D-D4B7-4D37-8196-23FBBE1CF6C9}" dt="2023-10-22T10:07:58.418" v="134" actId="1076"/>
          <ac:spMkLst>
            <pc:docMk/>
            <pc:sldMk cId="2925360934" sldId="404"/>
            <ac:spMk id="72" creationId="{25167B6E-E446-D45D-E43E-6B0705E56AF0}"/>
          </ac:spMkLst>
        </pc:spChg>
        <pc:spChg chg="mod">
          <ac:chgData name="Lorenzo Ariemma" userId="359e4d9b-18ad-408c-9e1b-373fb95ff396" providerId="ADAL" clId="{377C1D1D-D4B7-4D37-8196-23FBBE1CF6C9}" dt="2023-10-22T10:07:58.418" v="134" actId="1076"/>
          <ac:spMkLst>
            <pc:docMk/>
            <pc:sldMk cId="2925360934" sldId="404"/>
            <ac:spMk id="73" creationId="{1F0E7B1E-FC12-A8F0-488B-871680B8732C}"/>
          </ac:spMkLst>
        </pc:spChg>
        <pc:spChg chg="mod">
          <ac:chgData name="Lorenzo Ariemma" userId="359e4d9b-18ad-408c-9e1b-373fb95ff396" providerId="ADAL" clId="{377C1D1D-D4B7-4D37-8196-23FBBE1CF6C9}" dt="2023-10-22T10:07:58.418" v="134" actId="1076"/>
          <ac:spMkLst>
            <pc:docMk/>
            <pc:sldMk cId="2925360934" sldId="404"/>
            <ac:spMk id="74" creationId="{0F6A1219-B540-172F-D8BE-CD5D816374F0}"/>
          </ac:spMkLst>
        </pc:spChg>
        <pc:spChg chg="add mod">
          <ac:chgData name="Lorenzo Ariemma" userId="359e4d9b-18ad-408c-9e1b-373fb95ff396" providerId="ADAL" clId="{377C1D1D-D4B7-4D37-8196-23FBBE1CF6C9}" dt="2023-10-22T10:10:38.383" v="149" actId="1076"/>
          <ac:spMkLst>
            <pc:docMk/>
            <pc:sldMk cId="2925360934" sldId="404"/>
            <ac:spMk id="78" creationId="{AE820CDF-6F43-88E0-36D1-EC24EE72D23C}"/>
          </ac:spMkLst>
        </pc:spChg>
        <pc:spChg chg="add mod">
          <ac:chgData name="Lorenzo Ariemma" userId="359e4d9b-18ad-408c-9e1b-373fb95ff396" providerId="ADAL" clId="{377C1D1D-D4B7-4D37-8196-23FBBE1CF6C9}" dt="2023-10-22T10:10:42.755" v="151" actId="1076"/>
          <ac:spMkLst>
            <pc:docMk/>
            <pc:sldMk cId="2925360934" sldId="404"/>
            <ac:spMk id="79" creationId="{19359144-33D9-0ACE-F791-19D6890D52D5}"/>
          </ac:spMkLst>
        </pc:spChg>
        <pc:spChg chg="add mod">
          <ac:chgData name="Lorenzo Ariemma" userId="359e4d9b-18ad-408c-9e1b-373fb95ff396" providerId="ADAL" clId="{377C1D1D-D4B7-4D37-8196-23FBBE1CF6C9}" dt="2023-10-22T10:30:21.114" v="1304" actId="122"/>
          <ac:spMkLst>
            <pc:docMk/>
            <pc:sldMk cId="2925360934" sldId="404"/>
            <ac:spMk id="80" creationId="{93C6F7F5-3866-0222-AB92-8FFDC7417F71}"/>
          </ac:spMkLst>
        </pc:spChg>
        <pc:grpChg chg="add del mod">
          <ac:chgData name="Lorenzo Ariemma" userId="359e4d9b-18ad-408c-9e1b-373fb95ff396" providerId="ADAL" clId="{377C1D1D-D4B7-4D37-8196-23FBBE1CF6C9}" dt="2023-10-22T10:04:46.878" v="61" actId="165"/>
          <ac:grpSpMkLst>
            <pc:docMk/>
            <pc:sldMk cId="2925360934" sldId="404"/>
            <ac:grpSpMk id="6" creationId="{58D21185-E28D-0D70-45A7-CD558C32F330}"/>
          </ac:grpSpMkLst>
        </pc:grpChg>
        <pc:grpChg chg="mod topLvl">
          <ac:chgData name="Lorenzo Ariemma" userId="359e4d9b-18ad-408c-9e1b-373fb95ff396" providerId="ADAL" clId="{377C1D1D-D4B7-4D37-8196-23FBBE1CF6C9}" dt="2023-10-22T10:07:53.903" v="132" actId="1076"/>
          <ac:grpSpMkLst>
            <pc:docMk/>
            <pc:sldMk cId="2925360934" sldId="404"/>
            <ac:grpSpMk id="7" creationId="{EE9CECDB-BF53-ED18-563C-18EABDE8D7D1}"/>
          </ac:grpSpMkLst>
        </pc:grpChg>
        <pc:grpChg chg="mod topLvl">
          <ac:chgData name="Lorenzo Ariemma" userId="359e4d9b-18ad-408c-9e1b-373fb95ff396" providerId="ADAL" clId="{377C1D1D-D4B7-4D37-8196-23FBBE1CF6C9}" dt="2023-10-22T10:07:53.903" v="132" actId="1076"/>
          <ac:grpSpMkLst>
            <pc:docMk/>
            <pc:sldMk cId="2925360934" sldId="404"/>
            <ac:grpSpMk id="8" creationId="{5C53923A-433D-E4A5-7300-FFC197A6D1D6}"/>
          </ac:grpSpMkLst>
        </pc:grpChg>
        <pc:grpChg chg="mod topLvl">
          <ac:chgData name="Lorenzo Ariemma" userId="359e4d9b-18ad-408c-9e1b-373fb95ff396" providerId="ADAL" clId="{377C1D1D-D4B7-4D37-8196-23FBBE1CF6C9}" dt="2023-10-22T10:07:53.903" v="132" actId="1076"/>
          <ac:grpSpMkLst>
            <pc:docMk/>
            <pc:sldMk cId="2925360934" sldId="404"/>
            <ac:grpSpMk id="9" creationId="{5976FDF8-7E82-088A-DA6E-A3A75FA4FBEE}"/>
          </ac:grpSpMkLst>
        </pc:grpChg>
        <pc:grpChg chg="add mod">
          <ac:chgData name="Lorenzo Ariemma" userId="359e4d9b-18ad-408c-9e1b-373fb95ff396" providerId="ADAL" clId="{377C1D1D-D4B7-4D37-8196-23FBBE1CF6C9}" dt="2023-10-22T10:07:53.903" v="132" actId="1076"/>
          <ac:grpSpMkLst>
            <pc:docMk/>
            <pc:sldMk cId="2925360934" sldId="404"/>
            <ac:grpSpMk id="40" creationId="{85398C4D-0E14-4EE6-F8F9-DF5B5E850BB8}"/>
          </ac:grpSpMkLst>
        </pc:grpChg>
        <pc:grpChg chg="add mod">
          <ac:chgData name="Lorenzo Ariemma" userId="359e4d9b-18ad-408c-9e1b-373fb95ff396" providerId="ADAL" clId="{377C1D1D-D4B7-4D37-8196-23FBBE1CF6C9}" dt="2023-10-22T10:07:58.418" v="134" actId="1076"/>
          <ac:grpSpMkLst>
            <pc:docMk/>
            <pc:sldMk cId="2925360934" sldId="404"/>
            <ac:grpSpMk id="41" creationId="{AEB48F00-4DC2-B413-BB12-CB530062D04A}"/>
          </ac:grpSpMkLst>
        </pc:grpChg>
        <pc:grpChg chg="mod">
          <ac:chgData name="Lorenzo Ariemma" userId="359e4d9b-18ad-408c-9e1b-373fb95ff396" providerId="ADAL" clId="{377C1D1D-D4B7-4D37-8196-23FBBE1CF6C9}" dt="2023-10-22T10:07:58.418" v="134" actId="1076"/>
          <ac:grpSpMkLst>
            <pc:docMk/>
            <pc:sldMk cId="2925360934" sldId="404"/>
            <ac:grpSpMk id="42" creationId="{3DF1899B-16C1-7ACB-6946-667AF651305E}"/>
          </ac:grpSpMkLst>
        </pc:grpChg>
        <pc:grpChg chg="mod">
          <ac:chgData name="Lorenzo Ariemma" userId="359e4d9b-18ad-408c-9e1b-373fb95ff396" providerId="ADAL" clId="{377C1D1D-D4B7-4D37-8196-23FBBE1CF6C9}" dt="2023-10-22T10:07:58.418" v="134" actId="1076"/>
          <ac:grpSpMkLst>
            <pc:docMk/>
            <pc:sldMk cId="2925360934" sldId="404"/>
            <ac:grpSpMk id="43" creationId="{78AF2427-E1A8-1C2E-5023-5FBB7F19CBF2}"/>
          </ac:grpSpMkLst>
        </pc:grpChg>
        <pc:grpChg chg="mod">
          <ac:chgData name="Lorenzo Ariemma" userId="359e4d9b-18ad-408c-9e1b-373fb95ff396" providerId="ADAL" clId="{377C1D1D-D4B7-4D37-8196-23FBBE1CF6C9}" dt="2023-10-22T10:07:58.418" v="134" actId="1076"/>
          <ac:grpSpMkLst>
            <pc:docMk/>
            <pc:sldMk cId="2925360934" sldId="404"/>
            <ac:grpSpMk id="44" creationId="{7FAFE226-592D-D0FA-2493-A53B74ED9F10}"/>
          </ac:grpSpMkLst>
        </pc:grpChg>
        <pc:cxnChg chg="add mod ord">
          <ac:chgData name="Lorenzo Ariemma" userId="359e4d9b-18ad-408c-9e1b-373fb95ff396" providerId="ADAL" clId="{377C1D1D-D4B7-4D37-8196-23FBBE1CF6C9}" dt="2023-10-22T10:10:24.732" v="143" actId="1582"/>
          <ac:cxnSpMkLst>
            <pc:docMk/>
            <pc:sldMk cId="2925360934" sldId="404"/>
            <ac:cxnSpMk id="76" creationId="{F5041085-56AA-D7A6-C685-1C0AF82BA374}"/>
          </ac:cxnSpMkLst>
        </pc:cxnChg>
      </pc:sldChg>
      <pc:sldChg chg="addSp delSp modSp new mod modClrScheme chgLayout">
        <pc:chgData name="Lorenzo Ariemma" userId="359e4d9b-18ad-408c-9e1b-373fb95ff396" providerId="ADAL" clId="{377C1D1D-D4B7-4D37-8196-23FBBE1CF6C9}" dt="2023-10-22T10:12:54.902" v="221" actId="14100"/>
        <pc:sldMkLst>
          <pc:docMk/>
          <pc:sldMk cId="1594554934" sldId="405"/>
        </pc:sldMkLst>
        <pc:spChg chg="del mod ord">
          <ac:chgData name="Lorenzo Ariemma" userId="359e4d9b-18ad-408c-9e1b-373fb95ff396" providerId="ADAL" clId="{377C1D1D-D4B7-4D37-8196-23FBBE1CF6C9}" dt="2023-10-22T10:12:34.220" v="169" actId="700"/>
          <ac:spMkLst>
            <pc:docMk/>
            <pc:sldMk cId="1594554934" sldId="405"/>
            <ac:spMk id="2" creationId="{516ACDEC-DADA-9929-566C-5973C340230C}"/>
          </ac:spMkLst>
        </pc:spChg>
        <pc:spChg chg="mod ord">
          <ac:chgData name="Lorenzo Ariemma" userId="359e4d9b-18ad-408c-9e1b-373fb95ff396" providerId="ADAL" clId="{377C1D1D-D4B7-4D37-8196-23FBBE1CF6C9}" dt="2023-10-22T10:12:34.220" v="169" actId="700"/>
          <ac:spMkLst>
            <pc:docMk/>
            <pc:sldMk cId="1594554934" sldId="405"/>
            <ac:spMk id="3" creationId="{C49C5D5F-07D5-04BC-1540-82E332045001}"/>
          </ac:spMkLst>
        </pc:spChg>
        <pc:spChg chg="mod ord">
          <ac:chgData name="Lorenzo Ariemma" userId="359e4d9b-18ad-408c-9e1b-373fb95ff396" providerId="ADAL" clId="{377C1D1D-D4B7-4D37-8196-23FBBE1CF6C9}" dt="2023-10-22T10:12:34.220" v="169" actId="700"/>
          <ac:spMkLst>
            <pc:docMk/>
            <pc:sldMk cId="1594554934" sldId="405"/>
            <ac:spMk id="4" creationId="{20C0C989-0A15-1B8C-64C0-62C7856655B1}"/>
          </ac:spMkLst>
        </pc:spChg>
        <pc:spChg chg="mod ord">
          <ac:chgData name="Lorenzo Ariemma" userId="359e4d9b-18ad-408c-9e1b-373fb95ff396" providerId="ADAL" clId="{377C1D1D-D4B7-4D37-8196-23FBBE1CF6C9}" dt="2023-10-22T10:12:54.902" v="221" actId="14100"/>
          <ac:spMkLst>
            <pc:docMk/>
            <pc:sldMk cId="1594554934" sldId="405"/>
            <ac:spMk id="5" creationId="{9DE69036-2532-DF60-7F83-42B95772078F}"/>
          </ac:spMkLst>
        </pc:spChg>
        <pc:spChg chg="add mod ord">
          <ac:chgData name="Lorenzo Ariemma" userId="359e4d9b-18ad-408c-9e1b-373fb95ff396" providerId="ADAL" clId="{377C1D1D-D4B7-4D37-8196-23FBBE1CF6C9}" dt="2023-10-22T10:12:39.496" v="177" actId="20577"/>
          <ac:spMkLst>
            <pc:docMk/>
            <pc:sldMk cId="1594554934" sldId="405"/>
            <ac:spMk id="6" creationId="{78FEEF84-1875-6258-041D-286D00A36316}"/>
          </ac:spMkLst>
        </pc:spChg>
      </pc:sldChg>
      <pc:sldChg chg="modSp add mod">
        <pc:chgData name="Lorenzo Ariemma" userId="359e4d9b-18ad-408c-9e1b-373fb95ff396" providerId="ADAL" clId="{377C1D1D-D4B7-4D37-8196-23FBBE1CF6C9}" dt="2023-10-22T10:13:09.489" v="226" actId="20577"/>
        <pc:sldMkLst>
          <pc:docMk/>
          <pc:sldMk cId="2895967565" sldId="406"/>
        </pc:sldMkLst>
        <pc:spChg chg="mod">
          <ac:chgData name="Lorenzo Ariemma" userId="359e4d9b-18ad-408c-9e1b-373fb95ff396" providerId="ADAL" clId="{377C1D1D-D4B7-4D37-8196-23FBBE1CF6C9}" dt="2023-10-22T10:13:09.489" v="226" actId="20577"/>
          <ac:spMkLst>
            <pc:docMk/>
            <pc:sldMk cId="2895967565" sldId="406"/>
            <ac:spMk id="5" creationId="{9DE69036-2532-DF60-7F83-42B95772078F}"/>
          </ac:spMkLst>
        </pc:spChg>
      </pc:sldChg>
      <pc:sldChg chg="addSp delSp modSp new mod modClrScheme chgLayout">
        <pc:chgData name="Lorenzo Ariemma" userId="359e4d9b-18ad-408c-9e1b-373fb95ff396" providerId="ADAL" clId="{377C1D1D-D4B7-4D37-8196-23FBBE1CF6C9}" dt="2023-10-22T10:16:25.917" v="508" actId="20577"/>
        <pc:sldMkLst>
          <pc:docMk/>
          <pc:sldMk cId="72945570" sldId="407"/>
        </pc:sldMkLst>
        <pc:spChg chg="del mod ord">
          <ac:chgData name="Lorenzo Ariemma" userId="359e4d9b-18ad-408c-9e1b-373fb95ff396" providerId="ADAL" clId="{377C1D1D-D4B7-4D37-8196-23FBBE1CF6C9}" dt="2023-10-22T10:13:22.334" v="228" actId="700"/>
          <ac:spMkLst>
            <pc:docMk/>
            <pc:sldMk cId="72945570" sldId="407"/>
            <ac:spMk id="2" creationId="{C0FCA76D-E71F-799A-3C42-387EC4CBB6EF}"/>
          </ac:spMkLst>
        </pc:spChg>
        <pc:spChg chg="mod ord">
          <ac:chgData name="Lorenzo Ariemma" userId="359e4d9b-18ad-408c-9e1b-373fb95ff396" providerId="ADAL" clId="{377C1D1D-D4B7-4D37-8196-23FBBE1CF6C9}" dt="2023-10-22T10:13:22.334" v="228" actId="700"/>
          <ac:spMkLst>
            <pc:docMk/>
            <pc:sldMk cId="72945570" sldId="407"/>
            <ac:spMk id="3" creationId="{F0C2D09F-0F97-AD55-3B63-763C21874308}"/>
          </ac:spMkLst>
        </pc:spChg>
        <pc:spChg chg="mod ord">
          <ac:chgData name="Lorenzo Ariemma" userId="359e4d9b-18ad-408c-9e1b-373fb95ff396" providerId="ADAL" clId="{377C1D1D-D4B7-4D37-8196-23FBBE1CF6C9}" dt="2023-10-22T10:13:22.334" v="228" actId="700"/>
          <ac:spMkLst>
            <pc:docMk/>
            <pc:sldMk cId="72945570" sldId="407"/>
            <ac:spMk id="4" creationId="{5ACFB08A-FA32-77DE-ECDD-B0A48D156FBA}"/>
          </ac:spMkLst>
        </pc:spChg>
        <pc:spChg chg="del mod ord">
          <ac:chgData name="Lorenzo Ariemma" userId="359e4d9b-18ad-408c-9e1b-373fb95ff396" providerId="ADAL" clId="{377C1D1D-D4B7-4D37-8196-23FBBE1CF6C9}" dt="2023-10-22T10:13:22.334" v="228" actId="700"/>
          <ac:spMkLst>
            <pc:docMk/>
            <pc:sldMk cId="72945570" sldId="407"/>
            <ac:spMk id="5" creationId="{68366CC5-D662-2968-9E11-68B71C89F93E}"/>
          </ac:spMkLst>
        </pc:spChg>
        <pc:spChg chg="add mod ord">
          <ac:chgData name="Lorenzo Ariemma" userId="359e4d9b-18ad-408c-9e1b-373fb95ff396" providerId="ADAL" clId="{377C1D1D-D4B7-4D37-8196-23FBBE1CF6C9}" dt="2023-10-22T10:13:32.549" v="255" actId="20577"/>
          <ac:spMkLst>
            <pc:docMk/>
            <pc:sldMk cId="72945570" sldId="407"/>
            <ac:spMk id="6" creationId="{40D8E786-B2FF-F0B0-D793-9EE0D2F3B459}"/>
          </ac:spMkLst>
        </pc:spChg>
        <pc:spChg chg="add mod ord">
          <ac:chgData name="Lorenzo Ariemma" userId="359e4d9b-18ad-408c-9e1b-373fb95ff396" providerId="ADAL" clId="{377C1D1D-D4B7-4D37-8196-23FBBE1CF6C9}" dt="2023-10-22T10:16:25.917" v="508" actId="20577"/>
          <ac:spMkLst>
            <pc:docMk/>
            <pc:sldMk cId="72945570" sldId="407"/>
            <ac:spMk id="7" creationId="{4003F85B-F122-6625-B1B4-26F9109CFCAF}"/>
          </ac:spMkLst>
        </pc:spChg>
      </pc:sldChg>
      <pc:sldChg chg="addSp delSp modSp new mod modClrScheme chgLayout">
        <pc:chgData name="Lorenzo Ariemma" userId="359e4d9b-18ad-408c-9e1b-373fb95ff396" providerId="ADAL" clId="{377C1D1D-D4B7-4D37-8196-23FBBE1CF6C9}" dt="2023-10-22T11:22:00.907" v="2707" actId="20577"/>
        <pc:sldMkLst>
          <pc:docMk/>
          <pc:sldMk cId="2597064697" sldId="408"/>
        </pc:sldMkLst>
        <pc:spChg chg="del mod ord">
          <ac:chgData name="Lorenzo Ariemma" userId="359e4d9b-18ad-408c-9e1b-373fb95ff396" providerId="ADAL" clId="{377C1D1D-D4B7-4D37-8196-23FBBE1CF6C9}" dt="2023-10-22T10:17:20.046" v="510" actId="700"/>
          <ac:spMkLst>
            <pc:docMk/>
            <pc:sldMk cId="2597064697" sldId="408"/>
            <ac:spMk id="2" creationId="{0662619D-10BF-6F41-4F3B-87D74847BBAE}"/>
          </ac:spMkLst>
        </pc:spChg>
        <pc:spChg chg="mod ord">
          <ac:chgData name="Lorenzo Ariemma" userId="359e4d9b-18ad-408c-9e1b-373fb95ff396" providerId="ADAL" clId="{377C1D1D-D4B7-4D37-8196-23FBBE1CF6C9}" dt="2023-10-22T10:17:20.046" v="510" actId="700"/>
          <ac:spMkLst>
            <pc:docMk/>
            <pc:sldMk cId="2597064697" sldId="408"/>
            <ac:spMk id="3" creationId="{C07D7A63-C657-66ED-FA3A-528814637D74}"/>
          </ac:spMkLst>
        </pc:spChg>
        <pc:spChg chg="mod ord">
          <ac:chgData name="Lorenzo Ariemma" userId="359e4d9b-18ad-408c-9e1b-373fb95ff396" providerId="ADAL" clId="{377C1D1D-D4B7-4D37-8196-23FBBE1CF6C9}" dt="2023-10-22T10:17:20.046" v="510" actId="700"/>
          <ac:spMkLst>
            <pc:docMk/>
            <pc:sldMk cId="2597064697" sldId="408"/>
            <ac:spMk id="4" creationId="{1D79EC8D-60FE-52E9-C7CE-89DA12AB5A0E}"/>
          </ac:spMkLst>
        </pc:spChg>
        <pc:spChg chg="del mod ord">
          <ac:chgData name="Lorenzo Ariemma" userId="359e4d9b-18ad-408c-9e1b-373fb95ff396" providerId="ADAL" clId="{377C1D1D-D4B7-4D37-8196-23FBBE1CF6C9}" dt="2023-10-22T10:17:20.046" v="510" actId="700"/>
          <ac:spMkLst>
            <pc:docMk/>
            <pc:sldMk cId="2597064697" sldId="408"/>
            <ac:spMk id="5" creationId="{199EFB57-CA4D-C5A2-25CC-CA865ED68016}"/>
          </ac:spMkLst>
        </pc:spChg>
        <pc:spChg chg="add mod ord">
          <ac:chgData name="Lorenzo Ariemma" userId="359e4d9b-18ad-408c-9e1b-373fb95ff396" providerId="ADAL" clId="{377C1D1D-D4B7-4D37-8196-23FBBE1CF6C9}" dt="2023-10-22T11:21:45.769" v="2677" actId="20577"/>
          <ac:spMkLst>
            <pc:docMk/>
            <pc:sldMk cId="2597064697" sldId="408"/>
            <ac:spMk id="6" creationId="{1070A345-6736-E781-9593-364351551E80}"/>
          </ac:spMkLst>
        </pc:spChg>
        <pc:spChg chg="add mod ord">
          <ac:chgData name="Lorenzo Ariemma" userId="359e4d9b-18ad-408c-9e1b-373fb95ff396" providerId="ADAL" clId="{377C1D1D-D4B7-4D37-8196-23FBBE1CF6C9}" dt="2023-10-22T11:22:00.907" v="2707" actId="20577"/>
          <ac:spMkLst>
            <pc:docMk/>
            <pc:sldMk cId="2597064697" sldId="408"/>
            <ac:spMk id="7" creationId="{1D0F305E-E086-6C43-5F94-EB6E6497F1A6}"/>
          </ac:spMkLst>
        </pc:spChg>
      </pc:sldChg>
      <pc:sldChg chg="addSp modSp new mod">
        <pc:chgData name="Lorenzo Ariemma" userId="359e4d9b-18ad-408c-9e1b-373fb95ff396" providerId="ADAL" clId="{377C1D1D-D4B7-4D37-8196-23FBBE1CF6C9}" dt="2023-10-22T10:29:02.679" v="1264" actId="20577"/>
        <pc:sldMkLst>
          <pc:docMk/>
          <pc:sldMk cId="2234112115" sldId="409"/>
        </pc:sldMkLst>
        <pc:spChg chg="mod">
          <ac:chgData name="Lorenzo Ariemma" userId="359e4d9b-18ad-408c-9e1b-373fb95ff396" providerId="ADAL" clId="{377C1D1D-D4B7-4D37-8196-23FBBE1CF6C9}" dt="2023-10-22T10:25:36.259" v="1104" actId="20577"/>
          <ac:spMkLst>
            <pc:docMk/>
            <pc:sldMk cId="2234112115" sldId="409"/>
            <ac:spMk id="2" creationId="{C925EFF8-E0A8-CCE1-680C-7908AD8E7B6C}"/>
          </ac:spMkLst>
        </pc:spChg>
        <pc:spChg chg="mod">
          <ac:chgData name="Lorenzo Ariemma" userId="359e4d9b-18ad-408c-9e1b-373fb95ff396" providerId="ADAL" clId="{377C1D1D-D4B7-4D37-8196-23FBBE1CF6C9}" dt="2023-10-22T10:26:02.259" v="1249" actId="20577"/>
          <ac:spMkLst>
            <pc:docMk/>
            <pc:sldMk cId="2234112115" sldId="409"/>
            <ac:spMk id="3" creationId="{2DE0EF96-6B08-38D9-A2D4-6D10D181565D}"/>
          </ac:spMkLst>
        </pc:spChg>
        <pc:spChg chg="mod">
          <ac:chgData name="Lorenzo Ariemma" userId="359e4d9b-18ad-408c-9e1b-373fb95ff396" providerId="ADAL" clId="{377C1D1D-D4B7-4D37-8196-23FBBE1CF6C9}" dt="2023-10-22T10:28:48.174" v="1258" actId="14861"/>
          <ac:spMkLst>
            <pc:docMk/>
            <pc:sldMk cId="2234112115" sldId="409"/>
            <ac:spMk id="7" creationId="{01444C6D-52AE-9EA4-9C95-030C3AD40D36}"/>
          </ac:spMkLst>
        </pc:spChg>
        <pc:spChg chg="mod">
          <ac:chgData name="Lorenzo Ariemma" userId="359e4d9b-18ad-408c-9e1b-373fb95ff396" providerId="ADAL" clId="{377C1D1D-D4B7-4D37-8196-23FBBE1CF6C9}" dt="2023-10-22T10:28:28.484" v="1252"/>
          <ac:spMkLst>
            <pc:docMk/>
            <pc:sldMk cId="2234112115" sldId="409"/>
            <ac:spMk id="8" creationId="{FE65020D-4CF7-A784-1696-0870F32C9C0D}"/>
          </ac:spMkLst>
        </pc:spChg>
        <pc:spChg chg="mod">
          <ac:chgData name="Lorenzo Ariemma" userId="359e4d9b-18ad-408c-9e1b-373fb95ff396" providerId="ADAL" clId="{377C1D1D-D4B7-4D37-8196-23FBBE1CF6C9}" dt="2023-10-22T10:29:02.679" v="1264" actId="20577"/>
          <ac:spMkLst>
            <pc:docMk/>
            <pc:sldMk cId="2234112115" sldId="409"/>
            <ac:spMk id="10" creationId="{5A4450DC-9DA7-7F32-FEF3-D2529CBFB1C6}"/>
          </ac:spMkLst>
        </pc:spChg>
        <pc:spChg chg="mod">
          <ac:chgData name="Lorenzo Ariemma" userId="359e4d9b-18ad-408c-9e1b-373fb95ff396" providerId="ADAL" clId="{377C1D1D-D4B7-4D37-8196-23FBBE1CF6C9}" dt="2023-10-22T10:28:56.048" v="1262" actId="20577"/>
          <ac:spMkLst>
            <pc:docMk/>
            <pc:sldMk cId="2234112115" sldId="409"/>
            <ac:spMk id="11" creationId="{27372871-03C2-0DFB-1680-CD3D0AF5E082}"/>
          </ac:spMkLst>
        </pc:spChg>
        <pc:grpChg chg="add mod">
          <ac:chgData name="Lorenzo Ariemma" userId="359e4d9b-18ad-408c-9e1b-373fb95ff396" providerId="ADAL" clId="{377C1D1D-D4B7-4D37-8196-23FBBE1CF6C9}" dt="2023-10-22T10:28:30.272" v="1253" actId="1076"/>
          <ac:grpSpMkLst>
            <pc:docMk/>
            <pc:sldMk cId="2234112115" sldId="409"/>
            <ac:grpSpMk id="6" creationId="{045A41DC-B705-FE88-4091-CF5E4CF2BF6C}"/>
          </ac:grpSpMkLst>
        </pc:grpChg>
        <pc:grpChg chg="add mod">
          <ac:chgData name="Lorenzo Ariemma" userId="359e4d9b-18ad-408c-9e1b-373fb95ff396" providerId="ADAL" clId="{377C1D1D-D4B7-4D37-8196-23FBBE1CF6C9}" dt="2023-10-22T10:28:54.244" v="1260" actId="1076"/>
          <ac:grpSpMkLst>
            <pc:docMk/>
            <pc:sldMk cId="2234112115" sldId="409"/>
            <ac:grpSpMk id="9" creationId="{46959A79-EF6A-5CEF-7AFA-3FDC8638230A}"/>
          </ac:grpSpMkLst>
        </pc:grpChg>
      </pc:sldChg>
      <pc:sldChg chg="addSp delSp modSp new mod modAnim">
        <pc:chgData name="Lorenzo Ariemma" userId="359e4d9b-18ad-408c-9e1b-373fb95ff396" providerId="ADAL" clId="{377C1D1D-D4B7-4D37-8196-23FBBE1CF6C9}" dt="2023-10-22T12:14:18.860" v="5461" actId="14100"/>
        <pc:sldMkLst>
          <pc:docMk/>
          <pc:sldMk cId="3851686938" sldId="410"/>
        </pc:sldMkLst>
        <pc:spChg chg="mod">
          <ac:chgData name="Lorenzo Ariemma" userId="359e4d9b-18ad-408c-9e1b-373fb95ff396" providerId="ADAL" clId="{377C1D1D-D4B7-4D37-8196-23FBBE1CF6C9}" dt="2023-10-22T10:29:36.763" v="1279" actId="20577"/>
          <ac:spMkLst>
            <pc:docMk/>
            <pc:sldMk cId="3851686938" sldId="410"/>
            <ac:spMk id="2" creationId="{BFBE6E9E-3332-8C99-9C05-D2EE558FC428}"/>
          </ac:spMkLst>
        </pc:spChg>
        <pc:spChg chg="del">
          <ac:chgData name="Lorenzo Ariemma" userId="359e4d9b-18ad-408c-9e1b-373fb95ff396" providerId="ADAL" clId="{377C1D1D-D4B7-4D37-8196-23FBBE1CF6C9}" dt="2023-10-22T10:30:08.110" v="1300" actId="478"/>
          <ac:spMkLst>
            <pc:docMk/>
            <pc:sldMk cId="3851686938" sldId="410"/>
            <ac:spMk id="5" creationId="{3EE8C3E4-375F-7D0F-3FC9-5131C2A6284D}"/>
          </ac:spMkLst>
        </pc:spChg>
        <pc:spChg chg="mod">
          <ac:chgData name="Lorenzo Ariemma" userId="359e4d9b-18ad-408c-9e1b-373fb95ff396" providerId="ADAL" clId="{377C1D1D-D4B7-4D37-8196-23FBBE1CF6C9}" dt="2023-10-22T12:12:33.743" v="5371" actId="14100"/>
          <ac:spMkLst>
            <pc:docMk/>
            <pc:sldMk cId="3851686938" sldId="410"/>
            <ac:spMk id="7" creationId="{D232D10E-F478-DC99-B44C-DF517679824C}"/>
          </ac:spMkLst>
        </pc:spChg>
        <pc:spChg chg="mod">
          <ac:chgData name="Lorenzo Ariemma" userId="359e4d9b-18ad-408c-9e1b-373fb95ff396" providerId="ADAL" clId="{377C1D1D-D4B7-4D37-8196-23FBBE1CF6C9}" dt="2023-10-22T10:29:41.649" v="1280"/>
          <ac:spMkLst>
            <pc:docMk/>
            <pc:sldMk cId="3851686938" sldId="410"/>
            <ac:spMk id="8" creationId="{5B826E9E-7E7D-802D-792A-CD74A375D108}"/>
          </ac:spMkLst>
        </pc:spChg>
        <pc:spChg chg="add mod">
          <ac:chgData name="Lorenzo Ariemma" userId="359e4d9b-18ad-408c-9e1b-373fb95ff396" providerId="ADAL" clId="{377C1D1D-D4B7-4D37-8196-23FBBE1CF6C9}" dt="2023-10-22T12:13:54.458" v="5427" actId="14100"/>
          <ac:spMkLst>
            <pc:docMk/>
            <pc:sldMk cId="3851686938" sldId="410"/>
            <ac:spMk id="9" creationId="{8041079A-5E32-974D-074B-702A0489F5B3}"/>
          </ac:spMkLst>
        </pc:spChg>
        <pc:spChg chg="add mod">
          <ac:chgData name="Lorenzo Ariemma" userId="359e4d9b-18ad-408c-9e1b-373fb95ff396" providerId="ADAL" clId="{377C1D1D-D4B7-4D37-8196-23FBBE1CF6C9}" dt="2023-10-22T12:14:18.860" v="5461" actId="14100"/>
          <ac:spMkLst>
            <pc:docMk/>
            <pc:sldMk cId="3851686938" sldId="410"/>
            <ac:spMk id="10" creationId="{16AC8BCC-106A-3C56-62E4-C1BF19E6AB43}"/>
          </ac:spMkLst>
        </pc:spChg>
        <pc:grpChg chg="add mod">
          <ac:chgData name="Lorenzo Ariemma" userId="359e4d9b-18ad-408c-9e1b-373fb95ff396" providerId="ADAL" clId="{377C1D1D-D4B7-4D37-8196-23FBBE1CF6C9}" dt="2023-10-22T12:12:42.651" v="5372" actId="1076"/>
          <ac:grpSpMkLst>
            <pc:docMk/>
            <pc:sldMk cId="3851686938" sldId="410"/>
            <ac:grpSpMk id="6" creationId="{4C85E521-3A6E-E0E8-8AD2-F23C4F75568C}"/>
          </ac:grpSpMkLst>
        </pc:grpChg>
      </pc:sldChg>
      <pc:sldChg chg="addSp delSp modSp add mod">
        <pc:chgData name="Lorenzo Ariemma" userId="359e4d9b-18ad-408c-9e1b-373fb95ff396" providerId="ADAL" clId="{377C1D1D-D4B7-4D37-8196-23FBBE1CF6C9}" dt="2023-10-22T12:12:54.368" v="5375" actId="1076"/>
        <pc:sldMkLst>
          <pc:docMk/>
          <pc:sldMk cId="3038246080" sldId="411"/>
        </pc:sldMkLst>
        <pc:spChg chg="mod">
          <ac:chgData name="Lorenzo Ariemma" userId="359e4d9b-18ad-408c-9e1b-373fb95ff396" providerId="ADAL" clId="{377C1D1D-D4B7-4D37-8196-23FBBE1CF6C9}" dt="2023-10-22T10:31:47.691" v="1315" actId="20577"/>
          <ac:spMkLst>
            <pc:docMk/>
            <pc:sldMk cId="3038246080" sldId="411"/>
            <ac:spMk id="2" creationId="{BFBE6E9E-3332-8C99-9C05-D2EE558FC428}"/>
          </ac:spMkLst>
        </pc:spChg>
        <pc:spChg chg="mod">
          <ac:chgData name="Lorenzo Ariemma" userId="359e4d9b-18ad-408c-9e1b-373fb95ff396" providerId="ADAL" clId="{377C1D1D-D4B7-4D37-8196-23FBBE1CF6C9}" dt="2023-10-22T10:31:54.413" v="1316"/>
          <ac:spMkLst>
            <pc:docMk/>
            <pc:sldMk cId="3038246080" sldId="411"/>
            <ac:spMk id="9" creationId="{C63C36A9-229A-8A2C-FB2B-1C89AE1C9782}"/>
          </ac:spMkLst>
        </pc:spChg>
        <pc:spChg chg="mod">
          <ac:chgData name="Lorenzo Ariemma" userId="359e4d9b-18ad-408c-9e1b-373fb95ff396" providerId="ADAL" clId="{377C1D1D-D4B7-4D37-8196-23FBBE1CF6C9}" dt="2023-10-22T10:31:54.413" v="1316"/>
          <ac:spMkLst>
            <pc:docMk/>
            <pc:sldMk cId="3038246080" sldId="411"/>
            <ac:spMk id="10" creationId="{F8CFD683-D1DE-4A38-D33E-5C1F2591F787}"/>
          </ac:spMkLst>
        </pc:spChg>
        <pc:spChg chg="mod">
          <ac:chgData name="Lorenzo Ariemma" userId="359e4d9b-18ad-408c-9e1b-373fb95ff396" providerId="ADAL" clId="{377C1D1D-D4B7-4D37-8196-23FBBE1CF6C9}" dt="2023-10-22T10:31:54.413" v="1316"/>
          <ac:spMkLst>
            <pc:docMk/>
            <pc:sldMk cId="3038246080" sldId="411"/>
            <ac:spMk id="12" creationId="{A2F34D81-91D4-9AAD-6DFC-1D923366B81D}"/>
          </ac:spMkLst>
        </pc:spChg>
        <pc:spChg chg="mod">
          <ac:chgData name="Lorenzo Ariemma" userId="359e4d9b-18ad-408c-9e1b-373fb95ff396" providerId="ADAL" clId="{377C1D1D-D4B7-4D37-8196-23FBBE1CF6C9}" dt="2023-10-22T10:31:54.413" v="1316"/>
          <ac:spMkLst>
            <pc:docMk/>
            <pc:sldMk cId="3038246080" sldId="411"/>
            <ac:spMk id="13" creationId="{3FBF8EDD-7161-B76C-3296-961EEF8526AC}"/>
          </ac:spMkLst>
        </pc:spChg>
        <pc:spChg chg="mod">
          <ac:chgData name="Lorenzo Ariemma" userId="359e4d9b-18ad-408c-9e1b-373fb95ff396" providerId="ADAL" clId="{377C1D1D-D4B7-4D37-8196-23FBBE1CF6C9}" dt="2023-10-22T12:12:51.546" v="5374"/>
          <ac:spMkLst>
            <pc:docMk/>
            <pc:sldMk cId="3038246080" sldId="411"/>
            <ac:spMk id="15" creationId="{D9722035-4079-F0AC-45DA-F06F0687992D}"/>
          </ac:spMkLst>
        </pc:spChg>
        <pc:spChg chg="mod">
          <ac:chgData name="Lorenzo Ariemma" userId="359e4d9b-18ad-408c-9e1b-373fb95ff396" providerId="ADAL" clId="{377C1D1D-D4B7-4D37-8196-23FBBE1CF6C9}" dt="2023-10-22T12:12:51.546" v="5374"/>
          <ac:spMkLst>
            <pc:docMk/>
            <pc:sldMk cId="3038246080" sldId="411"/>
            <ac:spMk id="16" creationId="{571530F2-7D26-CCEE-4DB0-607E7E6E01B9}"/>
          </ac:spMkLst>
        </pc:spChg>
        <pc:grpChg chg="add mod">
          <ac:chgData name="Lorenzo Ariemma" userId="359e4d9b-18ad-408c-9e1b-373fb95ff396" providerId="ADAL" clId="{377C1D1D-D4B7-4D37-8196-23FBBE1CF6C9}" dt="2023-10-22T10:31:54.413" v="1316"/>
          <ac:grpSpMkLst>
            <pc:docMk/>
            <pc:sldMk cId="3038246080" sldId="411"/>
            <ac:grpSpMk id="5" creationId="{535E30EB-782F-684A-BBE2-7DAF263C8032}"/>
          </ac:grpSpMkLst>
        </pc:grpChg>
        <pc:grpChg chg="del mod">
          <ac:chgData name="Lorenzo Ariemma" userId="359e4d9b-18ad-408c-9e1b-373fb95ff396" providerId="ADAL" clId="{377C1D1D-D4B7-4D37-8196-23FBBE1CF6C9}" dt="2023-10-22T12:12:51.212" v="5373" actId="478"/>
          <ac:grpSpMkLst>
            <pc:docMk/>
            <pc:sldMk cId="3038246080" sldId="411"/>
            <ac:grpSpMk id="6" creationId="{4C85E521-3A6E-E0E8-8AD2-F23C4F75568C}"/>
          </ac:grpSpMkLst>
        </pc:grpChg>
        <pc:grpChg chg="add mod">
          <ac:chgData name="Lorenzo Ariemma" userId="359e4d9b-18ad-408c-9e1b-373fb95ff396" providerId="ADAL" clId="{377C1D1D-D4B7-4D37-8196-23FBBE1CF6C9}" dt="2023-10-22T10:32:01.305" v="1318" actId="1076"/>
          <ac:grpSpMkLst>
            <pc:docMk/>
            <pc:sldMk cId="3038246080" sldId="411"/>
            <ac:grpSpMk id="11" creationId="{5935BCBC-63B3-F59E-CE31-32E5F44C6BD6}"/>
          </ac:grpSpMkLst>
        </pc:grpChg>
        <pc:grpChg chg="add mod">
          <ac:chgData name="Lorenzo Ariemma" userId="359e4d9b-18ad-408c-9e1b-373fb95ff396" providerId="ADAL" clId="{377C1D1D-D4B7-4D37-8196-23FBBE1CF6C9}" dt="2023-10-22T12:12:54.368" v="5375" actId="1076"/>
          <ac:grpSpMkLst>
            <pc:docMk/>
            <pc:sldMk cId="3038246080" sldId="411"/>
            <ac:grpSpMk id="14" creationId="{3D9E16F8-A6AD-DF44-6FF6-254002DB68DC}"/>
          </ac:grpSpMkLst>
        </pc:grpChg>
      </pc:sldChg>
      <pc:sldChg chg="addSp delSp modSp new mod modClrScheme chgLayout">
        <pc:chgData name="Lorenzo Ariemma" userId="359e4d9b-18ad-408c-9e1b-373fb95ff396" providerId="ADAL" clId="{377C1D1D-D4B7-4D37-8196-23FBBE1CF6C9}" dt="2023-10-22T10:32:43.805" v="1339" actId="20577"/>
        <pc:sldMkLst>
          <pc:docMk/>
          <pc:sldMk cId="1938374507" sldId="412"/>
        </pc:sldMkLst>
        <pc:spChg chg="del mod ord">
          <ac:chgData name="Lorenzo Ariemma" userId="359e4d9b-18ad-408c-9e1b-373fb95ff396" providerId="ADAL" clId="{377C1D1D-D4B7-4D37-8196-23FBBE1CF6C9}" dt="2023-10-22T10:32:23.196" v="1320" actId="700"/>
          <ac:spMkLst>
            <pc:docMk/>
            <pc:sldMk cId="1938374507" sldId="412"/>
            <ac:spMk id="2" creationId="{7BCE1827-4FC7-77B3-7E80-3A64EC5872ED}"/>
          </ac:spMkLst>
        </pc:spChg>
        <pc:spChg chg="mod ord">
          <ac:chgData name="Lorenzo Ariemma" userId="359e4d9b-18ad-408c-9e1b-373fb95ff396" providerId="ADAL" clId="{377C1D1D-D4B7-4D37-8196-23FBBE1CF6C9}" dt="2023-10-22T10:32:23.196" v="1320" actId="700"/>
          <ac:spMkLst>
            <pc:docMk/>
            <pc:sldMk cId="1938374507" sldId="412"/>
            <ac:spMk id="3" creationId="{8E979DCA-BA3B-6D92-FFEF-B66ED0263A94}"/>
          </ac:spMkLst>
        </pc:spChg>
        <pc:spChg chg="mod ord">
          <ac:chgData name="Lorenzo Ariemma" userId="359e4d9b-18ad-408c-9e1b-373fb95ff396" providerId="ADAL" clId="{377C1D1D-D4B7-4D37-8196-23FBBE1CF6C9}" dt="2023-10-22T10:32:23.196" v="1320" actId="700"/>
          <ac:spMkLst>
            <pc:docMk/>
            <pc:sldMk cId="1938374507" sldId="412"/>
            <ac:spMk id="4" creationId="{F0C6447B-6835-C724-A575-18F2B0C8208D}"/>
          </ac:spMkLst>
        </pc:spChg>
        <pc:spChg chg="del mod ord">
          <ac:chgData name="Lorenzo Ariemma" userId="359e4d9b-18ad-408c-9e1b-373fb95ff396" providerId="ADAL" clId="{377C1D1D-D4B7-4D37-8196-23FBBE1CF6C9}" dt="2023-10-22T10:32:23.196" v="1320" actId="700"/>
          <ac:spMkLst>
            <pc:docMk/>
            <pc:sldMk cId="1938374507" sldId="412"/>
            <ac:spMk id="5" creationId="{CB91A407-3C60-3B34-554E-4835664965A0}"/>
          </ac:spMkLst>
        </pc:spChg>
        <pc:spChg chg="add mod ord">
          <ac:chgData name="Lorenzo Ariemma" userId="359e4d9b-18ad-408c-9e1b-373fb95ff396" providerId="ADAL" clId="{377C1D1D-D4B7-4D37-8196-23FBBE1CF6C9}" dt="2023-10-22T10:32:43.805" v="1339" actId="20577"/>
          <ac:spMkLst>
            <pc:docMk/>
            <pc:sldMk cId="1938374507" sldId="412"/>
            <ac:spMk id="6" creationId="{ED4C31DC-A6AB-04D2-0772-AA2FD726914A}"/>
          </ac:spMkLst>
        </pc:spChg>
        <pc:spChg chg="add mod ord">
          <ac:chgData name="Lorenzo Ariemma" userId="359e4d9b-18ad-408c-9e1b-373fb95ff396" providerId="ADAL" clId="{377C1D1D-D4B7-4D37-8196-23FBBE1CF6C9}" dt="2023-10-22T10:32:23.196" v="1320" actId="700"/>
          <ac:spMkLst>
            <pc:docMk/>
            <pc:sldMk cId="1938374507" sldId="412"/>
            <ac:spMk id="7" creationId="{35A61F0E-8B47-1C1A-D9B3-5C40FFD35705}"/>
          </ac:spMkLst>
        </pc:spChg>
      </pc:sldChg>
      <pc:sldChg chg="addSp modSp new mod">
        <pc:chgData name="Lorenzo Ariemma" userId="359e4d9b-18ad-408c-9e1b-373fb95ff396" providerId="ADAL" clId="{377C1D1D-D4B7-4D37-8196-23FBBE1CF6C9}" dt="2023-10-22T10:44:19.984" v="1556" actId="1076"/>
        <pc:sldMkLst>
          <pc:docMk/>
          <pc:sldMk cId="1829388501" sldId="413"/>
        </pc:sldMkLst>
        <pc:spChg chg="mod">
          <ac:chgData name="Lorenzo Ariemma" userId="359e4d9b-18ad-408c-9e1b-373fb95ff396" providerId="ADAL" clId="{377C1D1D-D4B7-4D37-8196-23FBBE1CF6C9}" dt="2023-10-22T10:39:55.195" v="1486" actId="20577"/>
          <ac:spMkLst>
            <pc:docMk/>
            <pc:sldMk cId="1829388501" sldId="413"/>
            <ac:spMk id="2" creationId="{F8CF1B83-2E27-C3BD-7C18-64B5A1F35121}"/>
          </ac:spMkLst>
        </pc:spChg>
        <pc:spChg chg="mod">
          <ac:chgData name="Lorenzo Ariemma" userId="359e4d9b-18ad-408c-9e1b-373fb95ff396" providerId="ADAL" clId="{377C1D1D-D4B7-4D37-8196-23FBBE1CF6C9}" dt="2023-10-22T10:40:06.454" v="1528" actId="20577"/>
          <ac:spMkLst>
            <pc:docMk/>
            <pc:sldMk cId="1829388501" sldId="413"/>
            <ac:spMk id="3" creationId="{680F5212-8073-FD22-7518-756D71F8B720}"/>
          </ac:spMkLst>
        </pc:spChg>
        <pc:spChg chg="mod">
          <ac:chgData name="Lorenzo Ariemma" userId="359e4d9b-18ad-408c-9e1b-373fb95ff396" providerId="ADAL" clId="{377C1D1D-D4B7-4D37-8196-23FBBE1CF6C9}" dt="2023-10-22T10:44:11.411" v="1554" actId="14100"/>
          <ac:spMkLst>
            <pc:docMk/>
            <pc:sldMk cId="1829388501" sldId="413"/>
            <ac:spMk id="7" creationId="{E8BEA64F-BE99-C95E-8292-448F990D0ABF}"/>
          </ac:spMkLst>
        </pc:spChg>
        <pc:spChg chg="mod">
          <ac:chgData name="Lorenzo Ariemma" userId="359e4d9b-18ad-408c-9e1b-373fb95ff396" providerId="ADAL" clId="{377C1D1D-D4B7-4D37-8196-23FBBE1CF6C9}" dt="2023-10-22T10:44:15.250" v="1555" actId="14100"/>
          <ac:spMkLst>
            <pc:docMk/>
            <pc:sldMk cId="1829388501" sldId="413"/>
            <ac:spMk id="8" creationId="{0115EDB1-0B98-5BD1-9F39-750CE200CADB}"/>
          </ac:spMkLst>
        </pc:spChg>
        <pc:spChg chg="mod">
          <ac:chgData name="Lorenzo Ariemma" userId="359e4d9b-18ad-408c-9e1b-373fb95ff396" providerId="ADAL" clId="{377C1D1D-D4B7-4D37-8196-23FBBE1CF6C9}" dt="2023-10-22T10:40:12.218" v="1529"/>
          <ac:spMkLst>
            <pc:docMk/>
            <pc:sldMk cId="1829388501" sldId="413"/>
            <ac:spMk id="10" creationId="{36F6A9AB-9726-DC2C-24BC-1E815A246E65}"/>
          </ac:spMkLst>
        </pc:spChg>
        <pc:spChg chg="mod">
          <ac:chgData name="Lorenzo Ariemma" userId="359e4d9b-18ad-408c-9e1b-373fb95ff396" providerId="ADAL" clId="{377C1D1D-D4B7-4D37-8196-23FBBE1CF6C9}" dt="2023-10-22T10:40:12.218" v="1529"/>
          <ac:spMkLst>
            <pc:docMk/>
            <pc:sldMk cId="1829388501" sldId="413"/>
            <ac:spMk id="11" creationId="{BBF2AC72-3B8E-460B-F4A3-CE89C90223CC}"/>
          </ac:spMkLst>
        </pc:spChg>
        <pc:spChg chg="mod">
          <ac:chgData name="Lorenzo Ariemma" userId="359e4d9b-18ad-408c-9e1b-373fb95ff396" providerId="ADAL" clId="{377C1D1D-D4B7-4D37-8196-23FBBE1CF6C9}" dt="2023-10-22T10:40:12.218" v="1529"/>
          <ac:spMkLst>
            <pc:docMk/>
            <pc:sldMk cId="1829388501" sldId="413"/>
            <ac:spMk id="12" creationId="{3BD65519-BEE3-D9DE-D9C3-A26B93F45847}"/>
          </ac:spMkLst>
        </pc:spChg>
        <pc:grpChg chg="add mod">
          <ac:chgData name="Lorenzo Ariemma" userId="359e4d9b-18ad-408c-9e1b-373fb95ff396" providerId="ADAL" clId="{377C1D1D-D4B7-4D37-8196-23FBBE1CF6C9}" dt="2023-10-22T10:44:19.984" v="1556" actId="1076"/>
          <ac:grpSpMkLst>
            <pc:docMk/>
            <pc:sldMk cId="1829388501" sldId="413"/>
            <ac:grpSpMk id="6" creationId="{C152976D-EFAA-4BA7-5716-210A13E66601}"/>
          </ac:grpSpMkLst>
        </pc:grpChg>
        <pc:grpChg chg="mod">
          <ac:chgData name="Lorenzo Ariemma" userId="359e4d9b-18ad-408c-9e1b-373fb95ff396" providerId="ADAL" clId="{377C1D1D-D4B7-4D37-8196-23FBBE1CF6C9}" dt="2023-10-22T10:40:12.218" v="1529"/>
          <ac:grpSpMkLst>
            <pc:docMk/>
            <pc:sldMk cId="1829388501" sldId="413"/>
            <ac:grpSpMk id="9" creationId="{503D3866-78E5-E3B6-EADA-084BA4F0CFA3}"/>
          </ac:grpSpMkLst>
        </pc:grpChg>
      </pc:sldChg>
      <pc:sldChg chg="modSp add mod">
        <pc:chgData name="Lorenzo Ariemma" userId="359e4d9b-18ad-408c-9e1b-373fb95ff396" providerId="ADAL" clId="{377C1D1D-D4B7-4D37-8196-23FBBE1CF6C9}" dt="2023-10-22T10:45:21.562" v="1581" actId="1076"/>
        <pc:sldMkLst>
          <pc:docMk/>
          <pc:sldMk cId="3659787263" sldId="414"/>
        </pc:sldMkLst>
        <pc:spChg chg="mod">
          <ac:chgData name="Lorenzo Ariemma" userId="359e4d9b-18ad-408c-9e1b-373fb95ff396" providerId="ADAL" clId="{377C1D1D-D4B7-4D37-8196-23FBBE1CF6C9}" dt="2023-10-22T10:44:55.358" v="1564" actId="20577"/>
          <ac:spMkLst>
            <pc:docMk/>
            <pc:sldMk cId="3659787263" sldId="414"/>
            <ac:spMk id="2" creationId="{F8CF1B83-2E27-C3BD-7C18-64B5A1F35121}"/>
          </ac:spMkLst>
        </pc:spChg>
        <pc:spChg chg="mod">
          <ac:chgData name="Lorenzo Ariemma" userId="359e4d9b-18ad-408c-9e1b-373fb95ff396" providerId="ADAL" clId="{377C1D1D-D4B7-4D37-8196-23FBBE1CF6C9}" dt="2023-10-22T10:44:57.656" v="1568" actId="20577"/>
          <ac:spMkLst>
            <pc:docMk/>
            <pc:sldMk cId="3659787263" sldId="414"/>
            <ac:spMk id="3" creationId="{680F5212-8073-FD22-7518-756D71F8B720}"/>
          </ac:spMkLst>
        </pc:spChg>
        <pc:spChg chg="mod">
          <ac:chgData name="Lorenzo Ariemma" userId="359e4d9b-18ad-408c-9e1b-373fb95ff396" providerId="ADAL" clId="{377C1D1D-D4B7-4D37-8196-23FBBE1CF6C9}" dt="2023-10-22T10:45:19.525" v="1580" actId="14100"/>
          <ac:spMkLst>
            <pc:docMk/>
            <pc:sldMk cId="3659787263" sldId="414"/>
            <ac:spMk id="7" creationId="{E8BEA64F-BE99-C95E-8292-448F990D0ABF}"/>
          </ac:spMkLst>
        </pc:spChg>
        <pc:grpChg chg="mod">
          <ac:chgData name="Lorenzo Ariemma" userId="359e4d9b-18ad-408c-9e1b-373fb95ff396" providerId="ADAL" clId="{377C1D1D-D4B7-4D37-8196-23FBBE1CF6C9}" dt="2023-10-22T10:45:21.562" v="1581" actId="1076"/>
          <ac:grpSpMkLst>
            <pc:docMk/>
            <pc:sldMk cId="3659787263" sldId="414"/>
            <ac:grpSpMk id="6" creationId="{C152976D-EFAA-4BA7-5716-210A13E66601}"/>
          </ac:grpSpMkLst>
        </pc:grpChg>
      </pc:sldChg>
      <pc:sldChg chg="addSp modSp new mod modAnim">
        <pc:chgData name="Lorenzo Ariemma" userId="359e4d9b-18ad-408c-9e1b-373fb95ff396" providerId="ADAL" clId="{377C1D1D-D4B7-4D37-8196-23FBBE1CF6C9}" dt="2023-10-22T11:47:20.999" v="3938"/>
        <pc:sldMkLst>
          <pc:docMk/>
          <pc:sldMk cId="2299808237" sldId="415"/>
        </pc:sldMkLst>
        <pc:spChg chg="mod">
          <ac:chgData name="Lorenzo Ariemma" userId="359e4d9b-18ad-408c-9e1b-373fb95ff396" providerId="ADAL" clId="{377C1D1D-D4B7-4D37-8196-23FBBE1CF6C9}" dt="2023-10-22T11:21:21.628" v="2669" actId="6549"/>
          <ac:spMkLst>
            <pc:docMk/>
            <pc:sldMk cId="2299808237" sldId="415"/>
            <ac:spMk id="2" creationId="{E73646BB-BA1B-1905-A027-6DAD8D13375E}"/>
          </ac:spMkLst>
        </pc:spChg>
        <pc:spChg chg="mod">
          <ac:chgData name="Lorenzo Ariemma" userId="359e4d9b-18ad-408c-9e1b-373fb95ff396" providerId="ADAL" clId="{377C1D1D-D4B7-4D37-8196-23FBBE1CF6C9}" dt="2023-10-22T11:05:02.394" v="1650" actId="33524"/>
          <ac:spMkLst>
            <pc:docMk/>
            <pc:sldMk cId="2299808237" sldId="415"/>
            <ac:spMk id="3" creationId="{918313EF-74A5-DD52-9423-289E05C0B31D}"/>
          </ac:spMkLst>
        </pc:spChg>
        <pc:spChg chg="mod">
          <ac:chgData name="Lorenzo Ariemma" userId="359e4d9b-18ad-408c-9e1b-373fb95ff396" providerId="ADAL" clId="{377C1D1D-D4B7-4D37-8196-23FBBE1CF6C9}" dt="2023-10-22T11:07:17.860" v="1885" actId="14100"/>
          <ac:spMkLst>
            <pc:docMk/>
            <pc:sldMk cId="2299808237" sldId="415"/>
            <ac:spMk id="7" creationId="{91F83C93-D079-7BF0-BF80-8927DB26B21B}"/>
          </ac:spMkLst>
        </pc:spChg>
        <pc:spChg chg="mod">
          <ac:chgData name="Lorenzo Ariemma" userId="359e4d9b-18ad-408c-9e1b-373fb95ff396" providerId="ADAL" clId="{377C1D1D-D4B7-4D37-8196-23FBBE1CF6C9}" dt="2023-10-22T11:07:20.324" v="1886" actId="14100"/>
          <ac:spMkLst>
            <pc:docMk/>
            <pc:sldMk cId="2299808237" sldId="415"/>
            <ac:spMk id="8" creationId="{1CB9DDD7-ECF2-DAB1-0946-0E61F304EDB9}"/>
          </ac:spMkLst>
        </pc:spChg>
        <pc:spChg chg="mod">
          <ac:chgData name="Lorenzo Ariemma" userId="359e4d9b-18ad-408c-9e1b-373fb95ff396" providerId="ADAL" clId="{377C1D1D-D4B7-4D37-8196-23FBBE1CF6C9}" dt="2023-10-22T11:05:07.661" v="1651"/>
          <ac:spMkLst>
            <pc:docMk/>
            <pc:sldMk cId="2299808237" sldId="415"/>
            <ac:spMk id="10" creationId="{A7FAD746-B198-294F-1617-3E14356F6154}"/>
          </ac:spMkLst>
        </pc:spChg>
        <pc:spChg chg="mod">
          <ac:chgData name="Lorenzo Ariemma" userId="359e4d9b-18ad-408c-9e1b-373fb95ff396" providerId="ADAL" clId="{377C1D1D-D4B7-4D37-8196-23FBBE1CF6C9}" dt="2023-10-22T11:05:07.661" v="1651"/>
          <ac:spMkLst>
            <pc:docMk/>
            <pc:sldMk cId="2299808237" sldId="415"/>
            <ac:spMk id="11" creationId="{F90351F5-EF5A-0176-43A1-555E9EA7CCC4}"/>
          </ac:spMkLst>
        </pc:spChg>
        <pc:spChg chg="mod">
          <ac:chgData name="Lorenzo Ariemma" userId="359e4d9b-18ad-408c-9e1b-373fb95ff396" providerId="ADAL" clId="{377C1D1D-D4B7-4D37-8196-23FBBE1CF6C9}" dt="2023-10-22T11:05:07.661" v="1651"/>
          <ac:spMkLst>
            <pc:docMk/>
            <pc:sldMk cId="2299808237" sldId="415"/>
            <ac:spMk id="12" creationId="{DA994998-66B4-0DB2-B165-90CCCC484BC9}"/>
          </ac:spMkLst>
        </pc:spChg>
        <pc:spChg chg="add mod">
          <ac:chgData name="Lorenzo Ariemma" userId="359e4d9b-18ad-408c-9e1b-373fb95ff396" providerId="ADAL" clId="{377C1D1D-D4B7-4D37-8196-23FBBE1CF6C9}" dt="2023-10-22T11:05:44.752" v="1695" actId="14100"/>
          <ac:spMkLst>
            <pc:docMk/>
            <pc:sldMk cId="2299808237" sldId="415"/>
            <ac:spMk id="13" creationId="{8D1BD626-3C61-DFCB-BF44-E989A9A2776E}"/>
          </ac:spMkLst>
        </pc:spChg>
        <pc:spChg chg="add mod">
          <ac:chgData name="Lorenzo Ariemma" userId="359e4d9b-18ad-408c-9e1b-373fb95ff396" providerId="ADAL" clId="{377C1D1D-D4B7-4D37-8196-23FBBE1CF6C9}" dt="2023-10-22T11:06:38.588" v="1842" actId="14100"/>
          <ac:spMkLst>
            <pc:docMk/>
            <pc:sldMk cId="2299808237" sldId="415"/>
            <ac:spMk id="14" creationId="{4A9F3A9C-7F12-7632-5A42-B67005CFCE2B}"/>
          </ac:spMkLst>
        </pc:spChg>
        <pc:spChg chg="add mod">
          <ac:chgData name="Lorenzo Ariemma" userId="359e4d9b-18ad-408c-9e1b-373fb95ff396" providerId="ADAL" clId="{377C1D1D-D4B7-4D37-8196-23FBBE1CF6C9}" dt="2023-10-22T11:06:53.875" v="1874" actId="20577"/>
          <ac:spMkLst>
            <pc:docMk/>
            <pc:sldMk cId="2299808237" sldId="415"/>
            <ac:spMk id="15" creationId="{D3E7E8B9-F049-6585-A26B-36617E470A6C}"/>
          </ac:spMkLst>
        </pc:spChg>
        <pc:spChg chg="add mod">
          <ac:chgData name="Lorenzo Ariemma" userId="359e4d9b-18ad-408c-9e1b-373fb95ff396" providerId="ADAL" clId="{377C1D1D-D4B7-4D37-8196-23FBBE1CF6C9}" dt="2023-10-22T11:07:02.754" v="1883" actId="14100"/>
          <ac:spMkLst>
            <pc:docMk/>
            <pc:sldMk cId="2299808237" sldId="415"/>
            <ac:spMk id="16" creationId="{9802E4FD-D9F6-AAD8-A97A-7D3BE2E712B1}"/>
          </ac:spMkLst>
        </pc:spChg>
        <pc:grpChg chg="add mod">
          <ac:chgData name="Lorenzo Ariemma" userId="359e4d9b-18ad-408c-9e1b-373fb95ff396" providerId="ADAL" clId="{377C1D1D-D4B7-4D37-8196-23FBBE1CF6C9}" dt="2023-10-22T11:07:24.983" v="1887" actId="1076"/>
          <ac:grpSpMkLst>
            <pc:docMk/>
            <pc:sldMk cId="2299808237" sldId="415"/>
            <ac:grpSpMk id="6" creationId="{2C2D631B-F4A2-2710-8A27-D85AD56D80B3}"/>
          </ac:grpSpMkLst>
        </pc:grpChg>
        <pc:grpChg chg="mod">
          <ac:chgData name="Lorenzo Ariemma" userId="359e4d9b-18ad-408c-9e1b-373fb95ff396" providerId="ADAL" clId="{377C1D1D-D4B7-4D37-8196-23FBBE1CF6C9}" dt="2023-10-22T11:05:07.661" v="1651"/>
          <ac:grpSpMkLst>
            <pc:docMk/>
            <pc:sldMk cId="2299808237" sldId="415"/>
            <ac:grpSpMk id="9" creationId="{C278C129-E2DA-6911-5048-BADF305A03F3}"/>
          </ac:grpSpMkLst>
        </pc:grpChg>
      </pc:sldChg>
      <pc:sldChg chg="delSp modSp add mod modAnim">
        <pc:chgData name="Lorenzo Ariemma" userId="359e4d9b-18ad-408c-9e1b-373fb95ff396" providerId="ADAL" clId="{377C1D1D-D4B7-4D37-8196-23FBBE1CF6C9}" dt="2023-10-22T17:00:04.260" v="5767" actId="20577"/>
        <pc:sldMkLst>
          <pc:docMk/>
          <pc:sldMk cId="4188671045" sldId="416"/>
        </pc:sldMkLst>
        <pc:spChg chg="mod">
          <ac:chgData name="Lorenzo Ariemma" userId="359e4d9b-18ad-408c-9e1b-373fb95ff396" providerId="ADAL" clId="{377C1D1D-D4B7-4D37-8196-23FBBE1CF6C9}" dt="2023-10-22T11:21:15.775" v="2651" actId="6549"/>
          <ac:spMkLst>
            <pc:docMk/>
            <pc:sldMk cId="4188671045" sldId="416"/>
            <ac:spMk id="2" creationId="{E73646BB-BA1B-1905-A027-6DAD8D13375E}"/>
          </ac:spMkLst>
        </pc:spChg>
        <pc:spChg chg="mod">
          <ac:chgData name="Lorenzo Ariemma" userId="359e4d9b-18ad-408c-9e1b-373fb95ff396" providerId="ADAL" clId="{377C1D1D-D4B7-4D37-8196-23FBBE1CF6C9}" dt="2023-10-22T11:10:33.345" v="1896" actId="20577"/>
          <ac:spMkLst>
            <pc:docMk/>
            <pc:sldMk cId="4188671045" sldId="416"/>
            <ac:spMk id="3" creationId="{918313EF-74A5-DD52-9423-289E05C0B31D}"/>
          </ac:spMkLst>
        </pc:spChg>
        <pc:spChg chg="mod">
          <ac:chgData name="Lorenzo Ariemma" userId="359e4d9b-18ad-408c-9e1b-373fb95ff396" providerId="ADAL" clId="{377C1D1D-D4B7-4D37-8196-23FBBE1CF6C9}" dt="2023-10-22T17:00:04.260" v="5767" actId="20577"/>
          <ac:spMkLst>
            <pc:docMk/>
            <pc:sldMk cId="4188671045" sldId="416"/>
            <ac:spMk id="7" creationId="{91F83C93-D079-7BF0-BF80-8927DB26B21B}"/>
          </ac:spMkLst>
        </pc:spChg>
        <pc:spChg chg="mod">
          <ac:chgData name="Lorenzo Ariemma" userId="359e4d9b-18ad-408c-9e1b-373fb95ff396" providerId="ADAL" clId="{377C1D1D-D4B7-4D37-8196-23FBBE1CF6C9}" dt="2023-10-22T11:10:57.269" v="1915" actId="14100"/>
          <ac:spMkLst>
            <pc:docMk/>
            <pc:sldMk cId="4188671045" sldId="416"/>
            <ac:spMk id="13" creationId="{8D1BD626-3C61-DFCB-BF44-E989A9A2776E}"/>
          </ac:spMkLst>
        </pc:spChg>
        <pc:spChg chg="mod">
          <ac:chgData name="Lorenzo Ariemma" userId="359e4d9b-18ad-408c-9e1b-373fb95ff396" providerId="ADAL" clId="{377C1D1D-D4B7-4D37-8196-23FBBE1CF6C9}" dt="2023-10-22T11:11:12.142" v="1960" actId="14100"/>
          <ac:spMkLst>
            <pc:docMk/>
            <pc:sldMk cId="4188671045" sldId="416"/>
            <ac:spMk id="14" creationId="{4A9F3A9C-7F12-7632-5A42-B67005CFCE2B}"/>
          </ac:spMkLst>
        </pc:spChg>
        <pc:spChg chg="mod">
          <ac:chgData name="Lorenzo Ariemma" userId="359e4d9b-18ad-408c-9e1b-373fb95ff396" providerId="ADAL" clId="{377C1D1D-D4B7-4D37-8196-23FBBE1CF6C9}" dt="2023-10-22T11:12:20.402" v="2001" actId="14100"/>
          <ac:spMkLst>
            <pc:docMk/>
            <pc:sldMk cId="4188671045" sldId="416"/>
            <ac:spMk id="15" creationId="{D3E7E8B9-F049-6585-A26B-36617E470A6C}"/>
          </ac:spMkLst>
        </pc:spChg>
        <pc:spChg chg="del">
          <ac:chgData name="Lorenzo Ariemma" userId="359e4d9b-18ad-408c-9e1b-373fb95ff396" providerId="ADAL" clId="{377C1D1D-D4B7-4D37-8196-23FBBE1CF6C9}" dt="2023-10-22T11:12:09.011" v="1986" actId="478"/>
          <ac:spMkLst>
            <pc:docMk/>
            <pc:sldMk cId="4188671045" sldId="416"/>
            <ac:spMk id="16" creationId="{9802E4FD-D9F6-AAD8-A97A-7D3BE2E712B1}"/>
          </ac:spMkLst>
        </pc:spChg>
      </pc:sldChg>
      <pc:sldChg chg="modSp new mod">
        <pc:chgData name="Lorenzo Ariemma" userId="359e4d9b-18ad-408c-9e1b-373fb95ff396" providerId="ADAL" clId="{377C1D1D-D4B7-4D37-8196-23FBBE1CF6C9}" dt="2023-10-22T11:17:26.540" v="2265" actId="20577"/>
        <pc:sldMkLst>
          <pc:docMk/>
          <pc:sldMk cId="2035315227" sldId="417"/>
        </pc:sldMkLst>
        <pc:spChg chg="mod">
          <ac:chgData name="Lorenzo Ariemma" userId="359e4d9b-18ad-408c-9e1b-373fb95ff396" providerId="ADAL" clId="{377C1D1D-D4B7-4D37-8196-23FBBE1CF6C9}" dt="2023-10-22T11:12:46.376" v="2008" actId="20577"/>
          <ac:spMkLst>
            <pc:docMk/>
            <pc:sldMk cId="2035315227" sldId="417"/>
            <ac:spMk id="2" creationId="{137B365D-24CB-E9F6-5411-A6CC30C146ED}"/>
          </ac:spMkLst>
        </pc:spChg>
        <pc:spChg chg="mod">
          <ac:chgData name="Lorenzo Ariemma" userId="359e4d9b-18ad-408c-9e1b-373fb95ff396" providerId="ADAL" clId="{377C1D1D-D4B7-4D37-8196-23FBBE1CF6C9}" dt="2023-10-22T11:17:26.540" v="2265" actId="20577"/>
          <ac:spMkLst>
            <pc:docMk/>
            <pc:sldMk cId="2035315227" sldId="417"/>
            <ac:spMk id="3" creationId="{AD9A620A-20A2-244A-E792-58E795CA5CA4}"/>
          </ac:spMkLst>
        </pc:spChg>
      </pc:sldChg>
      <pc:sldChg chg="modSp new mod">
        <pc:chgData name="Lorenzo Ariemma" userId="359e4d9b-18ad-408c-9e1b-373fb95ff396" providerId="ADAL" clId="{377C1D1D-D4B7-4D37-8196-23FBBE1CF6C9}" dt="2023-10-22T11:19:47.512" v="2633" actId="20577"/>
        <pc:sldMkLst>
          <pc:docMk/>
          <pc:sldMk cId="2377606949" sldId="418"/>
        </pc:sldMkLst>
        <pc:spChg chg="mod">
          <ac:chgData name="Lorenzo Ariemma" userId="359e4d9b-18ad-408c-9e1b-373fb95ff396" providerId="ADAL" clId="{377C1D1D-D4B7-4D37-8196-23FBBE1CF6C9}" dt="2023-10-22T11:17:55.416" v="2291" actId="20577"/>
          <ac:spMkLst>
            <pc:docMk/>
            <pc:sldMk cId="2377606949" sldId="418"/>
            <ac:spMk id="2" creationId="{9DABA309-F404-F55D-A63B-258DF066D237}"/>
          </ac:spMkLst>
        </pc:spChg>
        <pc:spChg chg="mod">
          <ac:chgData name="Lorenzo Ariemma" userId="359e4d9b-18ad-408c-9e1b-373fb95ff396" providerId="ADAL" clId="{377C1D1D-D4B7-4D37-8196-23FBBE1CF6C9}" dt="2023-10-22T11:19:47.512" v="2633" actId="20577"/>
          <ac:spMkLst>
            <pc:docMk/>
            <pc:sldMk cId="2377606949" sldId="418"/>
            <ac:spMk id="3" creationId="{FD6EE050-A693-A925-AE43-261DC30BF2D0}"/>
          </ac:spMkLst>
        </pc:spChg>
      </pc:sldChg>
      <pc:sldChg chg="modSp new mod">
        <pc:chgData name="Lorenzo Ariemma" userId="359e4d9b-18ad-408c-9e1b-373fb95ff396" providerId="ADAL" clId="{377C1D1D-D4B7-4D37-8196-23FBBE1CF6C9}" dt="2023-10-22T11:23:19.675" v="2731" actId="20577"/>
        <pc:sldMkLst>
          <pc:docMk/>
          <pc:sldMk cId="934933964" sldId="419"/>
        </pc:sldMkLst>
        <pc:spChg chg="mod">
          <ac:chgData name="Lorenzo Ariemma" userId="359e4d9b-18ad-408c-9e1b-373fb95ff396" providerId="ADAL" clId="{377C1D1D-D4B7-4D37-8196-23FBBE1CF6C9}" dt="2023-10-22T11:22:50.787" v="2724" actId="20577"/>
          <ac:spMkLst>
            <pc:docMk/>
            <pc:sldMk cId="934933964" sldId="419"/>
            <ac:spMk id="2" creationId="{6909AA3F-5D6F-BD35-D73B-C6F18DF23E33}"/>
          </ac:spMkLst>
        </pc:spChg>
        <pc:spChg chg="mod">
          <ac:chgData name="Lorenzo Ariemma" userId="359e4d9b-18ad-408c-9e1b-373fb95ff396" providerId="ADAL" clId="{377C1D1D-D4B7-4D37-8196-23FBBE1CF6C9}" dt="2023-10-22T11:23:19.675" v="2731" actId="20577"/>
          <ac:spMkLst>
            <pc:docMk/>
            <pc:sldMk cId="934933964" sldId="419"/>
            <ac:spMk id="3" creationId="{2DA9F327-F7A6-D87A-81C8-40F257B4CC97}"/>
          </ac:spMkLst>
        </pc:spChg>
      </pc:sldChg>
      <pc:sldChg chg="modSp new mod">
        <pc:chgData name="Lorenzo Ariemma" userId="359e4d9b-18ad-408c-9e1b-373fb95ff396" providerId="ADAL" clId="{377C1D1D-D4B7-4D37-8196-23FBBE1CF6C9}" dt="2023-10-22T11:24:20.983" v="2748" actId="20577"/>
        <pc:sldMkLst>
          <pc:docMk/>
          <pc:sldMk cId="2033411267" sldId="420"/>
        </pc:sldMkLst>
        <pc:spChg chg="mod">
          <ac:chgData name="Lorenzo Ariemma" userId="359e4d9b-18ad-408c-9e1b-373fb95ff396" providerId="ADAL" clId="{377C1D1D-D4B7-4D37-8196-23FBBE1CF6C9}" dt="2023-10-22T11:23:50.540" v="2741" actId="20577"/>
          <ac:spMkLst>
            <pc:docMk/>
            <pc:sldMk cId="2033411267" sldId="420"/>
            <ac:spMk id="2" creationId="{D8E2C1E8-6A79-DDC7-B23E-199D1CF1B3FF}"/>
          </ac:spMkLst>
        </pc:spChg>
        <pc:spChg chg="mod">
          <ac:chgData name="Lorenzo Ariemma" userId="359e4d9b-18ad-408c-9e1b-373fb95ff396" providerId="ADAL" clId="{377C1D1D-D4B7-4D37-8196-23FBBE1CF6C9}" dt="2023-10-22T11:24:20.983" v="2748" actId="20577"/>
          <ac:spMkLst>
            <pc:docMk/>
            <pc:sldMk cId="2033411267" sldId="420"/>
            <ac:spMk id="3" creationId="{789002AA-7D2E-FA80-1DCB-B8484DFFEC99}"/>
          </ac:spMkLst>
        </pc:spChg>
      </pc:sldChg>
      <pc:sldChg chg="modSp new mod">
        <pc:chgData name="Lorenzo Ariemma" userId="359e4d9b-18ad-408c-9e1b-373fb95ff396" providerId="ADAL" clId="{377C1D1D-D4B7-4D37-8196-23FBBE1CF6C9}" dt="2023-10-22T11:27:56.705" v="2967" actId="20577"/>
        <pc:sldMkLst>
          <pc:docMk/>
          <pc:sldMk cId="2911092349" sldId="421"/>
        </pc:sldMkLst>
        <pc:spChg chg="mod">
          <ac:chgData name="Lorenzo Ariemma" userId="359e4d9b-18ad-408c-9e1b-373fb95ff396" providerId="ADAL" clId="{377C1D1D-D4B7-4D37-8196-23FBBE1CF6C9}" dt="2023-10-22T11:25:16.477" v="2781" actId="20577"/>
          <ac:spMkLst>
            <pc:docMk/>
            <pc:sldMk cId="2911092349" sldId="421"/>
            <ac:spMk id="2" creationId="{7DFD6D3F-A114-A6A4-FFEB-CD7EF4F68990}"/>
          </ac:spMkLst>
        </pc:spChg>
        <pc:spChg chg="mod">
          <ac:chgData name="Lorenzo Ariemma" userId="359e4d9b-18ad-408c-9e1b-373fb95ff396" providerId="ADAL" clId="{377C1D1D-D4B7-4D37-8196-23FBBE1CF6C9}" dt="2023-10-22T11:27:56.705" v="2967" actId="20577"/>
          <ac:spMkLst>
            <pc:docMk/>
            <pc:sldMk cId="2911092349" sldId="421"/>
            <ac:spMk id="3" creationId="{481020A4-CA3F-B2ED-540E-920083E65D47}"/>
          </ac:spMkLst>
        </pc:spChg>
      </pc:sldChg>
      <pc:sldChg chg="addSp delSp modSp new mod modAnim">
        <pc:chgData name="Lorenzo Ariemma" userId="359e4d9b-18ad-408c-9e1b-373fb95ff396" providerId="ADAL" clId="{377C1D1D-D4B7-4D37-8196-23FBBE1CF6C9}" dt="2023-10-22T12:13:18.919" v="5384" actId="478"/>
        <pc:sldMkLst>
          <pc:docMk/>
          <pc:sldMk cId="1515375869" sldId="422"/>
        </pc:sldMkLst>
        <pc:spChg chg="mod">
          <ac:chgData name="Lorenzo Ariemma" userId="359e4d9b-18ad-408c-9e1b-373fb95ff396" providerId="ADAL" clId="{377C1D1D-D4B7-4D37-8196-23FBBE1CF6C9}" dt="2023-10-22T11:28:48.125" v="3002" actId="20577"/>
          <ac:spMkLst>
            <pc:docMk/>
            <pc:sldMk cId="1515375869" sldId="422"/>
            <ac:spMk id="2" creationId="{104394E4-C59B-7716-8721-791E61E1E11C}"/>
          </ac:spMkLst>
        </pc:spChg>
        <pc:spChg chg="mod">
          <ac:chgData name="Lorenzo Ariemma" userId="359e4d9b-18ad-408c-9e1b-373fb95ff396" providerId="ADAL" clId="{377C1D1D-D4B7-4D37-8196-23FBBE1CF6C9}" dt="2023-10-22T11:29:37.759" v="3116" actId="20577"/>
          <ac:spMkLst>
            <pc:docMk/>
            <pc:sldMk cId="1515375869" sldId="422"/>
            <ac:spMk id="3" creationId="{C487D0EC-7874-0173-B4E6-05D86814794C}"/>
          </ac:spMkLst>
        </pc:spChg>
        <pc:spChg chg="mod">
          <ac:chgData name="Lorenzo Ariemma" userId="359e4d9b-18ad-408c-9e1b-373fb95ff396" providerId="ADAL" clId="{377C1D1D-D4B7-4D37-8196-23FBBE1CF6C9}" dt="2023-10-22T12:13:15.990" v="5383" actId="20577"/>
          <ac:spMkLst>
            <pc:docMk/>
            <pc:sldMk cId="1515375869" sldId="422"/>
            <ac:spMk id="7" creationId="{429B0482-FDEC-0900-FD31-46421662A1DD}"/>
          </ac:spMkLst>
        </pc:spChg>
        <pc:spChg chg="mod">
          <ac:chgData name="Lorenzo Ariemma" userId="359e4d9b-18ad-408c-9e1b-373fb95ff396" providerId="ADAL" clId="{377C1D1D-D4B7-4D37-8196-23FBBE1CF6C9}" dt="2023-10-22T11:29:47.314" v="3117"/>
          <ac:spMkLst>
            <pc:docMk/>
            <pc:sldMk cId="1515375869" sldId="422"/>
            <ac:spMk id="8" creationId="{D9D295F1-CA9A-04B7-1E77-F2C59DD7ECBD}"/>
          </ac:spMkLst>
        </pc:spChg>
        <pc:spChg chg="add mod">
          <ac:chgData name="Lorenzo Ariemma" userId="359e4d9b-18ad-408c-9e1b-373fb95ff396" providerId="ADAL" clId="{377C1D1D-D4B7-4D37-8196-23FBBE1CF6C9}" dt="2023-10-22T11:31:28.009" v="3201" actId="14100"/>
          <ac:spMkLst>
            <pc:docMk/>
            <pc:sldMk cId="1515375869" sldId="422"/>
            <ac:spMk id="9" creationId="{FC0D5C4B-CBE7-5E28-135D-D02B17E812C6}"/>
          </ac:spMkLst>
        </pc:spChg>
        <pc:spChg chg="add mod">
          <ac:chgData name="Lorenzo Ariemma" userId="359e4d9b-18ad-408c-9e1b-373fb95ff396" providerId="ADAL" clId="{377C1D1D-D4B7-4D37-8196-23FBBE1CF6C9}" dt="2023-10-22T11:32:03.327" v="3292" actId="14100"/>
          <ac:spMkLst>
            <pc:docMk/>
            <pc:sldMk cId="1515375869" sldId="422"/>
            <ac:spMk id="10" creationId="{0BE09113-E2E7-9442-487B-EA92B6E3999C}"/>
          </ac:spMkLst>
        </pc:spChg>
        <pc:spChg chg="add mod">
          <ac:chgData name="Lorenzo Ariemma" userId="359e4d9b-18ad-408c-9e1b-373fb95ff396" providerId="ADAL" clId="{377C1D1D-D4B7-4D37-8196-23FBBE1CF6C9}" dt="2023-10-22T11:32:23.625" v="3318" actId="14100"/>
          <ac:spMkLst>
            <pc:docMk/>
            <pc:sldMk cId="1515375869" sldId="422"/>
            <ac:spMk id="11" creationId="{103B1AE4-6A05-2E6D-2813-00266524D441}"/>
          </ac:spMkLst>
        </pc:spChg>
        <pc:spChg chg="add mod">
          <ac:chgData name="Lorenzo Ariemma" userId="359e4d9b-18ad-408c-9e1b-373fb95ff396" providerId="ADAL" clId="{377C1D1D-D4B7-4D37-8196-23FBBE1CF6C9}" dt="2023-10-22T11:32:46.897" v="3385" actId="14100"/>
          <ac:spMkLst>
            <pc:docMk/>
            <pc:sldMk cId="1515375869" sldId="422"/>
            <ac:spMk id="12" creationId="{6E352FBA-44DB-8AC2-CBDB-949B7A54134D}"/>
          </ac:spMkLst>
        </pc:spChg>
        <pc:spChg chg="mod">
          <ac:chgData name="Lorenzo Ariemma" userId="359e4d9b-18ad-408c-9e1b-373fb95ff396" providerId="ADAL" clId="{377C1D1D-D4B7-4D37-8196-23FBBE1CF6C9}" dt="2023-10-22T12:13:02.795" v="5376"/>
          <ac:spMkLst>
            <pc:docMk/>
            <pc:sldMk cId="1515375869" sldId="422"/>
            <ac:spMk id="14" creationId="{1AD0D412-A015-9787-45A5-DDEBA0D5F8FF}"/>
          </ac:spMkLst>
        </pc:spChg>
        <pc:spChg chg="mod">
          <ac:chgData name="Lorenzo Ariemma" userId="359e4d9b-18ad-408c-9e1b-373fb95ff396" providerId="ADAL" clId="{377C1D1D-D4B7-4D37-8196-23FBBE1CF6C9}" dt="2023-10-22T12:13:02.795" v="5376"/>
          <ac:spMkLst>
            <pc:docMk/>
            <pc:sldMk cId="1515375869" sldId="422"/>
            <ac:spMk id="15" creationId="{A978DAF6-C29E-6CEE-70D6-EDA18D8DF236}"/>
          </ac:spMkLst>
        </pc:spChg>
        <pc:grpChg chg="add mod">
          <ac:chgData name="Lorenzo Ariemma" userId="359e4d9b-18ad-408c-9e1b-373fb95ff396" providerId="ADAL" clId="{377C1D1D-D4B7-4D37-8196-23FBBE1CF6C9}" dt="2023-10-22T11:30:57.419" v="3148" actId="1076"/>
          <ac:grpSpMkLst>
            <pc:docMk/>
            <pc:sldMk cId="1515375869" sldId="422"/>
            <ac:grpSpMk id="6" creationId="{79414C43-3BA3-4AF7-9597-43D03EDDF26B}"/>
          </ac:grpSpMkLst>
        </pc:grpChg>
        <pc:grpChg chg="add del mod">
          <ac:chgData name="Lorenzo Ariemma" userId="359e4d9b-18ad-408c-9e1b-373fb95ff396" providerId="ADAL" clId="{377C1D1D-D4B7-4D37-8196-23FBBE1CF6C9}" dt="2023-10-22T12:13:18.919" v="5384" actId="478"/>
          <ac:grpSpMkLst>
            <pc:docMk/>
            <pc:sldMk cId="1515375869" sldId="422"/>
            <ac:grpSpMk id="13" creationId="{49A833AB-9D6B-6310-B924-BBBF4AD427FE}"/>
          </ac:grpSpMkLst>
        </pc:grpChg>
      </pc:sldChg>
      <pc:sldChg chg="addSp modSp new mod">
        <pc:chgData name="Lorenzo Ariemma" userId="359e4d9b-18ad-408c-9e1b-373fb95ff396" providerId="ADAL" clId="{377C1D1D-D4B7-4D37-8196-23FBBE1CF6C9}" dt="2023-10-22T11:39:21.273" v="3570" actId="20577"/>
        <pc:sldMkLst>
          <pc:docMk/>
          <pc:sldMk cId="3051022189" sldId="423"/>
        </pc:sldMkLst>
        <pc:spChg chg="mod">
          <ac:chgData name="Lorenzo Ariemma" userId="359e4d9b-18ad-408c-9e1b-373fb95ff396" providerId="ADAL" clId="{377C1D1D-D4B7-4D37-8196-23FBBE1CF6C9}" dt="2023-10-22T11:36:54.505" v="3403" actId="20577"/>
          <ac:spMkLst>
            <pc:docMk/>
            <pc:sldMk cId="3051022189" sldId="423"/>
            <ac:spMk id="2" creationId="{B4F67D0E-72FD-EA50-1F50-2527DEF7E812}"/>
          </ac:spMkLst>
        </pc:spChg>
        <pc:spChg chg="mod">
          <ac:chgData name="Lorenzo Ariemma" userId="359e4d9b-18ad-408c-9e1b-373fb95ff396" providerId="ADAL" clId="{377C1D1D-D4B7-4D37-8196-23FBBE1CF6C9}" dt="2023-10-22T11:37:11.013" v="3503" actId="20577"/>
          <ac:spMkLst>
            <pc:docMk/>
            <pc:sldMk cId="3051022189" sldId="423"/>
            <ac:spMk id="3" creationId="{8B567350-6FDF-2F29-AF79-AE0AFAABFF63}"/>
          </ac:spMkLst>
        </pc:spChg>
        <pc:spChg chg="mod">
          <ac:chgData name="Lorenzo Ariemma" userId="359e4d9b-18ad-408c-9e1b-373fb95ff396" providerId="ADAL" clId="{377C1D1D-D4B7-4D37-8196-23FBBE1CF6C9}" dt="2023-10-22T11:39:21.273" v="3570" actId="20577"/>
          <ac:spMkLst>
            <pc:docMk/>
            <pc:sldMk cId="3051022189" sldId="423"/>
            <ac:spMk id="7" creationId="{3FBD73A9-038F-35FD-1B25-0875E28B6CB0}"/>
          </ac:spMkLst>
        </pc:spChg>
        <pc:spChg chg="mod">
          <ac:chgData name="Lorenzo Ariemma" userId="359e4d9b-18ad-408c-9e1b-373fb95ff396" providerId="ADAL" clId="{377C1D1D-D4B7-4D37-8196-23FBBE1CF6C9}" dt="2023-10-22T11:37:29" v="3504"/>
          <ac:spMkLst>
            <pc:docMk/>
            <pc:sldMk cId="3051022189" sldId="423"/>
            <ac:spMk id="8" creationId="{8D07F147-6A9D-4984-7C19-14430A5434B4}"/>
          </ac:spMkLst>
        </pc:spChg>
        <pc:spChg chg="mod">
          <ac:chgData name="Lorenzo Ariemma" userId="359e4d9b-18ad-408c-9e1b-373fb95ff396" providerId="ADAL" clId="{377C1D1D-D4B7-4D37-8196-23FBBE1CF6C9}" dt="2023-10-22T11:37:29" v="3504"/>
          <ac:spMkLst>
            <pc:docMk/>
            <pc:sldMk cId="3051022189" sldId="423"/>
            <ac:spMk id="10" creationId="{F4831629-2E08-2DAC-FE7F-45B0DC1DF35E}"/>
          </ac:spMkLst>
        </pc:spChg>
        <pc:spChg chg="mod">
          <ac:chgData name="Lorenzo Ariemma" userId="359e4d9b-18ad-408c-9e1b-373fb95ff396" providerId="ADAL" clId="{377C1D1D-D4B7-4D37-8196-23FBBE1CF6C9}" dt="2023-10-22T11:37:29" v="3504"/>
          <ac:spMkLst>
            <pc:docMk/>
            <pc:sldMk cId="3051022189" sldId="423"/>
            <ac:spMk id="11" creationId="{088261A5-A67E-60BF-0CA1-A1DADE4ABDDD}"/>
          </ac:spMkLst>
        </pc:spChg>
        <pc:spChg chg="mod">
          <ac:chgData name="Lorenzo Ariemma" userId="359e4d9b-18ad-408c-9e1b-373fb95ff396" providerId="ADAL" clId="{377C1D1D-D4B7-4D37-8196-23FBBE1CF6C9}" dt="2023-10-22T11:37:29" v="3504"/>
          <ac:spMkLst>
            <pc:docMk/>
            <pc:sldMk cId="3051022189" sldId="423"/>
            <ac:spMk id="12" creationId="{5DFD642E-F7F6-E68B-EE74-2C30585FB484}"/>
          </ac:spMkLst>
        </pc:spChg>
        <pc:grpChg chg="add mod">
          <ac:chgData name="Lorenzo Ariemma" userId="359e4d9b-18ad-408c-9e1b-373fb95ff396" providerId="ADAL" clId="{377C1D1D-D4B7-4D37-8196-23FBBE1CF6C9}" dt="2023-10-22T11:37:31.308" v="3505" actId="1076"/>
          <ac:grpSpMkLst>
            <pc:docMk/>
            <pc:sldMk cId="3051022189" sldId="423"/>
            <ac:grpSpMk id="6" creationId="{D9C1C2D1-47A2-97E9-434A-71D9D2DD1DEA}"/>
          </ac:grpSpMkLst>
        </pc:grpChg>
        <pc:grpChg chg="mod">
          <ac:chgData name="Lorenzo Ariemma" userId="359e4d9b-18ad-408c-9e1b-373fb95ff396" providerId="ADAL" clId="{377C1D1D-D4B7-4D37-8196-23FBBE1CF6C9}" dt="2023-10-22T11:37:29" v="3504"/>
          <ac:grpSpMkLst>
            <pc:docMk/>
            <pc:sldMk cId="3051022189" sldId="423"/>
            <ac:grpSpMk id="9" creationId="{2B1F274D-70E3-01BC-FAF2-F2AAAE7F6E5B}"/>
          </ac:grpSpMkLst>
        </pc:grpChg>
      </pc:sldChg>
      <pc:sldChg chg="addSp modSp new mod">
        <pc:chgData name="Lorenzo Ariemma" userId="359e4d9b-18ad-408c-9e1b-373fb95ff396" providerId="ADAL" clId="{377C1D1D-D4B7-4D37-8196-23FBBE1CF6C9}" dt="2023-10-22T11:58:17.268" v="4629" actId="14826"/>
        <pc:sldMkLst>
          <pc:docMk/>
          <pc:sldMk cId="2625790044" sldId="424"/>
        </pc:sldMkLst>
        <pc:spChg chg="mod">
          <ac:chgData name="Lorenzo Ariemma" userId="359e4d9b-18ad-408c-9e1b-373fb95ff396" providerId="ADAL" clId="{377C1D1D-D4B7-4D37-8196-23FBBE1CF6C9}" dt="2023-10-22T11:39:40.462" v="3589" actId="20577"/>
          <ac:spMkLst>
            <pc:docMk/>
            <pc:sldMk cId="2625790044" sldId="424"/>
            <ac:spMk id="2" creationId="{492A6FE2-1892-C5A6-DCFF-FCFC4C1F74E4}"/>
          </ac:spMkLst>
        </pc:spChg>
        <pc:spChg chg="mod">
          <ac:chgData name="Lorenzo Ariemma" userId="359e4d9b-18ad-408c-9e1b-373fb95ff396" providerId="ADAL" clId="{377C1D1D-D4B7-4D37-8196-23FBBE1CF6C9}" dt="2023-10-22T11:39:57.419" v="3659" actId="20577"/>
          <ac:spMkLst>
            <pc:docMk/>
            <pc:sldMk cId="2625790044" sldId="424"/>
            <ac:spMk id="3" creationId="{CA9F0308-4D8D-DDE1-EA8B-A1927DA665D9}"/>
          </ac:spMkLst>
        </pc:spChg>
        <pc:picChg chg="add mod">
          <ac:chgData name="Lorenzo Ariemma" userId="359e4d9b-18ad-408c-9e1b-373fb95ff396" providerId="ADAL" clId="{377C1D1D-D4B7-4D37-8196-23FBBE1CF6C9}" dt="2023-10-22T11:58:17.268" v="4629" actId="14826"/>
          <ac:picMkLst>
            <pc:docMk/>
            <pc:sldMk cId="2625790044" sldId="424"/>
            <ac:picMk id="7" creationId="{7B083990-4F23-06EB-AEEE-905FEC7E7BB3}"/>
          </ac:picMkLst>
        </pc:picChg>
      </pc:sldChg>
      <pc:sldChg chg="addSp modSp add mod">
        <pc:chgData name="Lorenzo Ariemma" userId="359e4d9b-18ad-408c-9e1b-373fb95ff396" providerId="ADAL" clId="{377C1D1D-D4B7-4D37-8196-23FBBE1CF6C9}" dt="2023-10-22T12:05:16.436" v="5083" actId="20577"/>
        <pc:sldMkLst>
          <pc:docMk/>
          <pc:sldMk cId="2426378745" sldId="425"/>
        </pc:sldMkLst>
        <pc:spChg chg="mod">
          <ac:chgData name="Lorenzo Ariemma" userId="359e4d9b-18ad-408c-9e1b-373fb95ff396" providerId="ADAL" clId="{377C1D1D-D4B7-4D37-8196-23FBBE1CF6C9}" dt="2023-10-22T11:42:42.412" v="3689" actId="20577"/>
          <ac:spMkLst>
            <pc:docMk/>
            <pc:sldMk cId="2426378745" sldId="425"/>
            <ac:spMk id="2" creationId="{407654E1-3A3D-6294-C959-7D26EC0E69EB}"/>
          </ac:spMkLst>
        </pc:spChg>
        <pc:spChg chg="add mod">
          <ac:chgData name="Lorenzo Ariemma" userId="359e4d9b-18ad-408c-9e1b-373fb95ff396" providerId="ADAL" clId="{377C1D1D-D4B7-4D37-8196-23FBBE1CF6C9}" dt="2023-10-22T11:44:37.457" v="3739" actId="1076"/>
          <ac:spMkLst>
            <pc:docMk/>
            <pc:sldMk cId="2426378745" sldId="425"/>
            <ac:spMk id="5" creationId="{0E2C5872-F397-4CDD-F98F-A65F685B0ADB}"/>
          </ac:spMkLst>
        </pc:spChg>
        <pc:spChg chg="mod">
          <ac:chgData name="Lorenzo Ariemma" userId="359e4d9b-18ad-408c-9e1b-373fb95ff396" providerId="ADAL" clId="{377C1D1D-D4B7-4D37-8196-23FBBE1CF6C9}" dt="2023-10-22T12:05:14.010" v="5079" actId="20577"/>
          <ac:spMkLst>
            <pc:docMk/>
            <pc:sldMk cId="2426378745" sldId="425"/>
            <ac:spMk id="19" creationId="{3C2CACA9-9053-2C1E-9F12-CC5A5DC68F73}"/>
          </ac:spMkLst>
        </pc:spChg>
        <pc:spChg chg="mod">
          <ac:chgData name="Lorenzo Ariemma" userId="359e4d9b-18ad-408c-9e1b-373fb95ff396" providerId="ADAL" clId="{377C1D1D-D4B7-4D37-8196-23FBBE1CF6C9}" dt="2023-10-22T12:05:16.436" v="5083" actId="20577"/>
          <ac:spMkLst>
            <pc:docMk/>
            <pc:sldMk cId="2426378745" sldId="425"/>
            <ac:spMk id="54" creationId="{72BBC7E1-9077-14B2-83C4-4BA651F14E41}"/>
          </ac:spMkLst>
        </pc:spChg>
        <pc:picChg chg="add mod">
          <ac:chgData name="Lorenzo Ariemma" userId="359e4d9b-18ad-408c-9e1b-373fb95ff396" providerId="ADAL" clId="{377C1D1D-D4B7-4D37-8196-23FBBE1CF6C9}" dt="2023-10-22T11:44:20.072" v="3714" actId="1076"/>
          <ac:picMkLst>
            <pc:docMk/>
            <pc:sldMk cId="2426378745" sldId="425"/>
            <ac:picMk id="1026" creationId="{4007164A-C328-1D21-823C-FCB894F821C3}"/>
          </ac:picMkLst>
        </pc:picChg>
      </pc:sldChg>
      <pc:sldChg chg="addSp delSp modSp new mod modAnim">
        <pc:chgData name="Lorenzo Ariemma" userId="359e4d9b-18ad-408c-9e1b-373fb95ff396" providerId="ADAL" clId="{377C1D1D-D4B7-4D37-8196-23FBBE1CF6C9}" dt="2023-10-22T11:50:11.554" v="4149" actId="14100"/>
        <pc:sldMkLst>
          <pc:docMk/>
          <pc:sldMk cId="1368842055" sldId="426"/>
        </pc:sldMkLst>
        <pc:spChg chg="mod">
          <ac:chgData name="Lorenzo Ariemma" userId="359e4d9b-18ad-408c-9e1b-373fb95ff396" providerId="ADAL" clId="{377C1D1D-D4B7-4D37-8196-23FBBE1CF6C9}" dt="2023-10-22T11:44:53.845" v="3785" actId="20577"/>
          <ac:spMkLst>
            <pc:docMk/>
            <pc:sldMk cId="1368842055" sldId="426"/>
            <ac:spMk id="2" creationId="{F8F43BB4-E768-4F9F-0F80-2EB68A30198F}"/>
          </ac:spMkLst>
        </pc:spChg>
        <pc:spChg chg="mod">
          <ac:chgData name="Lorenzo Ariemma" userId="359e4d9b-18ad-408c-9e1b-373fb95ff396" providerId="ADAL" clId="{377C1D1D-D4B7-4D37-8196-23FBBE1CF6C9}" dt="2023-10-22T11:45:12.966" v="3872" actId="20577"/>
          <ac:spMkLst>
            <pc:docMk/>
            <pc:sldMk cId="1368842055" sldId="426"/>
            <ac:spMk id="5" creationId="{11636F53-2D21-17E0-B14A-256352CFDCB5}"/>
          </ac:spMkLst>
        </pc:spChg>
        <pc:spChg chg="mod">
          <ac:chgData name="Lorenzo Ariemma" userId="359e4d9b-18ad-408c-9e1b-373fb95ff396" providerId="ADAL" clId="{377C1D1D-D4B7-4D37-8196-23FBBE1CF6C9}" dt="2023-10-22T11:46:31.082" v="3924" actId="14100"/>
          <ac:spMkLst>
            <pc:docMk/>
            <pc:sldMk cId="1368842055" sldId="426"/>
            <ac:spMk id="7" creationId="{92B1086B-85C0-D7E5-9530-226314579BC7}"/>
          </ac:spMkLst>
        </pc:spChg>
        <pc:spChg chg="mod">
          <ac:chgData name="Lorenzo Ariemma" userId="359e4d9b-18ad-408c-9e1b-373fb95ff396" providerId="ADAL" clId="{377C1D1D-D4B7-4D37-8196-23FBBE1CF6C9}" dt="2023-10-22T11:46:34.558" v="3925" actId="14100"/>
          <ac:spMkLst>
            <pc:docMk/>
            <pc:sldMk cId="1368842055" sldId="426"/>
            <ac:spMk id="8" creationId="{D0085755-7BF5-ABA6-246A-7493DB7B1B10}"/>
          </ac:spMkLst>
        </pc:spChg>
        <pc:spChg chg="mod">
          <ac:chgData name="Lorenzo Ariemma" userId="359e4d9b-18ad-408c-9e1b-373fb95ff396" providerId="ADAL" clId="{377C1D1D-D4B7-4D37-8196-23FBBE1CF6C9}" dt="2023-10-22T11:45:18.408" v="3873"/>
          <ac:spMkLst>
            <pc:docMk/>
            <pc:sldMk cId="1368842055" sldId="426"/>
            <ac:spMk id="10" creationId="{26428383-F6FF-B111-E5BF-985AE04F1671}"/>
          </ac:spMkLst>
        </pc:spChg>
        <pc:spChg chg="mod">
          <ac:chgData name="Lorenzo Ariemma" userId="359e4d9b-18ad-408c-9e1b-373fb95ff396" providerId="ADAL" clId="{377C1D1D-D4B7-4D37-8196-23FBBE1CF6C9}" dt="2023-10-22T11:45:18.408" v="3873"/>
          <ac:spMkLst>
            <pc:docMk/>
            <pc:sldMk cId="1368842055" sldId="426"/>
            <ac:spMk id="11" creationId="{049FE961-1F0F-C02D-0931-BB1425BBAD96}"/>
          </ac:spMkLst>
        </pc:spChg>
        <pc:spChg chg="mod">
          <ac:chgData name="Lorenzo Ariemma" userId="359e4d9b-18ad-408c-9e1b-373fb95ff396" providerId="ADAL" clId="{377C1D1D-D4B7-4D37-8196-23FBBE1CF6C9}" dt="2023-10-22T11:45:18.408" v="3873"/>
          <ac:spMkLst>
            <pc:docMk/>
            <pc:sldMk cId="1368842055" sldId="426"/>
            <ac:spMk id="12" creationId="{08090F15-E140-D444-B7E5-C8BE72E87F08}"/>
          </ac:spMkLst>
        </pc:spChg>
        <pc:spChg chg="add del">
          <ac:chgData name="Lorenzo Ariemma" userId="359e4d9b-18ad-408c-9e1b-373fb95ff396" providerId="ADAL" clId="{377C1D1D-D4B7-4D37-8196-23FBBE1CF6C9}" dt="2023-10-22T11:45:51.084" v="3877"/>
          <ac:spMkLst>
            <pc:docMk/>
            <pc:sldMk cId="1368842055" sldId="426"/>
            <ac:spMk id="13" creationId="{85EAE063-1F8B-F9E4-37DB-D863AE28F07B}"/>
          </ac:spMkLst>
        </pc:spChg>
        <pc:spChg chg="add del mod">
          <ac:chgData name="Lorenzo Ariemma" userId="359e4d9b-18ad-408c-9e1b-373fb95ff396" providerId="ADAL" clId="{377C1D1D-D4B7-4D37-8196-23FBBE1CF6C9}" dt="2023-10-22T11:45:50.762" v="3876"/>
          <ac:spMkLst>
            <pc:docMk/>
            <pc:sldMk cId="1368842055" sldId="426"/>
            <ac:spMk id="14" creationId="{57EC8E35-116A-AAA9-7AB9-AF52E858ABD4}"/>
          </ac:spMkLst>
        </pc:spChg>
        <pc:spChg chg="add del">
          <ac:chgData name="Lorenzo Ariemma" userId="359e4d9b-18ad-408c-9e1b-373fb95ff396" providerId="ADAL" clId="{377C1D1D-D4B7-4D37-8196-23FBBE1CF6C9}" dt="2023-10-22T11:45:55.930" v="3879"/>
          <ac:spMkLst>
            <pc:docMk/>
            <pc:sldMk cId="1368842055" sldId="426"/>
            <ac:spMk id="15" creationId="{50CF6F86-61FD-9878-F166-346AAD4EAA4E}"/>
          </ac:spMkLst>
        </pc:spChg>
        <pc:spChg chg="add del">
          <ac:chgData name="Lorenzo Ariemma" userId="359e4d9b-18ad-408c-9e1b-373fb95ff396" providerId="ADAL" clId="{377C1D1D-D4B7-4D37-8196-23FBBE1CF6C9}" dt="2023-10-22T11:46:11.805" v="3890"/>
          <ac:spMkLst>
            <pc:docMk/>
            <pc:sldMk cId="1368842055" sldId="426"/>
            <ac:spMk id="16" creationId="{A5D94E00-C90C-1A94-9200-F5D0D8695C3B}"/>
          </ac:spMkLst>
        </pc:spChg>
        <pc:spChg chg="add mod">
          <ac:chgData name="Lorenzo Ariemma" userId="359e4d9b-18ad-408c-9e1b-373fb95ff396" providerId="ADAL" clId="{377C1D1D-D4B7-4D37-8196-23FBBE1CF6C9}" dt="2023-10-22T11:49:36.773" v="4122" actId="1037"/>
          <ac:spMkLst>
            <pc:docMk/>
            <pc:sldMk cId="1368842055" sldId="426"/>
            <ac:spMk id="17" creationId="{6E64F227-C861-98C4-35E3-DD0AF0A1C05D}"/>
          </ac:spMkLst>
        </pc:spChg>
        <pc:spChg chg="add mod">
          <ac:chgData name="Lorenzo Ariemma" userId="359e4d9b-18ad-408c-9e1b-373fb95ff396" providerId="ADAL" clId="{377C1D1D-D4B7-4D37-8196-23FBBE1CF6C9}" dt="2023-10-22T11:49:55.770" v="4142" actId="1076"/>
          <ac:spMkLst>
            <pc:docMk/>
            <pc:sldMk cId="1368842055" sldId="426"/>
            <ac:spMk id="18" creationId="{87970204-5D8C-9A2C-BF82-45BA508C29B8}"/>
          </ac:spMkLst>
        </pc:spChg>
        <pc:spChg chg="add mod">
          <ac:chgData name="Lorenzo Ariemma" userId="359e4d9b-18ad-408c-9e1b-373fb95ff396" providerId="ADAL" clId="{377C1D1D-D4B7-4D37-8196-23FBBE1CF6C9}" dt="2023-10-22T11:50:04.988" v="4147" actId="1038"/>
          <ac:spMkLst>
            <pc:docMk/>
            <pc:sldMk cId="1368842055" sldId="426"/>
            <ac:spMk id="19" creationId="{AA924A0C-570B-C31D-2C3B-FDD90646E34E}"/>
          </ac:spMkLst>
        </pc:spChg>
        <pc:spChg chg="add mod">
          <ac:chgData name="Lorenzo Ariemma" userId="359e4d9b-18ad-408c-9e1b-373fb95ff396" providerId="ADAL" clId="{377C1D1D-D4B7-4D37-8196-23FBBE1CF6C9}" dt="2023-10-22T11:50:11.554" v="4149" actId="14100"/>
          <ac:spMkLst>
            <pc:docMk/>
            <pc:sldMk cId="1368842055" sldId="426"/>
            <ac:spMk id="20" creationId="{D9D26E69-E967-2CE9-98EE-2BF9920E65D1}"/>
          </ac:spMkLst>
        </pc:spChg>
        <pc:grpChg chg="add mod">
          <ac:chgData name="Lorenzo Ariemma" userId="359e4d9b-18ad-408c-9e1b-373fb95ff396" providerId="ADAL" clId="{377C1D1D-D4B7-4D37-8196-23FBBE1CF6C9}" dt="2023-10-22T11:46:40.383" v="3930" actId="1035"/>
          <ac:grpSpMkLst>
            <pc:docMk/>
            <pc:sldMk cId="1368842055" sldId="426"/>
            <ac:grpSpMk id="6" creationId="{D23FBA31-03C5-BD96-6C8C-0DC788C9ABAB}"/>
          </ac:grpSpMkLst>
        </pc:grpChg>
        <pc:grpChg chg="mod">
          <ac:chgData name="Lorenzo Ariemma" userId="359e4d9b-18ad-408c-9e1b-373fb95ff396" providerId="ADAL" clId="{377C1D1D-D4B7-4D37-8196-23FBBE1CF6C9}" dt="2023-10-22T11:45:18.408" v="3873"/>
          <ac:grpSpMkLst>
            <pc:docMk/>
            <pc:sldMk cId="1368842055" sldId="426"/>
            <ac:grpSpMk id="9" creationId="{F65B294E-4B41-2267-DC51-8916330F12D2}"/>
          </ac:grpSpMkLst>
        </pc:grpChg>
      </pc:sldChg>
      <pc:sldChg chg="addSp modSp add mod modAnim">
        <pc:chgData name="Lorenzo Ariemma" userId="359e4d9b-18ad-408c-9e1b-373fb95ff396" providerId="ADAL" clId="{377C1D1D-D4B7-4D37-8196-23FBBE1CF6C9}" dt="2023-10-22T11:52:15.336" v="4211" actId="20577"/>
        <pc:sldMkLst>
          <pc:docMk/>
          <pc:sldMk cId="3931191380" sldId="427"/>
        </pc:sldMkLst>
        <pc:spChg chg="mod">
          <ac:chgData name="Lorenzo Ariemma" userId="359e4d9b-18ad-408c-9e1b-373fb95ff396" providerId="ADAL" clId="{377C1D1D-D4B7-4D37-8196-23FBBE1CF6C9}" dt="2023-10-22T11:50:24.529" v="4160" actId="20577"/>
          <ac:spMkLst>
            <pc:docMk/>
            <pc:sldMk cId="3931191380" sldId="427"/>
            <ac:spMk id="2" creationId="{407654E1-3A3D-6294-C959-7D26EC0E69EB}"/>
          </ac:spMkLst>
        </pc:spChg>
        <pc:spChg chg="add mod">
          <ac:chgData name="Lorenzo Ariemma" userId="359e4d9b-18ad-408c-9e1b-373fb95ff396" providerId="ADAL" clId="{377C1D1D-D4B7-4D37-8196-23FBBE1CF6C9}" dt="2023-10-22T11:50:51.441" v="4168" actId="20577"/>
          <ac:spMkLst>
            <pc:docMk/>
            <pc:sldMk cId="3931191380" sldId="427"/>
            <ac:spMk id="81" creationId="{6454C03A-F6E7-0545-D100-0996635A45D3}"/>
          </ac:spMkLst>
        </pc:spChg>
        <pc:spChg chg="add mod">
          <ac:chgData name="Lorenzo Ariemma" userId="359e4d9b-18ad-408c-9e1b-373fb95ff396" providerId="ADAL" clId="{377C1D1D-D4B7-4D37-8196-23FBBE1CF6C9}" dt="2023-10-22T11:52:15.336" v="4211" actId="20577"/>
          <ac:spMkLst>
            <pc:docMk/>
            <pc:sldMk cId="3931191380" sldId="427"/>
            <ac:spMk id="82" creationId="{7E96DEDE-05B9-A77B-1872-C1F62AC3CBEA}"/>
          </ac:spMkLst>
        </pc:spChg>
        <pc:picChg chg="mod">
          <ac:chgData name="Lorenzo Ariemma" userId="359e4d9b-18ad-408c-9e1b-373fb95ff396" providerId="ADAL" clId="{377C1D1D-D4B7-4D37-8196-23FBBE1CF6C9}" dt="2023-10-22T11:50:42.391" v="4164" actId="166"/>
          <ac:picMkLst>
            <pc:docMk/>
            <pc:sldMk cId="3931191380" sldId="427"/>
            <ac:picMk id="1026" creationId="{4007164A-C328-1D21-823C-FCB894F821C3}"/>
          </ac:picMkLst>
        </pc:picChg>
        <pc:cxnChg chg="add mod">
          <ac:chgData name="Lorenzo Ariemma" userId="359e4d9b-18ad-408c-9e1b-373fb95ff396" providerId="ADAL" clId="{377C1D1D-D4B7-4D37-8196-23FBBE1CF6C9}" dt="2023-10-22T11:50:36.364" v="4163" actId="14100"/>
          <ac:cxnSpMkLst>
            <pc:docMk/>
            <pc:sldMk cId="3931191380" sldId="427"/>
            <ac:cxnSpMk id="6" creationId="{0177A9E9-150E-C07C-705E-8749CEC112AE}"/>
          </ac:cxnSpMkLst>
        </pc:cxnChg>
      </pc:sldChg>
      <pc:sldChg chg="modSp new mod">
        <pc:chgData name="Lorenzo Ariemma" userId="359e4d9b-18ad-408c-9e1b-373fb95ff396" providerId="ADAL" clId="{377C1D1D-D4B7-4D37-8196-23FBBE1CF6C9}" dt="2023-10-22T11:55:03.818" v="4515" actId="20577"/>
        <pc:sldMkLst>
          <pc:docMk/>
          <pc:sldMk cId="2567595907" sldId="428"/>
        </pc:sldMkLst>
        <pc:spChg chg="mod">
          <ac:chgData name="Lorenzo Ariemma" userId="359e4d9b-18ad-408c-9e1b-373fb95ff396" providerId="ADAL" clId="{377C1D1D-D4B7-4D37-8196-23FBBE1CF6C9}" dt="2023-10-22T11:52:41.606" v="4259" actId="20577"/>
          <ac:spMkLst>
            <pc:docMk/>
            <pc:sldMk cId="2567595907" sldId="428"/>
            <ac:spMk id="2" creationId="{419F1773-5C1A-7E58-5786-E4710A06340B}"/>
          </ac:spMkLst>
        </pc:spChg>
        <pc:spChg chg="mod">
          <ac:chgData name="Lorenzo Ariemma" userId="359e4d9b-18ad-408c-9e1b-373fb95ff396" providerId="ADAL" clId="{377C1D1D-D4B7-4D37-8196-23FBBE1CF6C9}" dt="2023-10-22T11:55:03.818" v="4515" actId="20577"/>
          <ac:spMkLst>
            <pc:docMk/>
            <pc:sldMk cId="2567595907" sldId="428"/>
            <ac:spMk id="5" creationId="{B9B7B08F-7B54-8293-702E-097A69B3C2A8}"/>
          </ac:spMkLst>
        </pc:spChg>
      </pc:sldChg>
      <pc:sldChg chg="addSp modSp new mod">
        <pc:chgData name="Lorenzo Ariemma" userId="359e4d9b-18ad-408c-9e1b-373fb95ff396" providerId="ADAL" clId="{377C1D1D-D4B7-4D37-8196-23FBBE1CF6C9}" dt="2023-10-22T11:59:42.867" v="4675" actId="20577"/>
        <pc:sldMkLst>
          <pc:docMk/>
          <pc:sldMk cId="3680964112" sldId="429"/>
        </pc:sldMkLst>
        <pc:spChg chg="mod">
          <ac:chgData name="Lorenzo Ariemma" userId="359e4d9b-18ad-408c-9e1b-373fb95ff396" providerId="ADAL" clId="{377C1D1D-D4B7-4D37-8196-23FBBE1CF6C9}" dt="2023-10-22T11:59:42.867" v="4675" actId="20577"/>
          <ac:spMkLst>
            <pc:docMk/>
            <pc:sldMk cId="3680964112" sldId="429"/>
            <ac:spMk id="2" creationId="{FA5742F1-1F4D-77BB-B626-321796E6B23A}"/>
          </ac:spMkLst>
        </pc:spChg>
        <pc:spChg chg="mod">
          <ac:chgData name="Lorenzo Ariemma" userId="359e4d9b-18ad-408c-9e1b-373fb95ff396" providerId="ADAL" clId="{377C1D1D-D4B7-4D37-8196-23FBBE1CF6C9}" dt="2023-10-22T11:56:17.592" v="4623" actId="20577"/>
          <ac:spMkLst>
            <pc:docMk/>
            <pc:sldMk cId="3680964112" sldId="429"/>
            <ac:spMk id="5" creationId="{2DADAEBD-9876-AA88-D17B-EBE952A62004}"/>
          </ac:spMkLst>
        </pc:spChg>
        <pc:picChg chg="add mod">
          <ac:chgData name="Lorenzo Ariemma" userId="359e4d9b-18ad-408c-9e1b-373fb95ff396" providerId="ADAL" clId="{377C1D1D-D4B7-4D37-8196-23FBBE1CF6C9}" dt="2023-10-22T11:57:28.073" v="4628" actId="1076"/>
          <ac:picMkLst>
            <pc:docMk/>
            <pc:sldMk cId="3680964112" sldId="429"/>
            <ac:picMk id="7" creationId="{61DF2B60-9F9C-FD8F-58C9-DC9FE31B556C}"/>
          </ac:picMkLst>
        </pc:picChg>
      </pc:sldChg>
      <pc:sldChg chg="addSp modSp new mod">
        <pc:chgData name="Lorenzo Ariemma" userId="359e4d9b-18ad-408c-9e1b-373fb95ff396" providerId="ADAL" clId="{377C1D1D-D4B7-4D37-8196-23FBBE1CF6C9}" dt="2023-10-22T12:01:32.249" v="4734" actId="1036"/>
        <pc:sldMkLst>
          <pc:docMk/>
          <pc:sldMk cId="1091720416" sldId="430"/>
        </pc:sldMkLst>
        <pc:spChg chg="mod">
          <ac:chgData name="Lorenzo Ariemma" userId="359e4d9b-18ad-408c-9e1b-373fb95ff396" providerId="ADAL" clId="{377C1D1D-D4B7-4D37-8196-23FBBE1CF6C9}" dt="2023-10-22T11:59:37.182" v="4665" actId="20577"/>
          <ac:spMkLst>
            <pc:docMk/>
            <pc:sldMk cId="1091720416" sldId="430"/>
            <ac:spMk id="2" creationId="{599EFCAA-148D-5581-3F3B-3B8D3E9333DC}"/>
          </ac:spMkLst>
        </pc:spChg>
        <pc:spChg chg="mod">
          <ac:chgData name="Lorenzo Ariemma" userId="359e4d9b-18ad-408c-9e1b-373fb95ff396" providerId="ADAL" clId="{377C1D1D-D4B7-4D37-8196-23FBBE1CF6C9}" dt="2023-10-22T12:01:18.858" v="4731" actId="20577"/>
          <ac:spMkLst>
            <pc:docMk/>
            <pc:sldMk cId="1091720416" sldId="430"/>
            <ac:spMk id="5" creationId="{F8E5A648-F60C-C641-37ED-8F58BEB52675}"/>
          </ac:spMkLst>
        </pc:spChg>
        <pc:picChg chg="add mod">
          <ac:chgData name="Lorenzo Ariemma" userId="359e4d9b-18ad-408c-9e1b-373fb95ff396" providerId="ADAL" clId="{377C1D1D-D4B7-4D37-8196-23FBBE1CF6C9}" dt="2023-10-22T12:01:32.249" v="4734" actId="1036"/>
          <ac:picMkLst>
            <pc:docMk/>
            <pc:sldMk cId="1091720416" sldId="430"/>
            <ac:picMk id="7" creationId="{9CC4FD8A-54D6-864E-2F1C-28823D2629D3}"/>
          </ac:picMkLst>
        </pc:picChg>
      </pc:sldChg>
      <pc:sldChg chg="addSp delSp modSp new mod">
        <pc:chgData name="Lorenzo Ariemma" userId="359e4d9b-18ad-408c-9e1b-373fb95ff396" providerId="ADAL" clId="{377C1D1D-D4B7-4D37-8196-23FBBE1CF6C9}" dt="2023-10-22T12:03:19.429" v="4827" actId="1076"/>
        <pc:sldMkLst>
          <pc:docMk/>
          <pc:sldMk cId="3734678115" sldId="431"/>
        </pc:sldMkLst>
        <pc:spChg chg="mod">
          <ac:chgData name="Lorenzo Ariemma" userId="359e4d9b-18ad-408c-9e1b-373fb95ff396" providerId="ADAL" clId="{377C1D1D-D4B7-4D37-8196-23FBBE1CF6C9}" dt="2023-10-22T12:01:47.444" v="4764" actId="20577"/>
          <ac:spMkLst>
            <pc:docMk/>
            <pc:sldMk cId="3734678115" sldId="431"/>
            <ac:spMk id="2" creationId="{86E8759B-F464-DCC3-76C1-7499A17DC85F}"/>
          </ac:spMkLst>
        </pc:spChg>
        <pc:spChg chg="mod">
          <ac:chgData name="Lorenzo Ariemma" userId="359e4d9b-18ad-408c-9e1b-373fb95ff396" providerId="ADAL" clId="{377C1D1D-D4B7-4D37-8196-23FBBE1CF6C9}" dt="2023-10-22T12:02:05.554" v="4820" actId="20577"/>
          <ac:spMkLst>
            <pc:docMk/>
            <pc:sldMk cId="3734678115" sldId="431"/>
            <ac:spMk id="5" creationId="{AFFB446C-6C49-0D4A-D0E4-DC9BB4B0F369}"/>
          </ac:spMkLst>
        </pc:spChg>
        <pc:picChg chg="add del mod modCrop">
          <ac:chgData name="Lorenzo Ariemma" userId="359e4d9b-18ad-408c-9e1b-373fb95ff396" providerId="ADAL" clId="{377C1D1D-D4B7-4D37-8196-23FBBE1CF6C9}" dt="2023-10-22T12:03:02.330" v="4825" actId="478"/>
          <ac:picMkLst>
            <pc:docMk/>
            <pc:sldMk cId="3734678115" sldId="431"/>
            <ac:picMk id="7" creationId="{A7D36322-E74E-45EC-6D52-C4FEAAAA26BB}"/>
          </ac:picMkLst>
        </pc:picChg>
        <pc:picChg chg="add mod">
          <ac:chgData name="Lorenzo Ariemma" userId="359e4d9b-18ad-408c-9e1b-373fb95ff396" providerId="ADAL" clId="{377C1D1D-D4B7-4D37-8196-23FBBE1CF6C9}" dt="2023-10-22T12:03:19.429" v="4827" actId="1076"/>
          <ac:picMkLst>
            <pc:docMk/>
            <pc:sldMk cId="3734678115" sldId="431"/>
            <ac:picMk id="9" creationId="{B86F5658-D744-07B8-1D51-AB6763D2417D}"/>
          </ac:picMkLst>
        </pc:picChg>
      </pc:sldChg>
      <pc:sldChg chg="addSp modSp new mod">
        <pc:chgData name="Lorenzo Ariemma" userId="359e4d9b-18ad-408c-9e1b-373fb95ff396" providerId="ADAL" clId="{377C1D1D-D4B7-4D37-8196-23FBBE1CF6C9}" dt="2023-10-22T12:04:24.733" v="4947" actId="732"/>
        <pc:sldMkLst>
          <pc:docMk/>
          <pc:sldMk cId="2481877979" sldId="432"/>
        </pc:sldMkLst>
        <pc:spChg chg="mod">
          <ac:chgData name="Lorenzo Ariemma" userId="359e4d9b-18ad-408c-9e1b-373fb95ff396" providerId="ADAL" clId="{377C1D1D-D4B7-4D37-8196-23FBBE1CF6C9}" dt="2023-10-22T12:03:39.181" v="4857" actId="20577"/>
          <ac:spMkLst>
            <pc:docMk/>
            <pc:sldMk cId="2481877979" sldId="432"/>
            <ac:spMk id="2" creationId="{817AE230-23D4-13EE-1DD1-3140A55EBE19}"/>
          </ac:spMkLst>
        </pc:spChg>
        <pc:spChg chg="mod">
          <ac:chgData name="Lorenzo Ariemma" userId="359e4d9b-18ad-408c-9e1b-373fb95ff396" providerId="ADAL" clId="{377C1D1D-D4B7-4D37-8196-23FBBE1CF6C9}" dt="2023-10-22T12:04:05.231" v="4944" actId="20577"/>
          <ac:spMkLst>
            <pc:docMk/>
            <pc:sldMk cId="2481877979" sldId="432"/>
            <ac:spMk id="5" creationId="{D2E77B11-EB3F-A554-BA24-16219D2E42CC}"/>
          </ac:spMkLst>
        </pc:spChg>
        <pc:picChg chg="add mod modCrop">
          <ac:chgData name="Lorenzo Ariemma" userId="359e4d9b-18ad-408c-9e1b-373fb95ff396" providerId="ADAL" clId="{377C1D1D-D4B7-4D37-8196-23FBBE1CF6C9}" dt="2023-10-22T12:04:24.733" v="4947" actId="732"/>
          <ac:picMkLst>
            <pc:docMk/>
            <pc:sldMk cId="2481877979" sldId="432"/>
            <ac:picMk id="7" creationId="{BA11DF61-EA29-FAB4-8953-B9B15C59182D}"/>
          </ac:picMkLst>
        </pc:picChg>
      </pc:sldChg>
      <pc:sldChg chg="modSp new mod">
        <pc:chgData name="Lorenzo Ariemma" userId="359e4d9b-18ad-408c-9e1b-373fb95ff396" providerId="ADAL" clId="{377C1D1D-D4B7-4D37-8196-23FBBE1CF6C9}" dt="2023-10-22T12:06:10.499" v="5213" actId="20577"/>
        <pc:sldMkLst>
          <pc:docMk/>
          <pc:sldMk cId="2703889491" sldId="433"/>
        </pc:sldMkLst>
        <pc:spChg chg="mod">
          <ac:chgData name="Lorenzo Ariemma" userId="359e4d9b-18ad-408c-9e1b-373fb95ff396" providerId="ADAL" clId="{377C1D1D-D4B7-4D37-8196-23FBBE1CF6C9}" dt="2023-10-22T12:06:10.499" v="5213" actId="20577"/>
          <ac:spMkLst>
            <pc:docMk/>
            <pc:sldMk cId="2703889491" sldId="433"/>
            <ac:spMk id="2" creationId="{33775A34-5D6B-BC74-0C53-D28C7ED5A6D8}"/>
          </ac:spMkLst>
        </pc:spChg>
        <pc:spChg chg="mod">
          <ac:chgData name="Lorenzo Ariemma" userId="359e4d9b-18ad-408c-9e1b-373fb95ff396" providerId="ADAL" clId="{377C1D1D-D4B7-4D37-8196-23FBBE1CF6C9}" dt="2023-10-22T12:06:02.035" v="5212" actId="20577"/>
          <ac:spMkLst>
            <pc:docMk/>
            <pc:sldMk cId="2703889491" sldId="433"/>
            <ac:spMk id="5" creationId="{B440B125-A6BC-F192-D489-6C6045DCEA1C}"/>
          </ac:spMkLst>
        </pc:spChg>
      </pc:sldChg>
      <pc:sldChg chg="modSp new mod">
        <pc:chgData name="Lorenzo Ariemma" userId="359e4d9b-18ad-408c-9e1b-373fb95ff396" providerId="ADAL" clId="{377C1D1D-D4B7-4D37-8196-23FBBE1CF6C9}" dt="2023-10-22T12:15:44.981" v="5764" actId="20577"/>
        <pc:sldMkLst>
          <pc:docMk/>
          <pc:sldMk cId="4119161860" sldId="434"/>
        </pc:sldMkLst>
        <pc:spChg chg="mod">
          <ac:chgData name="Lorenzo Ariemma" userId="359e4d9b-18ad-408c-9e1b-373fb95ff396" providerId="ADAL" clId="{377C1D1D-D4B7-4D37-8196-23FBBE1CF6C9}" dt="2023-10-22T12:14:24.405" v="5469" actId="20577"/>
          <ac:spMkLst>
            <pc:docMk/>
            <pc:sldMk cId="4119161860" sldId="434"/>
            <ac:spMk id="2" creationId="{1FC482F6-C56A-9464-312D-F89061E3A1C2}"/>
          </ac:spMkLst>
        </pc:spChg>
        <pc:spChg chg="mod">
          <ac:chgData name="Lorenzo Ariemma" userId="359e4d9b-18ad-408c-9e1b-373fb95ff396" providerId="ADAL" clId="{377C1D1D-D4B7-4D37-8196-23FBBE1CF6C9}" dt="2023-10-22T12:15:44.981" v="5764" actId="20577"/>
          <ac:spMkLst>
            <pc:docMk/>
            <pc:sldMk cId="4119161860" sldId="434"/>
            <ac:spMk id="5" creationId="{F2482215-8863-E9C4-02B4-1DA300359FD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69A1CBB-2A92-4036-8322-18864D38D428}"/>
              </a:ext>
            </a:extLst>
          </p:cNvPr>
          <p:cNvSpPr>
            <a:spLocks noGrp="1" noChangeArrowheads="1"/>
          </p:cNvSpPr>
          <p:nvPr>
            <p:ph type="hdr" sz="quarter"/>
          </p:nvPr>
        </p:nvSpPr>
        <p:spPr bwMode="auto">
          <a:xfrm>
            <a:off x="0" y="0"/>
            <a:ext cx="2922588" cy="48736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eaLnBrk="0" hangingPunct="0">
              <a:defRPr sz="1200">
                <a:latin typeface="Times New Roman" pitchFamily="18" charset="0"/>
              </a:defRPr>
            </a:lvl1pPr>
          </a:lstStyle>
          <a:p>
            <a:pPr>
              <a:defRPr/>
            </a:pPr>
            <a:endParaRPr lang="en-US"/>
          </a:p>
        </p:txBody>
      </p:sp>
      <p:sp>
        <p:nvSpPr>
          <p:cNvPr id="40963" name="Rectangle 3">
            <a:extLst>
              <a:ext uri="{FF2B5EF4-FFF2-40B4-BE49-F238E27FC236}">
                <a16:creationId xmlns:a16="http://schemas.microsoft.com/office/drawing/2014/main" id="{8C8A8A07-F037-4B9D-9149-4193829B96F5}"/>
              </a:ext>
            </a:extLst>
          </p:cNvPr>
          <p:cNvSpPr>
            <a:spLocks noGrp="1" noChangeArrowheads="1"/>
          </p:cNvSpPr>
          <p:nvPr>
            <p:ph type="dt" sz="quarter" idx="1"/>
          </p:nvPr>
        </p:nvSpPr>
        <p:spPr bwMode="auto">
          <a:xfrm>
            <a:off x="3821113" y="0"/>
            <a:ext cx="2922587" cy="48736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eaLnBrk="0" hangingPunct="0">
              <a:defRPr sz="1200">
                <a:latin typeface="Times New Roman" pitchFamily="18" charset="0"/>
              </a:defRPr>
            </a:lvl1pPr>
          </a:lstStyle>
          <a:p>
            <a:pPr>
              <a:defRPr/>
            </a:pPr>
            <a:endParaRPr lang="en-US"/>
          </a:p>
        </p:txBody>
      </p:sp>
      <p:sp>
        <p:nvSpPr>
          <p:cNvPr id="40964" name="Rectangle 4">
            <a:extLst>
              <a:ext uri="{FF2B5EF4-FFF2-40B4-BE49-F238E27FC236}">
                <a16:creationId xmlns:a16="http://schemas.microsoft.com/office/drawing/2014/main" id="{E1185B6D-E566-4ABB-924D-5338EDFAAEAA}"/>
              </a:ext>
            </a:extLst>
          </p:cNvPr>
          <p:cNvSpPr>
            <a:spLocks noGrp="1" noChangeArrowheads="1"/>
          </p:cNvSpPr>
          <p:nvPr>
            <p:ph type="ftr" sz="quarter" idx="2"/>
          </p:nvPr>
        </p:nvSpPr>
        <p:spPr bwMode="auto">
          <a:xfrm>
            <a:off x="0" y="9266238"/>
            <a:ext cx="2922588" cy="48736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eaLnBrk="0" hangingPunct="0">
              <a:defRPr sz="1200">
                <a:latin typeface="Times New Roman" pitchFamily="18" charset="0"/>
              </a:defRPr>
            </a:lvl1pPr>
          </a:lstStyle>
          <a:p>
            <a:pPr>
              <a:defRPr/>
            </a:pPr>
            <a:endParaRPr lang="en-US"/>
          </a:p>
        </p:txBody>
      </p:sp>
      <p:sp>
        <p:nvSpPr>
          <p:cNvPr id="40965" name="Rectangle 5">
            <a:extLst>
              <a:ext uri="{FF2B5EF4-FFF2-40B4-BE49-F238E27FC236}">
                <a16:creationId xmlns:a16="http://schemas.microsoft.com/office/drawing/2014/main" id="{6865947A-E2EF-4526-AF20-7EBCC10A6585}"/>
              </a:ext>
            </a:extLst>
          </p:cNvPr>
          <p:cNvSpPr>
            <a:spLocks noGrp="1" noChangeArrowheads="1"/>
          </p:cNvSpPr>
          <p:nvPr>
            <p:ph type="sldNum" sz="quarter" idx="3"/>
          </p:nvPr>
        </p:nvSpPr>
        <p:spPr bwMode="auto">
          <a:xfrm>
            <a:off x="3821113" y="9266238"/>
            <a:ext cx="2922587" cy="48736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eaLnBrk="0" hangingPunct="0">
              <a:defRPr sz="1200" smtClean="0">
                <a:latin typeface="Times New Roman" panose="02020603050405020304" pitchFamily="18" charset="0"/>
              </a:defRPr>
            </a:lvl1pPr>
          </a:lstStyle>
          <a:p>
            <a:pPr>
              <a:defRPr/>
            </a:pPr>
            <a:fld id="{153C1F5A-F83F-493A-8176-BDB1D63C5186}" type="slidenum">
              <a:rPr lang="en-US" altLang="it-IT"/>
              <a:pPr>
                <a:defRPr/>
              </a:pPr>
              <a:t>‹#›</a:t>
            </a:fld>
            <a:endParaRPr lang="en-US"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CDEED69C-BDFE-452C-BC11-9BC5C5F6F7A6}"/>
              </a:ext>
            </a:extLst>
          </p:cNvPr>
          <p:cNvSpPr>
            <a:spLocks noGrp="1" noChangeArrowheads="1"/>
          </p:cNvSpPr>
          <p:nvPr>
            <p:ph type="hdr" sz="quarter"/>
          </p:nvPr>
        </p:nvSpPr>
        <p:spPr bwMode="auto">
          <a:xfrm>
            <a:off x="0" y="0"/>
            <a:ext cx="2922588"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it-IT"/>
          </a:p>
        </p:txBody>
      </p:sp>
      <p:sp>
        <p:nvSpPr>
          <p:cNvPr id="144387" name="Rectangle 3">
            <a:extLst>
              <a:ext uri="{FF2B5EF4-FFF2-40B4-BE49-F238E27FC236}">
                <a16:creationId xmlns:a16="http://schemas.microsoft.com/office/drawing/2014/main" id="{66662D99-F973-48A9-85CF-1E7A215C8C34}"/>
              </a:ext>
            </a:extLst>
          </p:cNvPr>
          <p:cNvSpPr>
            <a:spLocks noGrp="1" noChangeArrowheads="1"/>
          </p:cNvSpPr>
          <p:nvPr>
            <p:ph type="dt" idx="1"/>
          </p:nvPr>
        </p:nvSpPr>
        <p:spPr bwMode="auto">
          <a:xfrm>
            <a:off x="3819525" y="0"/>
            <a:ext cx="2922588"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it-IT"/>
          </a:p>
        </p:txBody>
      </p:sp>
      <p:sp>
        <p:nvSpPr>
          <p:cNvPr id="3076" name="Rectangle 4">
            <a:extLst>
              <a:ext uri="{FF2B5EF4-FFF2-40B4-BE49-F238E27FC236}">
                <a16:creationId xmlns:a16="http://schemas.microsoft.com/office/drawing/2014/main" id="{EAF78272-DBC8-4299-983E-CF13302E8A5F}"/>
              </a:ext>
            </a:extLst>
          </p:cNvPr>
          <p:cNvSpPr>
            <a:spLocks noGrp="1" noRot="1" noChangeAspect="1" noChangeArrowheads="1" noTextEdit="1"/>
          </p:cNvSpPr>
          <p:nvPr>
            <p:ph type="sldImg" idx="2"/>
          </p:nvPr>
        </p:nvSpPr>
        <p:spPr bwMode="auto">
          <a:xfrm>
            <a:off x="120650" y="731838"/>
            <a:ext cx="65024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9" name="Rectangle 5">
            <a:extLst>
              <a:ext uri="{FF2B5EF4-FFF2-40B4-BE49-F238E27FC236}">
                <a16:creationId xmlns:a16="http://schemas.microsoft.com/office/drawing/2014/main" id="{2CEA0DBC-1BF5-4C64-99EE-3D08A318A14A}"/>
              </a:ext>
            </a:extLst>
          </p:cNvPr>
          <p:cNvSpPr>
            <a:spLocks noGrp="1" noChangeArrowheads="1"/>
          </p:cNvSpPr>
          <p:nvPr>
            <p:ph type="body" sz="quarter" idx="3"/>
          </p:nvPr>
        </p:nvSpPr>
        <p:spPr bwMode="auto">
          <a:xfrm>
            <a:off x="674688" y="4632325"/>
            <a:ext cx="5394325" cy="4389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144390" name="Rectangle 6">
            <a:extLst>
              <a:ext uri="{FF2B5EF4-FFF2-40B4-BE49-F238E27FC236}">
                <a16:creationId xmlns:a16="http://schemas.microsoft.com/office/drawing/2014/main" id="{6F8E3BE2-BADB-4629-9100-8315188318C9}"/>
              </a:ext>
            </a:extLst>
          </p:cNvPr>
          <p:cNvSpPr>
            <a:spLocks noGrp="1" noChangeArrowheads="1"/>
          </p:cNvSpPr>
          <p:nvPr>
            <p:ph type="ftr" sz="quarter" idx="4"/>
          </p:nvPr>
        </p:nvSpPr>
        <p:spPr bwMode="auto">
          <a:xfrm>
            <a:off x="0" y="9264650"/>
            <a:ext cx="2922588" cy="4873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it-IT"/>
          </a:p>
        </p:txBody>
      </p:sp>
      <p:sp>
        <p:nvSpPr>
          <p:cNvPr id="144391" name="Rectangle 7">
            <a:extLst>
              <a:ext uri="{FF2B5EF4-FFF2-40B4-BE49-F238E27FC236}">
                <a16:creationId xmlns:a16="http://schemas.microsoft.com/office/drawing/2014/main" id="{51069852-C094-468C-A42E-5703E32297CF}"/>
              </a:ext>
            </a:extLst>
          </p:cNvPr>
          <p:cNvSpPr>
            <a:spLocks noGrp="1" noChangeArrowheads="1"/>
          </p:cNvSpPr>
          <p:nvPr>
            <p:ph type="sldNum" sz="quarter" idx="5"/>
          </p:nvPr>
        </p:nvSpPr>
        <p:spPr bwMode="auto">
          <a:xfrm>
            <a:off x="3819525" y="9264650"/>
            <a:ext cx="2922588" cy="4873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259163BC-F645-4E16-A68F-F977CB7F7828}" type="slidenum">
              <a:rPr lang="it-IT" altLang="it-IT"/>
              <a:pPr>
                <a:defRPr/>
              </a:pPr>
              <a:t>‹#›</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lab">
    <p:spTree>
      <p:nvGrpSpPr>
        <p:cNvPr id="1" name=""/>
        <p:cNvGrpSpPr/>
        <p:nvPr/>
      </p:nvGrpSpPr>
      <p:grpSpPr>
        <a:xfrm>
          <a:off x="0" y="0"/>
          <a:ext cx="0" cy="0"/>
          <a:chOff x="0" y="0"/>
          <a:chExt cx="0" cy="0"/>
        </a:xfrm>
      </p:grpSpPr>
      <p:sp>
        <p:nvSpPr>
          <p:cNvPr id="304130" name="Rectangle 2"/>
          <p:cNvSpPr>
            <a:spLocks noGrp="1" noChangeArrowheads="1"/>
          </p:cNvSpPr>
          <p:nvPr>
            <p:ph type="ctrTitle"/>
          </p:nvPr>
        </p:nvSpPr>
        <p:spPr>
          <a:xfrm>
            <a:off x="914400" y="1988840"/>
            <a:ext cx="10363200" cy="866775"/>
          </a:xfrm>
        </p:spPr>
        <p:txBody>
          <a:bodyPr/>
          <a:lstStyle>
            <a:lvl1pPr>
              <a:defRPr sz="5400"/>
            </a:lvl1pPr>
          </a:lstStyle>
          <a:p>
            <a:r>
              <a:rPr lang="en-US"/>
              <a:t>Click to edit Master title style</a:t>
            </a:r>
            <a:endParaRPr lang="it-IT" dirty="0"/>
          </a:p>
        </p:txBody>
      </p:sp>
      <p:sp>
        <p:nvSpPr>
          <p:cNvPr id="304131" name="Rectangle 3"/>
          <p:cNvSpPr>
            <a:spLocks noGrp="1" noChangeArrowheads="1"/>
          </p:cNvSpPr>
          <p:nvPr>
            <p:ph type="subTitle" idx="1"/>
          </p:nvPr>
        </p:nvSpPr>
        <p:spPr>
          <a:xfrm>
            <a:off x="1828800" y="2996952"/>
            <a:ext cx="8534400" cy="695325"/>
          </a:xfrm>
        </p:spPr>
        <p:txBody>
          <a:bodyPr/>
          <a:lstStyle>
            <a:lvl1pPr marL="0" indent="0" algn="ctr">
              <a:buFont typeface="Wingdings" pitchFamily="2" charset="2"/>
              <a:buNone/>
              <a:defRPr sz="2400"/>
            </a:lvl1pPr>
          </a:lstStyle>
          <a:p>
            <a:r>
              <a:rPr lang="en-US"/>
              <a:t>Click to edit Master subtitle style</a:t>
            </a:r>
            <a:endParaRPr lang="it-IT" dirty="0"/>
          </a:p>
        </p:txBody>
      </p:sp>
      <p:pic>
        <p:nvPicPr>
          <p:cNvPr id="7" name="Picture 6" descr="A black background with a black square&#10;&#10;Description automatically generated with medium confidence">
            <a:extLst>
              <a:ext uri="{FF2B5EF4-FFF2-40B4-BE49-F238E27FC236}">
                <a16:creationId xmlns:a16="http://schemas.microsoft.com/office/drawing/2014/main" id="{7B150B1F-FA08-F63A-3429-F7F8A760DB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0788" y="150788"/>
            <a:ext cx="4234565" cy="945842"/>
          </a:xfrm>
          <a:prstGeom prst="rect">
            <a:avLst/>
          </a:prstGeom>
        </p:spPr>
      </p:pic>
    </p:spTree>
    <p:extLst>
      <p:ext uri="{BB962C8B-B14F-4D97-AF65-F5344CB8AC3E}">
        <p14:creationId xmlns:p14="http://schemas.microsoft.com/office/powerpoint/2010/main" val="28983399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testo verticale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5486F16B-0B58-45B6-9061-CA60B6CB76B3}"/>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5" name="Rectangle 5">
            <a:extLst>
              <a:ext uri="{FF2B5EF4-FFF2-40B4-BE49-F238E27FC236}">
                <a16:creationId xmlns:a16="http://schemas.microsoft.com/office/drawing/2014/main" id="{2D754CCF-D619-4891-8E0C-E8A44AB624BA}"/>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1580729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41"/>
            <a:ext cx="2743200" cy="5851525"/>
          </a:xfrm>
        </p:spPr>
        <p:txBody>
          <a:bodyPr vert="eaVert"/>
          <a:lstStyle/>
          <a:p>
            <a:r>
              <a:rPr lang="en-US"/>
              <a:t>Click to edit Master title style</a:t>
            </a:r>
            <a:endParaRPr lang="it-IT"/>
          </a:p>
        </p:txBody>
      </p:sp>
      <p:sp>
        <p:nvSpPr>
          <p:cNvPr id="3" name="Segnaposto testo verticale 2"/>
          <p:cNvSpPr>
            <a:spLocks noGrp="1"/>
          </p:cNvSpPr>
          <p:nvPr>
            <p:ph type="body" orient="vert" idx="1"/>
          </p:nvPr>
        </p:nvSpPr>
        <p:spPr>
          <a:xfrm>
            <a:off x="609601" y="274641"/>
            <a:ext cx="804203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06ABEC1F-57AF-4AF1-B41E-3F8C58106046}"/>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5" name="Rectangle 5">
            <a:extLst>
              <a:ext uri="{FF2B5EF4-FFF2-40B4-BE49-F238E27FC236}">
                <a16:creationId xmlns:a16="http://schemas.microsoft.com/office/drawing/2014/main" id="{CAC44205-C96E-4D3D-B0E4-CEBDE5B2D649}"/>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260499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9400-AFF6-4FC9-8E2F-F363C6F6602C}"/>
              </a:ext>
            </a:extLst>
          </p:cNvPr>
          <p:cNvSpPr>
            <a:spLocks noGrp="1"/>
          </p:cNvSpPr>
          <p:nvPr>
            <p:ph type="title" hasCustomPrompt="1"/>
          </p:nvPr>
        </p:nvSpPr>
        <p:spPr/>
        <p:txBody>
          <a:bodyPr/>
          <a:lstStyle>
            <a:lvl1pPr>
              <a:defRPr/>
            </a:lvl1pPr>
          </a:lstStyle>
          <a:p>
            <a:r>
              <a:rPr lang="it-IT" altLang="it-IT" dirty="0"/>
              <a:t>copyright </a:t>
            </a:r>
            <a:r>
              <a:rPr lang="it-IT" altLang="it-IT" dirty="0" err="1"/>
              <a:t>notice</a:t>
            </a:r>
            <a:endParaRPr lang="it-IT" dirty="0"/>
          </a:p>
        </p:txBody>
      </p:sp>
      <p:sp>
        <p:nvSpPr>
          <p:cNvPr id="3" name="Date Placeholder 2">
            <a:extLst>
              <a:ext uri="{FF2B5EF4-FFF2-40B4-BE49-F238E27FC236}">
                <a16:creationId xmlns:a16="http://schemas.microsoft.com/office/drawing/2014/main" id="{AC95E1F6-EE88-4027-874C-C2A60CB4012A}"/>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684B42B5-5FDC-4B42-887A-B68A97D000BE}"/>
              </a:ext>
            </a:extLst>
          </p:cNvPr>
          <p:cNvSpPr>
            <a:spLocks noGrp="1"/>
          </p:cNvSpPr>
          <p:nvPr>
            <p:ph type="ftr" sz="quarter" idx="11"/>
          </p:nvPr>
        </p:nvSpPr>
        <p:spPr/>
        <p:txBody>
          <a:bodyPr/>
          <a:lstStyle/>
          <a:p>
            <a:pPr>
              <a:defRPr/>
            </a:pPr>
            <a:r>
              <a:rPr lang="it-IT"/>
              <a:t>kathara – [ lab: two computers ]</a:t>
            </a:r>
            <a:endParaRPr lang="it-IT" dirty="0"/>
          </a:p>
        </p:txBody>
      </p:sp>
      <p:sp>
        <p:nvSpPr>
          <p:cNvPr id="5" name="Rectangle 3">
            <a:extLst>
              <a:ext uri="{FF2B5EF4-FFF2-40B4-BE49-F238E27FC236}">
                <a16:creationId xmlns:a16="http://schemas.microsoft.com/office/drawing/2014/main" id="{E9C412A2-966A-4BF2-921A-CFBA729795EE}"/>
              </a:ext>
            </a:extLst>
          </p:cNvPr>
          <p:cNvSpPr>
            <a:spLocks noGrp="1" noChangeArrowheads="1"/>
          </p:cNvSpPr>
          <p:nvPr>
            <p:ph type="body" idx="1"/>
          </p:nvPr>
        </p:nvSpPr>
        <p:spPr>
          <a:xfrm>
            <a:off x="609600" y="1412876"/>
            <a:ext cx="10972800" cy="4713288"/>
          </a:xfrm>
        </p:spPr>
        <p:txBody>
          <a:bodyPr/>
          <a:lstStyle/>
          <a:p>
            <a:pPr lvl="0" eaLnBrk="1" hangingPunct="1">
              <a:lnSpc>
                <a:spcPct val="80000"/>
              </a:lnSpc>
            </a:pPr>
            <a:r>
              <a:rPr lang="en-US" altLang="it-IT" sz="1800"/>
              <a:t>Click to edit Master text styles</a:t>
            </a:r>
          </a:p>
          <a:p>
            <a:pPr lvl="1" eaLnBrk="1" hangingPunct="1">
              <a:lnSpc>
                <a:spcPct val="80000"/>
              </a:lnSpc>
            </a:pPr>
            <a:r>
              <a:rPr lang="en-US" altLang="it-IT" sz="1800"/>
              <a:t>Second level</a:t>
            </a:r>
          </a:p>
          <a:p>
            <a:pPr lvl="2" eaLnBrk="1" hangingPunct="1">
              <a:lnSpc>
                <a:spcPct val="80000"/>
              </a:lnSpc>
            </a:pPr>
            <a:r>
              <a:rPr lang="en-US" altLang="it-IT" sz="1800"/>
              <a:t>Third level</a:t>
            </a:r>
          </a:p>
          <a:p>
            <a:pPr lvl="3" eaLnBrk="1" hangingPunct="1">
              <a:lnSpc>
                <a:spcPct val="80000"/>
              </a:lnSpc>
            </a:pPr>
            <a:r>
              <a:rPr lang="en-US" altLang="it-IT" sz="1800"/>
              <a:t>Fourth level</a:t>
            </a:r>
          </a:p>
          <a:p>
            <a:pPr lvl="4" eaLnBrk="1" hangingPunct="1">
              <a:lnSpc>
                <a:spcPct val="80000"/>
              </a:lnSpc>
            </a:pPr>
            <a:r>
              <a:rPr lang="en-US" altLang="it-IT" sz="1800"/>
              <a:t>Fifth level</a:t>
            </a:r>
            <a:endParaRPr lang="it-IT" altLang="it-IT" sz="1800" dirty="0"/>
          </a:p>
        </p:txBody>
      </p:sp>
    </p:spTree>
    <p:extLst>
      <p:ext uri="{BB962C8B-B14F-4D97-AF65-F5344CB8AC3E}">
        <p14:creationId xmlns:p14="http://schemas.microsoft.com/office/powerpoint/2010/main" val="10888739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C402-67A5-4652-B395-80C3CFCC7964}"/>
              </a:ext>
            </a:extLst>
          </p:cNvPr>
          <p:cNvSpPr>
            <a:spLocks noGrp="1"/>
          </p:cNvSpPr>
          <p:nvPr>
            <p:ph type="title"/>
          </p:nvPr>
        </p:nvSpPr>
        <p:spPr>
          <a:xfrm>
            <a:off x="609600" y="2286000"/>
            <a:ext cx="10972800" cy="1143000"/>
          </a:xfrm>
        </p:spPr>
        <p:txBody>
          <a:bodyPr/>
          <a:lstStyle/>
          <a:p>
            <a:r>
              <a:rPr lang="en-US"/>
              <a:t>Click to edit Master title style</a:t>
            </a:r>
            <a:endParaRPr lang="it-IT" dirty="0"/>
          </a:p>
        </p:txBody>
      </p:sp>
      <p:sp>
        <p:nvSpPr>
          <p:cNvPr id="3" name="Date Placeholder 2">
            <a:extLst>
              <a:ext uri="{FF2B5EF4-FFF2-40B4-BE49-F238E27FC236}">
                <a16:creationId xmlns:a16="http://schemas.microsoft.com/office/drawing/2014/main" id="{662A33B8-9C12-4DD4-B7A2-462DBDF9FD58}"/>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5D054AC4-794D-4989-9E00-3CA5380BB33B}"/>
              </a:ext>
            </a:extLst>
          </p:cNvPr>
          <p:cNvSpPr>
            <a:spLocks noGrp="1"/>
          </p:cNvSpPr>
          <p:nvPr>
            <p:ph type="ftr" sz="quarter" idx="11"/>
          </p:nvPr>
        </p:nvSpPr>
        <p:spPr/>
        <p:txBody>
          <a:bodyPr/>
          <a:lstStyle/>
          <a:p>
            <a:pPr>
              <a:defRPr/>
            </a:pPr>
            <a:r>
              <a:rPr lang="it-IT"/>
              <a:t>kathara – [ lab: two computers ]</a:t>
            </a:r>
            <a:endParaRPr lang="it-IT" dirty="0"/>
          </a:p>
        </p:txBody>
      </p:sp>
      <p:sp>
        <p:nvSpPr>
          <p:cNvPr id="5" name="Rectangle 3">
            <a:extLst>
              <a:ext uri="{FF2B5EF4-FFF2-40B4-BE49-F238E27FC236}">
                <a16:creationId xmlns:a16="http://schemas.microsoft.com/office/drawing/2014/main" id="{EBE93C49-2746-445A-8FEE-BFD8EDF009A1}"/>
              </a:ext>
            </a:extLst>
          </p:cNvPr>
          <p:cNvSpPr>
            <a:spLocks noGrp="1" noChangeArrowheads="1"/>
          </p:cNvSpPr>
          <p:nvPr>
            <p:ph type="subTitle" idx="1"/>
          </p:nvPr>
        </p:nvSpPr>
        <p:spPr>
          <a:xfrm>
            <a:off x="1828800" y="3645024"/>
            <a:ext cx="8534400" cy="695325"/>
          </a:xfrm>
        </p:spPr>
        <p:txBody>
          <a:bodyPr/>
          <a:lstStyle>
            <a:lvl1pPr marL="0" indent="0" algn="ctr">
              <a:buFont typeface="Wingdings" pitchFamily="2" charset="2"/>
              <a:buNone/>
              <a:defRPr/>
            </a:lvl1pPr>
          </a:lstStyle>
          <a:p>
            <a:r>
              <a:rPr lang="en-US"/>
              <a:t>Click to edit Master subtitle style</a:t>
            </a:r>
            <a:endParaRPr lang="it-IT" dirty="0"/>
          </a:p>
        </p:txBody>
      </p:sp>
    </p:spTree>
    <p:extLst>
      <p:ext uri="{BB962C8B-B14F-4D97-AF65-F5344CB8AC3E}">
        <p14:creationId xmlns:p14="http://schemas.microsoft.com/office/powerpoint/2010/main" val="387765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contenuto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01B5F34A-3762-4DC4-8521-3CCFBDBBB557}"/>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5" name="Rectangle 5">
            <a:extLst>
              <a:ext uri="{FF2B5EF4-FFF2-40B4-BE49-F238E27FC236}">
                <a16:creationId xmlns:a16="http://schemas.microsoft.com/office/drawing/2014/main" id="{5AD2D072-E423-4081-B786-4B5AABE6E907}"/>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298426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contenuto 2"/>
          <p:cNvSpPr>
            <a:spLocks noGrp="1"/>
          </p:cNvSpPr>
          <p:nvPr>
            <p:ph sz="half" idx="1"/>
          </p:nvPr>
        </p:nvSpPr>
        <p:spPr>
          <a:xfrm>
            <a:off x="609600"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Segnaposto contenuto 3"/>
          <p:cNvSpPr>
            <a:spLocks noGrp="1"/>
          </p:cNvSpPr>
          <p:nvPr>
            <p:ph sz="half" idx="2"/>
          </p:nvPr>
        </p:nvSpPr>
        <p:spPr>
          <a:xfrm>
            <a:off x="6189786"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Rectangle 4">
            <a:extLst>
              <a:ext uri="{FF2B5EF4-FFF2-40B4-BE49-F238E27FC236}">
                <a16:creationId xmlns:a16="http://schemas.microsoft.com/office/drawing/2014/main" id="{F0D3FD9D-035D-4317-87B9-2E07DC513C53}"/>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6" name="Rectangle 5">
            <a:extLst>
              <a:ext uri="{FF2B5EF4-FFF2-40B4-BE49-F238E27FC236}">
                <a16:creationId xmlns:a16="http://schemas.microsoft.com/office/drawing/2014/main" id="{0056CC62-4927-46CE-8071-12D4280A824B}"/>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365651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Rectangle 4">
            <a:extLst>
              <a:ext uri="{FF2B5EF4-FFF2-40B4-BE49-F238E27FC236}">
                <a16:creationId xmlns:a16="http://schemas.microsoft.com/office/drawing/2014/main" id="{09E61840-3800-42E1-8104-908EC2290A80}"/>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4" name="Rectangle 5">
            <a:extLst>
              <a:ext uri="{FF2B5EF4-FFF2-40B4-BE49-F238E27FC236}">
                <a16:creationId xmlns:a16="http://schemas.microsoft.com/office/drawing/2014/main" id="{BBDBC235-FCC8-44F7-AF2D-D19BB003DF74}"/>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2627831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10B621-DDDB-4969-8052-9E481273EFD3}"/>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3" name="Rectangle 5">
            <a:extLst>
              <a:ext uri="{FF2B5EF4-FFF2-40B4-BE49-F238E27FC236}">
                <a16:creationId xmlns:a16="http://schemas.microsoft.com/office/drawing/2014/main" id="{DF427022-EF7C-4DDD-9245-E8A971AB8D5C}"/>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94251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247" cy="1162050"/>
          </a:xfrm>
        </p:spPr>
        <p:txBody>
          <a:bodyPr anchor="b"/>
          <a:lstStyle>
            <a:lvl1pPr algn="l">
              <a:defRPr sz="2000" b="1"/>
            </a:lvl1pPr>
          </a:lstStyle>
          <a:p>
            <a:r>
              <a:rPr lang="en-US"/>
              <a:t>Click to edit Master title style</a:t>
            </a:r>
            <a:endParaRPr lang="it-IT"/>
          </a:p>
        </p:txBody>
      </p:sp>
      <p:sp>
        <p:nvSpPr>
          <p:cNvPr id="3" name="Segnaposto contenuto 2"/>
          <p:cNvSpPr>
            <a:spLocks noGrp="1"/>
          </p:cNvSpPr>
          <p:nvPr>
            <p:ph idx="1"/>
          </p:nvPr>
        </p:nvSpPr>
        <p:spPr>
          <a:xfrm>
            <a:off x="4767386" y="273053"/>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Segnaposto testo 3"/>
          <p:cNvSpPr>
            <a:spLocks noGrp="1"/>
          </p:cNvSpPr>
          <p:nvPr>
            <p:ph type="body" sz="half" idx="2"/>
          </p:nvPr>
        </p:nvSpPr>
        <p:spPr>
          <a:xfrm>
            <a:off x="609601" y="1435103"/>
            <a:ext cx="4011247" cy="4691063"/>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6B7462A-E94B-4E5C-AF83-8E8FA72FC515}"/>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6" name="Rectangle 5">
            <a:extLst>
              <a:ext uri="{FF2B5EF4-FFF2-40B4-BE49-F238E27FC236}">
                <a16:creationId xmlns:a16="http://schemas.microsoft.com/office/drawing/2014/main" id="{1ECA9AC3-825F-4AAC-8B76-9EC322D8ACC1}"/>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296273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endParaRPr lang="it-IT"/>
          </a:p>
        </p:txBody>
      </p:sp>
      <p:sp>
        <p:nvSpPr>
          <p:cNvPr id="3" name="Segnaposto immagine 2"/>
          <p:cNvSpPr>
            <a:spLocks noGrp="1"/>
          </p:cNvSpPr>
          <p:nvPr>
            <p:ph type="pic" idx="1"/>
          </p:nvPr>
        </p:nvSpPr>
        <p:spPr>
          <a:xfrm>
            <a:off x="2389554" y="612775"/>
            <a:ext cx="7315200" cy="4114800"/>
          </a:xfrm>
        </p:spPr>
        <p:txBody>
          <a:bodyPr/>
          <a:lstStyle>
            <a:lvl1pPr marL="0" indent="0">
              <a:buNone/>
              <a:defRPr sz="3200"/>
            </a:lvl1pPr>
            <a:lvl2pPr marL="457212"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pPr lvl="0"/>
            <a:r>
              <a:rPr lang="en-US" noProof="0"/>
              <a:t>Click icon to add picture</a:t>
            </a:r>
            <a:endParaRPr lang="it-IT" noProof="0"/>
          </a:p>
        </p:txBody>
      </p:sp>
      <p:sp>
        <p:nvSpPr>
          <p:cNvPr id="4" name="Segnaposto testo 3"/>
          <p:cNvSpPr>
            <a:spLocks noGrp="1"/>
          </p:cNvSpPr>
          <p:nvPr>
            <p:ph type="body" sz="half" idx="2"/>
          </p:nvPr>
        </p:nvSpPr>
        <p:spPr>
          <a:xfrm>
            <a:off x="2389554" y="5367338"/>
            <a:ext cx="7315200" cy="804862"/>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A58AB6D-2A9D-4F16-A910-0B79968AB2D1}"/>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6" name="Rectangle 5">
            <a:extLst>
              <a:ext uri="{FF2B5EF4-FFF2-40B4-BE49-F238E27FC236}">
                <a16:creationId xmlns:a16="http://schemas.microsoft.com/office/drawing/2014/main" id="{86A098BE-69C9-4538-89C8-C00B289910E6}"/>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358070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4DAC59-5E6E-45D0-8524-3E061722C9EC}"/>
              </a:ext>
            </a:extLst>
          </p:cNvPr>
          <p:cNvSpPr>
            <a:spLocks noGrp="1" noChangeArrowheads="1"/>
          </p:cNvSpPr>
          <p:nvPr>
            <p:ph type="title"/>
          </p:nvPr>
        </p:nvSpPr>
        <p:spPr bwMode="auto">
          <a:xfrm>
            <a:off x="609600" y="116632"/>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dirty="0"/>
              <a:t>Fare clic per modificare lo stile del titolo</a:t>
            </a:r>
          </a:p>
        </p:txBody>
      </p:sp>
      <p:sp>
        <p:nvSpPr>
          <p:cNvPr id="1027" name="Rectangle 3">
            <a:extLst>
              <a:ext uri="{FF2B5EF4-FFF2-40B4-BE49-F238E27FC236}">
                <a16:creationId xmlns:a16="http://schemas.microsoft.com/office/drawing/2014/main" id="{7F11B519-1465-43CA-9B06-0B1C84B88C96}"/>
              </a:ext>
            </a:extLst>
          </p:cNvPr>
          <p:cNvSpPr>
            <a:spLocks noGrp="1" noChangeArrowheads="1"/>
          </p:cNvSpPr>
          <p:nvPr>
            <p:ph type="body" idx="1"/>
          </p:nvPr>
        </p:nvSpPr>
        <p:spPr bwMode="auto">
          <a:xfrm>
            <a:off x="609600" y="1412777"/>
            <a:ext cx="10972800" cy="471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dirty="0"/>
              <a:t>Fare clic per modificare gli stili del testo dello schema</a:t>
            </a:r>
          </a:p>
          <a:p>
            <a:pPr lvl="1"/>
            <a:r>
              <a:rPr lang="it-IT" altLang="it-IT" dirty="0"/>
              <a:t>Secondo livello</a:t>
            </a:r>
          </a:p>
          <a:p>
            <a:pPr lvl="2"/>
            <a:r>
              <a:rPr lang="it-IT" altLang="it-IT" dirty="0"/>
              <a:t>Terzo livello</a:t>
            </a:r>
          </a:p>
          <a:p>
            <a:pPr lvl="3"/>
            <a:r>
              <a:rPr lang="it-IT" altLang="it-IT" dirty="0"/>
              <a:t>Quarto livello</a:t>
            </a:r>
          </a:p>
          <a:p>
            <a:pPr lvl="4"/>
            <a:r>
              <a:rPr lang="it-IT" altLang="it-IT" dirty="0"/>
              <a:t>Quinto livello</a:t>
            </a:r>
          </a:p>
        </p:txBody>
      </p:sp>
      <p:sp>
        <p:nvSpPr>
          <p:cNvPr id="303108" name="Rectangle 4">
            <a:extLst>
              <a:ext uri="{FF2B5EF4-FFF2-40B4-BE49-F238E27FC236}">
                <a16:creationId xmlns:a16="http://schemas.microsoft.com/office/drawing/2014/main" id="{9F6A8ACC-B973-483A-9EBB-30DD75AA7EB2}"/>
              </a:ext>
            </a:extLst>
          </p:cNvPr>
          <p:cNvSpPr>
            <a:spLocks noGrp="1" noChangeArrowheads="1"/>
          </p:cNvSpPr>
          <p:nvPr>
            <p:ph type="dt" sz="half" idx="2"/>
          </p:nvPr>
        </p:nvSpPr>
        <p:spPr bwMode="auto">
          <a:xfrm>
            <a:off x="9265138" y="6453191"/>
            <a:ext cx="278227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dirty="0">
                <a:latin typeface="+mn-lt"/>
              </a:defRPr>
            </a:lvl1pPr>
          </a:lstStyle>
          <a:p>
            <a:pPr>
              <a:defRPr/>
            </a:pPr>
            <a:r>
              <a:rPr lang="en-US"/>
              <a:t>last update: Oct 2023</a:t>
            </a:r>
            <a:endParaRPr lang="it-IT"/>
          </a:p>
        </p:txBody>
      </p:sp>
      <p:sp>
        <p:nvSpPr>
          <p:cNvPr id="303109" name="Rectangle 5">
            <a:extLst>
              <a:ext uri="{FF2B5EF4-FFF2-40B4-BE49-F238E27FC236}">
                <a16:creationId xmlns:a16="http://schemas.microsoft.com/office/drawing/2014/main" id="{6276769E-8AF7-4AB3-B25A-CA8C5C6A001F}"/>
              </a:ext>
            </a:extLst>
          </p:cNvPr>
          <p:cNvSpPr>
            <a:spLocks noGrp="1" noChangeArrowheads="1"/>
          </p:cNvSpPr>
          <p:nvPr>
            <p:ph type="ftr" sz="quarter" idx="3"/>
          </p:nvPr>
        </p:nvSpPr>
        <p:spPr bwMode="auto">
          <a:xfrm>
            <a:off x="3120295" y="6453191"/>
            <a:ext cx="595141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err="1">
                <a:latin typeface="+mn-lt"/>
              </a:defRPr>
            </a:lvl1pPr>
          </a:lstStyle>
          <a:p>
            <a:pPr>
              <a:defRPr/>
            </a:pPr>
            <a:r>
              <a:rPr lang="it-IT"/>
              <a:t>kathara – [ lab: two computers ]</a:t>
            </a:r>
            <a:endParaRPr lang="it-IT" dirty="0"/>
          </a:p>
        </p:txBody>
      </p:sp>
      <p:sp>
        <p:nvSpPr>
          <p:cNvPr id="1030" name="Rectangle 6">
            <a:extLst>
              <a:ext uri="{FF2B5EF4-FFF2-40B4-BE49-F238E27FC236}">
                <a16:creationId xmlns:a16="http://schemas.microsoft.com/office/drawing/2014/main" id="{053844C4-97BD-413F-90CB-BB662D34AACA}"/>
              </a:ext>
            </a:extLst>
          </p:cNvPr>
          <p:cNvSpPr>
            <a:spLocks noChangeArrowheads="1"/>
          </p:cNvSpPr>
          <p:nvPr/>
        </p:nvSpPr>
        <p:spPr bwMode="auto">
          <a:xfrm>
            <a:off x="144584" y="6453191"/>
            <a:ext cx="227900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it-IT" sz="900" dirty="0">
                <a:solidFill>
                  <a:schemeClr val="bg2"/>
                </a:solidFill>
                <a:cs typeface="Arial" panose="020B0604020202020204" pitchFamily="34" charset="0"/>
              </a:rPr>
              <a:t>© Computer Networks Research Group Roma Tre University</a:t>
            </a:r>
          </a:p>
        </p:txBody>
      </p:sp>
      <p:pic>
        <p:nvPicPr>
          <p:cNvPr id="3" name="Picture 2" descr="A group of cubes with different colors&#10;&#10;Description automatically generated">
            <a:extLst>
              <a:ext uri="{FF2B5EF4-FFF2-40B4-BE49-F238E27FC236}">
                <a16:creationId xmlns:a16="http://schemas.microsoft.com/office/drawing/2014/main" id="{04BC26E2-2780-755F-DAB8-E568CC768E7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23458" y="200174"/>
            <a:ext cx="1264030" cy="852562"/>
          </a:xfrm>
          <a:prstGeom prst="rect">
            <a:avLst/>
          </a:prstGeom>
        </p:spPr>
      </p:pic>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27" r:id="rId4"/>
    <p:sldLayoutId id="2147483729" r:id="rId5"/>
    <p:sldLayoutId id="2147483731" r:id="rId6"/>
    <p:sldLayoutId id="2147483732" r:id="rId7"/>
    <p:sldLayoutId id="2147483733" r:id="rId8"/>
    <p:sldLayoutId id="2147483734" r:id="rId9"/>
    <p:sldLayoutId id="2147483735" r:id="rId10"/>
    <p:sldLayoutId id="2147483736" r:id="rId11"/>
  </p:sldLayoutIdLst>
  <p:hf sldNum="0" hdr="0"/>
  <p:txStyles>
    <p:titleStyle>
      <a:lvl1pPr algn="ctr" rtl="0" eaLnBrk="1" fontAlgn="base" hangingPunct="1">
        <a:spcBef>
          <a:spcPct val="0"/>
        </a:spcBef>
        <a:spcAft>
          <a:spcPct val="0"/>
        </a:spcAft>
        <a:defRPr sz="4401">
          <a:solidFill>
            <a:schemeClr val="tx2"/>
          </a:solidFill>
          <a:latin typeface="+mj-lt"/>
          <a:ea typeface="+mj-ea"/>
          <a:cs typeface="+mj-cs"/>
        </a:defRPr>
      </a:lvl1pPr>
      <a:lvl2pPr algn="ctr" rtl="0" eaLnBrk="1" fontAlgn="base" hangingPunct="1">
        <a:spcBef>
          <a:spcPct val="0"/>
        </a:spcBef>
        <a:spcAft>
          <a:spcPct val="0"/>
        </a:spcAft>
        <a:defRPr sz="4401">
          <a:solidFill>
            <a:schemeClr val="tx2"/>
          </a:solidFill>
          <a:latin typeface="Tahoma" pitchFamily="34" charset="0"/>
        </a:defRPr>
      </a:lvl2pPr>
      <a:lvl3pPr algn="ctr" rtl="0" eaLnBrk="1" fontAlgn="base" hangingPunct="1">
        <a:spcBef>
          <a:spcPct val="0"/>
        </a:spcBef>
        <a:spcAft>
          <a:spcPct val="0"/>
        </a:spcAft>
        <a:defRPr sz="4401">
          <a:solidFill>
            <a:schemeClr val="tx2"/>
          </a:solidFill>
          <a:latin typeface="Tahoma" pitchFamily="34" charset="0"/>
        </a:defRPr>
      </a:lvl3pPr>
      <a:lvl4pPr algn="ctr" rtl="0" eaLnBrk="1" fontAlgn="base" hangingPunct="1">
        <a:spcBef>
          <a:spcPct val="0"/>
        </a:spcBef>
        <a:spcAft>
          <a:spcPct val="0"/>
        </a:spcAft>
        <a:defRPr sz="4401">
          <a:solidFill>
            <a:schemeClr val="tx2"/>
          </a:solidFill>
          <a:latin typeface="Tahoma" pitchFamily="34" charset="0"/>
        </a:defRPr>
      </a:lvl4pPr>
      <a:lvl5pPr algn="ctr" rtl="0" eaLnBrk="1" fontAlgn="base" hangingPunct="1">
        <a:spcBef>
          <a:spcPct val="0"/>
        </a:spcBef>
        <a:spcAft>
          <a:spcPct val="0"/>
        </a:spcAft>
        <a:defRPr sz="4401">
          <a:solidFill>
            <a:schemeClr val="tx2"/>
          </a:solidFill>
          <a:latin typeface="Tahoma" pitchFamily="34" charset="0"/>
        </a:defRPr>
      </a:lvl5pPr>
      <a:lvl6pPr marL="457212" algn="ctr" rtl="0" eaLnBrk="1" fontAlgn="base" hangingPunct="1">
        <a:spcBef>
          <a:spcPct val="0"/>
        </a:spcBef>
        <a:spcAft>
          <a:spcPct val="0"/>
        </a:spcAft>
        <a:defRPr sz="4401">
          <a:solidFill>
            <a:schemeClr val="tx2"/>
          </a:solidFill>
          <a:latin typeface="Tahoma" pitchFamily="34" charset="0"/>
        </a:defRPr>
      </a:lvl6pPr>
      <a:lvl7pPr marL="914423" algn="ctr" rtl="0" eaLnBrk="1" fontAlgn="base" hangingPunct="1">
        <a:spcBef>
          <a:spcPct val="0"/>
        </a:spcBef>
        <a:spcAft>
          <a:spcPct val="0"/>
        </a:spcAft>
        <a:defRPr sz="4401">
          <a:solidFill>
            <a:schemeClr val="tx2"/>
          </a:solidFill>
          <a:latin typeface="Tahoma" pitchFamily="34" charset="0"/>
        </a:defRPr>
      </a:lvl7pPr>
      <a:lvl8pPr marL="1371634" algn="ctr" rtl="0" eaLnBrk="1" fontAlgn="base" hangingPunct="1">
        <a:spcBef>
          <a:spcPct val="0"/>
        </a:spcBef>
        <a:spcAft>
          <a:spcPct val="0"/>
        </a:spcAft>
        <a:defRPr sz="4401">
          <a:solidFill>
            <a:schemeClr val="tx2"/>
          </a:solidFill>
          <a:latin typeface="Tahoma" pitchFamily="34" charset="0"/>
        </a:defRPr>
      </a:lvl8pPr>
      <a:lvl9pPr marL="1828846" algn="ctr" rtl="0" eaLnBrk="1" fontAlgn="base" hangingPunct="1">
        <a:spcBef>
          <a:spcPct val="0"/>
        </a:spcBef>
        <a:spcAft>
          <a:spcPct val="0"/>
        </a:spcAft>
        <a:defRPr sz="4401">
          <a:solidFill>
            <a:schemeClr val="tx2"/>
          </a:solidFill>
          <a:latin typeface="Tahoma" pitchFamily="34" charset="0"/>
        </a:defRPr>
      </a:lvl9pPr>
    </p:titleStyle>
    <p:body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it-IT"/>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9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KatharaFramework/Kathara-Labs/tree/main/tutorials/capture-packets"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A8AF-50D6-497C-A0CF-8D1CFAE91587}"/>
              </a:ext>
            </a:extLst>
          </p:cNvPr>
          <p:cNvSpPr>
            <a:spLocks noGrp="1"/>
          </p:cNvSpPr>
          <p:nvPr>
            <p:ph type="ctrTitle"/>
          </p:nvPr>
        </p:nvSpPr>
        <p:spPr/>
        <p:txBody>
          <a:bodyPr/>
          <a:lstStyle/>
          <a:p>
            <a:r>
              <a:rPr lang="en-GB" noProof="0" dirty="0"/>
              <a:t>Kathará lab</a:t>
            </a:r>
          </a:p>
        </p:txBody>
      </p:sp>
      <p:sp>
        <p:nvSpPr>
          <p:cNvPr id="3" name="Subtitle 2">
            <a:extLst>
              <a:ext uri="{FF2B5EF4-FFF2-40B4-BE49-F238E27FC236}">
                <a16:creationId xmlns:a16="http://schemas.microsoft.com/office/drawing/2014/main" id="{3DA9F549-590D-40B1-B225-1B4E2155AC9B}"/>
              </a:ext>
            </a:extLst>
          </p:cNvPr>
          <p:cNvSpPr>
            <a:spLocks noGrp="1"/>
          </p:cNvSpPr>
          <p:nvPr>
            <p:ph type="subTitle" idx="1"/>
          </p:nvPr>
        </p:nvSpPr>
        <p:spPr/>
        <p:txBody>
          <a:bodyPr/>
          <a:lstStyle/>
          <a:p>
            <a:r>
              <a:rPr lang="en-GB" noProof="0" dirty="0"/>
              <a:t>two computers</a:t>
            </a:r>
          </a:p>
        </p:txBody>
      </p:sp>
      <p:graphicFrame>
        <p:nvGraphicFramePr>
          <p:cNvPr id="4" name="Group 28">
            <a:extLst>
              <a:ext uri="{FF2B5EF4-FFF2-40B4-BE49-F238E27FC236}">
                <a16:creationId xmlns:a16="http://schemas.microsoft.com/office/drawing/2014/main" id="{24CF9818-43D3-4110-A422-520E5D2D61D1}"/>
              </a:ext>
            </a:extLst>
          </p:cNvPr>
          <p:cNvGraphicFramePr>
            <a:graphicFrameLocks noGrp="1"/>
          </p:cNvGraphicFramePr>
          <p:nvPr>
            <p:extLst>
              <p:ext uri="{D42A27DB-BD31-4B8C-83A1-F6EECF244321}">
                <p14:modId xmlns:p14="http://schemas.microsoft.com/office/powerpoint/2010/main" val="2941448908"/>
              </p:ext>
            </p:extLst>
          </p:nvPr>
        </p:nvGraphicFramePr>
        <p:xfrm>
          <a:off x="2429668" y="3872884"/>
          <a:ext cx="7332663" cy="2508260"/>
        </p:xfrm>
        <a:graphic>
          <a:graphicData uri="http://schemas.openxmlformats.org/drawingml/2006/table">
            <a:tbl>
              <a:tblPr/>
              <a:tblGrid>
                <a:gridCol w="2023885">
                  <a:extLst>
                    <a:ext uri="{9D8B030D-6E8A-4147-A177-3AD203B41FA5}">
                      <a16:colId xmlns:a16="http://schemas.microsoft.com/office/drawing/2014/main" val="20000"/>
                    </a:ext>
                  </a:extLst>
                </a:gridCol>
                <a:gridCol w="5308778">
                  <a:extLst>
                    <a:ext uri="{9D8B030D-6E8A-4147-A177-3AD203B41FA5}">
                      <a16:colId xmlns:a16="http://schemas.microsoft.com/office/drawing/2014/main" val="20001"/>
                    </a:ext>
                  </a:extLst>
                </a:gridCol>
              </a:tblGrid>
              <a:tr h="33737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dirty="0">
                          <a:ln>
                            <a:noFill/>
                          </a:ln>
                          <a:solidFill>
                            <a:schemeClr val="tx1"/>
                          </a:solidFill>
                          <a:effectLst/>
                          <a:latin typeface="Tahoma" pitchFamily="34" charset="0"/>
                        </a:rPr>
                        <a:t>Version</a:t>
                      </a:r>
                    </a:p>
                  </a:txBody>
                  <a:tcPr marL="89992" marR="89992"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2.0</a:t>
                      </a:r>
                    </a:p>
                  </a:txBody>
                  <a:tcPr marL="89992" marR="89992"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106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a:ln>
                            <a:noFill/>
                          </a:ln>
                          <a:solidFill>
                            <a:schemeClr val="tx1"/>
                          </a:solidFill>
                          <a:effectLst/>
                          <a:latin typeface="Tahoma" pitchFamily="34" charset="0"/>
                        </a:rPr>
                        <a:t>Author(s)</a:t>
                      </a:r>
                    </a:p>
                  </a:txBody>
                  <a:tcPr marL="89992" marR="89992"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L. </a:t>
                      </a:r>
                      <a:r>
                        <a:rPr kumimoji="0" lang="en-US" sz="1600" b="0" i="0" u="none" strike="noStrike" cap="none" normalizeH="0" baseline="0" dirty="0" err="1">
                          <a:ln>
                            <a:noFill/>
                          </a:ln>
                          <a:solidFill>
                            <a:schemeClr val="tx1"/>
                          </a:solidFill>
                          <a:effectLst/>
                          <a:latin typeface="Tahoma" pitchFamily="34" charset="0"/>
                        </a:rPr>
                        <a:t>Ariemma</a:t>
                      </a:r>
                      <a:r>
                        <a:rPr kumimoji="0" lang="en-US" sz="1600" b="0" i="0" u="none" strike="noStrike" cap="none" normalizeH="0" baseline="0" dirty="0">
                          <a:ln>
                            <a:noFill/>
                          </a:ln>
                          <a:solidFill>
                            <a:schemeClr val="tx1"/>
                          </a:solidFill>
                          <a:effectLst/>
                          <a:latin typeface="Tahoma" pitchFamily="34" charset="0"/>
                        </a:rPr>
                        <a:t>, T. Caiazzi</a:t>
                      </a:r>
                    </a:p>
                  </a:txBody>
                  <a:tcPr marL="89992" marR="89992"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737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a:ln>
                            <a:noFill/>
                          </a:ln>
                          <a:solidFill>
                            <a:schemeClr val="tx1"/>
                          </a:solidFill>
                          <a:effectLst/>
                          <a:latin typeface="Tahoma" pitchFamily="34" charset="0"/>
                        </a:rPr>
                        <a:t>E-mail</a:t>
                      </a:r>
                    </a:p>
                  </a:txBody>
                  <a:tcPr marL="89992" marR="89992"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contact@kathara.org</a:t>
                      </a:r>
                    </a:p>
                  </a:txBody>
                  <a:tcPr marL="89992" marR="89992"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737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a:ln>
                            <a:noFill/>
                          </a:ln>
                          <a:solidFill>
                            <a:schemeClr val="tx1"/>
                          </a:solidFill>
                          <a:effectLst/>
                          <a:latin typeface="Tahoma" pitchFamily="34" charset="0"/>
                        </a:rPr>
                        <a:t>Web</a:t>
                      </a:r>
                    </a:p>
                  </a:txBody>
                  <a:tcPr marL="89992" marR="89992"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http://www.kathara.org/</a:t>
                      </a:r>
                    </a:p>
                  </a:txBody>
                  <a:tcPr marL="89992" marR="89992"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5054">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a:ln>
                            <a:noFill/>
                          </a:ln>
                          <a:solidFill>
                            <a:schemeClr val="tx1"/>
                          </a:solidFill>
                          <a:effectLst/>
                          <a:latin typeface="Tahoma" pitchFamily="34" charset="0"/>
                        </a:rPr>
                        <a:t>Description</a:t>
                      </a:r>
                    </a:p>
                  </a:txBody>
                  <a:tcPr marL="89992" marR="89992"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t-IT" sz="1600" b="0" i="0" u="none" strike="noStrike" cap="none" normalizeH="0" baseline="0" dirty="0">
                          <a:ln>
                            <a:noFill/>
                          </a:ln>
                          <a:solidFill>
                            <a:schemeClr val="tx1"/>
                          </a:solidFill>
                          <a:effectLst/>
                          <a:latin typeface="Tahoma" pitchFamily="34" charset="0"/>
                        </a:rPr>
                        <a:t>A lab with </a:t>
                      </a:r>
                      <a:r>
                        <a:rPr kumimoji="0" lang="it-IT" sz="1600" b="0" i="0" u="none" strike="noStrike" cap="none" normalizeH="0" baseline="0" dirty="0" err="1">
                          <a:ln>
                            <a:noFill/>
                          </a:ln>
                          <a:solidFill>
                            <a:schemeClr val="tx1"/>
                          </a:solidFill>
                          <a:effectLst/>
                          <a:latin typeface="Tahoma" pitchFamily="34" charset="0"/>
                        </a:rPr>
                        <a:t>two</a:t>
                      </a:r>
                      <a:r>
                        <a:rPr kumimoji="0" lang="it-IT" sz="1600" b="0" i="0" u="none" strike="noStrike" cap="none" normalizeH="0" baseline="0" dirty="0">
                          <a:ln>
                            <a:noFill/>
                          </a:ln>
                          <a:solidFill>
                            <a:schemeClr val="tx1"/>
                          </a:solidFill>
                          <a:effectLst/>
                          <a:latin typeface="Tahoma" pitchFamily="34" charset="0"/>
                        </a:rPr>
                        <a:t> </a:t>
                      </a:r>
                      <a:r>
                        <a:rPr kumimoji="0" lang="it-IT" sz="1600" b="0" i="0" u="none" strike="noStrike" cap="none" normalizeH="0" baseline="0" dirty="0" err="1">
                          <a:ln>
                            <a:noFill/>
                          </a:ln>
                          <a:solidFill>
                            <a:schemeClr val="tx1"/>
                          </a:solidFill>
                          <a:effectLst/>
                          <a:latin typeface="Tahoma" pitchFamily="34" charset="0"/>
                        </a:rPr>
                        <a:t>directly</a:t>
                      </a:r>
                      <a:r>
                        <a:rPr kumimoji="0" lang="it-IT" sz="1600" b="0" i="0" u="none" strike="noStrike" cap="none" normalizeH="0" baseline="0" dirty="0">
                          <a:ln>
                            <a:noFill/>
                          </a:ln>
                          <a:solidFill>
                            <a:schemeClr val="tx1"/>
                          </a:solidFill>
                          <a:effectLst/>
                          <a:latin typeface="Tahoma" pitchFamily="34" charset="0"/>
                        </a:rPr>
                        <a:t> </a:t>
                      </a:r>
                      <a:r>
                        <a:rPr kumimoji="0" lang="it-IT" sz="1600" b="0" i="0" u="none" strike="noStrike" cap="none" normalizeH="0" baseline="0" dirty="0" err="1">
                          <a:ln>
                            <a:noFill/>
                          </a:ln>
                          <a:solidFill>
                            <a:schemeClr val="tx1"/>
                          </a:solidFill>
                          <a:effectLst/>
                          <a:latin typeface="Tahoma" pitchFamily="34" charset="0"/>
                        </a:rPr>
                        <a:t>connected</a:t>
                      </a:r>
                      <a:r>
                        <a:rPr kumimoji="0" lang="it-IT" sz="1600" b="0" i="0" u="none" strike="noStrike" cap="none" normalizeH="0" baseline="0" dirty="0">
                          <a:ln>
                            <a:noFill/>
                          </a:ln>
                          <a:solidFill>
                            <a:schemeClr val="tx1"/>
                          </a:solidFill>
                          <a:effectLst/>
                          <a:latin typeface="Tahoma" pitchFamily="34" charset="0"/>
                        </a:rPr>
                        <a:t> device with the goal of </a:t>
                      </a:r>
                      <a:r>
                        <a:rPr kumimoji="0" lang="it-IT" sz="1600" b="0" i="0" u="none" strike="noStrike" cap="none" normalizeH="0" baseline="0" dirty="0" err="1">
                          <a:ln>
                            <a:noFill/>
                          </a:ln>
                          <a:solidFill>
                            <a:schemeClr val="tx1"/>
                          </a:solidFill>
                          <a:effectLst/>
                          <a:latin typeface="Tahoma" pitchFamily="34" charset="0"/>
                        </a:rPr>
                        <a:t>teaching</a:t>
                      </a:r>
                      <a:r>
                        <a:rPr kumimoji="0" lang="it-IT" sz="1600" b="0" i="0" u="none" strike="noStrike" cap="none" normalizeH="0" baseline="0" dirty="0">
                          <a:ln>
                            <a:noFill/>
                          </a:ln>
                          <a:solidFill>
                            <a:schemeClr val="tx1"/>
                          </a:solidFill>
                          <a:effectLst/>
                          <a:latin typeface="Tahoma" pitchFamily="34" charset="0"/>
                        </a:rPr>
                        <a:t> </a:t>
                      </a:r>
                      <a:r>
                        <a:rPr kumimoji="0" lang="it-IT" sz="1600" b="0" i="0" u="none" strike="noStrike" cap="none" normalizeH="0" baseline="0" dirty="0" err="1">
                          <a:ln>
                            <a:noFill/>
                          </a:ln>
                          <a:solidFill>
                            <a:schemeClr val="tx1"/>
                          </a:solidFill>
                          <a:effectLst/>
                          <a:latin typeface="Tahoma" pitchFamily="34" charset="0"/>
                        </a:rPr>
                        <a:t>how</a:t>
                      </a:r>
                      <a:r>
                        <a:rPr kumimoji="0" lang="it-IT" sz="1600" b="0" i="0" u="none" strike="noStrike" cap="none" normalizeH="0" baseline="0" dirty="0">
                          <a:ln>
                            <a:noFill/>
                          </a:ln>
                          <a:solidFill>
                            <a:schemeClr val="tx1"/>
                          </a:solidFill>
                          <a:effectLst/>
                          <a:latin typeface="Tahoma" pitchFamily="34" charset="0"/>
                        </a:rPr>
                        <a:t> to </a:t>
                      </a:r>
                      <a:r>
                        <a:rPr kumimoji="0" lang="it-IT" sz="1600" b="0" i="0" u="none" strike="noStrike" cap="none" normalizeH="0" baseline="0" dirty="0" err="1">
                          <a:ln>
                            <a:noFill/>
                          </a:ln>
                          <a:solidFill>
                            <a:schemeClr val="tx1"/>
                          </a:solidFill>
                          <a:effectLst/>
                          <a:latin typeface="Tahoma" pitchFamily="34" charset="0"/>
                        </a:rPr>
                        <a:t>change</a:t>
                      </a:r>
                      <a:r>
                        <a:rPr kumimoji="0" lang="it-IT" sz="1600" b="0" i="0" u="none" strike="noStrike" cap="none" normalizeH="0" baseline="0" dirty="0">
                          <a:ln>
                            <a:noFill/>
                          </a:ln>
                          <a:solidFill>
                            <a:schemeClr val="tx1"/>
                          </a:solidFill>
                          <a:effectLst/>
                          <a:latin typeface="Tahoma" pitchFamily="34" charset="0"/>
                        </a:rPr>
                        <a:t> a MAC </a:t>
                      </a:r>
                      <a:r>
                        <a:rPr kumimoji="0" lang="it-IT" sz="1600" b="0" i="0" u="none" strike="noStrike" cap="none" normalizeH="0" baseline="0" dirty="0" err="1">
                          <a:ln>
                            <a:noFill/>
                          </a:ln>
                          <a:solidFill>
                            <a:schemeClr val="tx1"/>
                          </a:solidFill>
                          <a:effectLst/>
                          <a:latin typeface="Tahoma" pitchFamily="34" charset="0"/>
                        </a:rPr>
                        <a:t>address</a:t>
                      </a:r>
                      <a:r>
                        <a:rPr kumimoji="0" lang="it-IT" sz="1600" b="0" i="0" u="none" strike="noStrike" cap="none" normalizeH="0" baseline="0" dirty="0">
                          <a:ln>
                            <a:noFill/>
                          </a:ln>
                          <a:solidFill>
                            <a:schemeClr val="tx1"/>
                          </a:solidFill>
                          <a:effectLst/>
                          <a:latin typeface="Tahoma" pitchFamily="34" charset="0"/>
                        </a:rPr>
                        <a:t> and to sniff a Kathará </a:t>
                      </a:r>
                      <a:r>
                        <a:rPr kumimoji="0" lang="it-IT" sz="1600" b="0" i="0" u="none" strike="noStrike" cap="none" normalizeH="0" baseline="0" dirty="0" err="1">
                          <a:ln>
                            <a:noFill/>
                          </a:ln>
                          <a:solidFill>
                            <a:schemeClr val="tx1"/>
                          </a:solidFill>
                          <a:effectLst/>
                          <a:latin typeface="Tahoma" pitchFamily="34" charset="0"/>
                        </a:rPr>
                        <a:t>collision</a:t>
                      </a:r>
                      <a:r>
                        <a:rPr kumimoji="0" lang="it-IT" sz="1600" b="0" i="0" u="none" strike="noStrike" cap="none" normalizeH="0" baseline="0" dirty="0">
                          <a:ln>
                            <a:noFill/>
                          </a:ln>
                          <a:solidFill>
                            <a:schemeClr val="tx1"/>
                          </a:solidFill>
                          <a:effectLst/>
                          <a:latin typeface="Tahoma" pitchFamily="34" charset="0"/>
                        </a:rPr>
                        <a:t> domain</a:t>
                      </a:r>
                    </a:p>
                  </a:txBody>
                  <a:tcPr marL="89992" marR="89992"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2761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FEEF84-1875-6258-041D-286D00A36316}"/>
              </a:ext>
            </a:extLst>
          </p:cNvPr>
          <p:cNvSpPr>
            <a:spLocks noGrp="1"/>
          </p:cNvSpPr>
          <p:nvPr>
            <p:ph type="title"/>
          </p:nvPr>
        </p:nvSpPr>
        <p:spPr/>
        <p:txBody>
          <a:bodyPr/>
          <a:lstStyle/>
          <a:p>
            <a:r>
              <a:rPr lang="en-GB" noProof="0" dirty="0"/>
              <a:t>question</a:t>
            </a:r>
          </a:p>
        </p:txBody>
      </p:sp>
      <p:sp>
        <p:nvSpPr>
          <p:cNvPr id="3" name="Date Placeholder 2">
            <a:extLst>
              <a:ext uri="{FF2B5EF4-FFF2-40B4-BE49-F238E27FC236}">
                <a16:creationId xmlns:a16="http://schemas.microsoft.com/office/drawing/2014/main" id="{C49C5D5F-07D5-04BC-1540-82E332045001}"/>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20C0C989-0A15-1B8C-64C0-62C7856655B1}"/>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9DE69036-2532-DF60-7F83-42B95772078F}"/>
              </a:ext>
            </a:extLst>
          </p:cNvPr>
          <p:cNvSpPr>
            <a:spLocks noGrp="1"/>
          </p:cNvSpPr>
          <p:nvPr>
            <p:ph type="subTitle" idx="1"/>
          </p:nvPr>
        </p:nvSpPr>
        <p:spPr>
          <a:xfrm>
            <a:off x="1828800" y="3645024"/>
            <a:ext cx="8534400" cy="1224136"/>
          </a:xfrm>
        </p:spPr>
        <p:txBody>
          <a:bodyPr/>
          <a:lstStyle/>
          <a:p>
            <a:r>
              <a:rPr lang="en-GB" noProof="0" dirty="0"/>
              <a:t>how?</a:t>
            </a:r>
          </a:p>
        </p:txBody>
      </p:sp>
    </p:spTree>
    <p:extLst>
      <p:ext uri="{BB962C8B-B14F-4D97-AF65-F5344CB8AC3E}">
        <p14:creationId xmlns:p14="http://schemas.microsoft.com/office/powerpoint/2010/main" val="2895967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70A345-6736-E781-9593-364351551E80}"/>
              </a:ext>
            </a:extLst>
          </p:cNvPr>
          <p:cNvSpPr>
            <a:spLocks noGrp="1"/>
          </p:cNvSpPr>
          <p:nvPr>
            <p:ph type="title"/>
          </p:nvPr>
        </p:nvSpPr>
        <p:spPr/>
        <p:txBody>
          <a:bodyPr/>
          <a:lstStyle/>
          <a:p>
            <a:r>
              <a:rPr lang="en-GB" noProof="0" dirty="0"/>
              <a:t>ethernet frames</a:t>
            </a:r>
          </a:p>
        </p:txBody>
      </p:sp>
      <p:sp>
        <p:nvSpPr>
          <p:cNvPr id="7" name="Content Placeholder 6">
            <a:extLst>
              <a:ext uri="{FF2B5EF4-FFF2-40B4-BE49-F238E27FC236}">
                <a16:creationId xmlns:a16="http://schemas.microsoft.com/office/drawing/2014/main" id="{1D0F305E-E086-6C43-5F94-EB6E6497F1A6}"/>
              </a:ext>
            </a:extLst>
          </p:cNvPr>
          <p:cNvSpPr>
            <a:spLocks noGrp="1"/>
          </p:cNvSpPr>
          <p:nvPr>
            <p:ph idx="1"/>
          </p:nvPr>
        </p:nvSpPr>
        <p:spPr/>
        <p:txBody>
          <a:bodyPr/>
          <a:lstStyle/>
          <a:p>
            <a:r>
              <a:rPr lang="en-GB" noProof="0" dirty="0"/>
              <a:t>ethernet frames (Layer 2 frames) can be sent on a LAN just knowing the destination MAC address</a:t>
            </a:r>
          </a:p>
          <a:p>
            <a:r>
              <a:rPr lang="en-GB" noProof="0" dirty="0"/>
              <a:t>Linux has no default utilities for sending such packets</a:t>
            </a:r>
          </a:p>
          <a:p>
            <a:r>
              <a:rPr lang="en-GB" noProof="0" dirty="0"/>
              <a:t>we'll use the python library </a:t>
            </a:r>
            <a:r>
              <a:rPr lang="en-GB" noProof="0" dirty="0" err="1">
                <a:latin typeface="Lucida Console" panose="020B0609040504020204" pitchFamily="49" charset="0"/>
              </a:rPr>
              <a:t>scapy</a:t>
            </a:r>
            <a:endParaRPr lang="en-GB" noProof="0" dirty="0">
              <a:latin typeface="Lucida Console" panose="020B0609040504020204" pitchFamily="49" charset="0"/>
            </a:endParaRPr>
          </a:p>
        </p:txBody>
      </p:sp>
      <p:sp>
        <p:nvSpPr>
          <p:cNvPr id="3" name="Date Placeholder 2">
            <a:extLst>
              <a:ext uri="{FF2B5EF4-FFF2-40B4-BE49-F238E27FC236}">
                <a16:creationId xmlns:a16="http://schemas.microsoft.com/office/drawing/2014/main" id="{C07D7A63-C657-66ED-FA3A-528814637D74}"/>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1D79EC8D-60FE-52E9-C7CE-89DA12AB5A0E}"/>
              </a:ext>
            </a:extLst>
          </p:cNvPr>
          <p:cNvSpPr>
            <a:spLocks noGrp="1"/>
          </p:cNvSpPr>
          <p:nvPr>
            <p:ph type="ftr" sz="quarter" idx="11"/>
          </p:nvPr>
        </p:nvSpPr>
        <p:spPr/>
        <p:txBody>
          <a:bodyPr/>
          <a:lstStyle/>
          <a:p>
            <a:pPr>
              <a:defRPr/>
            </a:pPr>
            <a:r>
              <a:rPr lang="it-IT"/>
              <a:t>kathara – [ lab: two computers ]</a:t>
            </a:r>
            <a:endParaRPr lang="it-IT" dirty="0"/>
          </a:p>
        </p:txBody>
      </p:sp>
    </p:spTree>
    <p:extLst>
      <p:ext uri="{BB962C8B-B14F-4D97-AF65-F5344CB8AC3E}">
        <p14:creationId xmlns:p14="http://schemas.microsoft.com/office/powerpoint/2010/main" val="2597064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EFF8-E0A8-CCE1-680C-7908AD8E7B6C}"/>
              </a:ext>
            </a:extLst>
          </p:cNvPr>
          <p:cNvSpPr>
            <a:spLocks noGrp="1"/>
          </p:cNvSpPr>
          <p:nvPr>
            <p:ph type="title"/>
          </p:nvPr>
        </p:nvSpPr>
        <p:spPr/>
        <p:txBody>
          <a:bodyPr/>
          <a:lstStyle/>
          <a:p>
            <a:r>
              <a:rPr lang="en-GB" noProof="0" dirty="0"/>
              <a:t>a small reminder</a:t>
            </a:r>
          </a:p>
        </p:txBody>
      </p:sp>
      <p:sp>
        <p:nvSpPr>
          <p:cNvPr id="3" name="Content Placeholder 2">
            <a:extLst>
              <a:ext uri="{FF2B5EF4-FFF2-40B4-BE49-F238E27FC236}">
                <a16:creationId xmlns:a16="http://schemas.microsoft.com/office/drawing/2014/main" id="{2DE0EF96-6B08-38D9-A2D4-6D10D181565D}"/>
              </a:ext>
            </a:extLst>
          </p:cNvPr>
          <p:cNvSpPr>
            <a:spLocks noGrp="1"/>
          </p:cNvSpPr>
          <p:nvPr>
            <p:ph idx="1"/>
          </p:nvPr>
        </p:nvSpPr>
        <p:spPr/>
        <p:txBody>
          <a:bodyPr/>
          <a:lstStyle/>
          <a:p>
            <a:r>
              <a:rPr lang="en-GB" noProof="0" dirty="0"/>
              <a:t>the commands executed inside a console can also be inserted into the .startup file of the corresponding </a:t>
            </a:r>
            <a:r>
              <a:rPr lang="en-GB" dirty="0"/>
              <a:t>device</a:t>
            </a:r>
            <a:endParaRPr lang="en-GB" noProof="0" dirty="0"/>
          </a:p>
          <a:p>
            <a:pPr lvl="1"/>
            <a:r>
              <a:rPr lang="en-GB" dirty="0"/>
              <a:t>startup commands are executed at device startup</a:t>
            </a:r>
            <a:endParaRPr lang="en-GB" noProof="0" dirty="0"/>
          </a:p>
          <a:p>
            <a:pPr lvl="1"/>
            <a:r>
              <a:rPr lang="en-GB" dirty="0"/>
              <a:t>i</a:t>
            </a:r>
            <a:r>
              <a:rPr lang="en-GB" noProof="0" dirty="0"/>
              <a:t>n this lab this is not needed, since </a:t>
            </a:r>
            <a:r>
              <a:rPr lang="en-GB" dirty="0"/>
              <a:t>w</a:t>
            </a:r>
            <a:r>
              <a:rPr lang="en-GB" noProof="0" dirty="0"/>
              <a:t>e set the MAC addresses in the </a:t>
            </a:r>
            <a:r>
              <a:rPr lang="en-GB" noProof="0" dirty="0" err="1"/>
              <a:t>lab.conf</a:t>
            </a:r>
            <a:r>
              <a:rPr lang="en-GB" noProof="0" dirty="0"/>
              <a:t> file, so that interfaces are created with the assigned MAC addresses</a:t>
            </a:r>
          </a:p>
          <a:p>
            <a:pPr marL="457212" lvl="1" indent="0">
              <a:buNone/>
            </a:pPr>
            <a:endParaRPr lang="en-GB" noProof="0" dirty="0"/>
          </a:p>
        </p:txBody>
      </p:sp>
      <p:sp>
        <p:nvSpPr>
          <p:cNvPr id="4" name="Date Placeholder 3">
            <a:extLst>
              <a:ext uri="{FF2B5EF4-FFF2-40B4-BE49-F238E27FC236}">
                <a16:creationId xmlns:a16="http://schemas.microsoft.com/office/drawing/2014/main" id="{C8BC7D8F-31FB-4F43-990D-DB3BC8AF8ADC}"/>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B0114B75-45D5-D477-6849-93A130A8DB57}"/>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2234112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6E9E-3332-8C99-9C05-D2EE558FC428}"/>
              </a:ext>
            </a:extLst>
          </p:cNvPr>
          <p:cNvSpPr>
            <a:spLocks noGrp="1"/>
          </p:cNvSpPr>
          <p:nvPr>
            <p:ph type="title"/>
          </p:nvPr>
        </p:nvSpPr>
        <p:spPr/>
        <p:txBody>
          <a:bodyPr/>
          <a:lstStyle/>
          <a:p>
            <a:r>
              <a:rPr lang="en-GB" dirty="0"/>
              <a:t>the lab – a second version</a:t>
            </a:r>
          </a:p>
        </p:txBody>
      </p:sp>
      <p:sp>
        <p:nvSpPr>
          <p:cNvPr id="3" name="Date Placeholder 2">
            <a:extLst>
              <a:ext uri="{FF2B5EF4-FFF2-40B4-BE49-F238E27FC236}">
                <a16:creationId xmlns:a16="http://schemas.microsoft.com/office/drawing/2014/main" id="{8AA8E312-1F19-B5C5-CAE3-F2E395B28796}"/>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BFAEAA2B-BDBF-B7FF-4D55-F3740DF65E2F}"/>
              </a:ext>
            </a:extLst>
          </p:cNvPr>
          <p:cNvSpPr>
            <a:spLocks noGrp="1"/>
          </p:cNvSpPr>
          <p:nvPr>
            <p:ph type="ftr" sz="quarter" idx="11"/>
          </p:nvPr>
        </p:nvSpPr>
        <p:spPr/>
        <p:txBody>
          <a:bodyPr/>
          <a:lstStyle/>
          <a:p>
            <a:pPr>
              <a:defRPr/>
            </a:pPr>
            <a:r>
              <a:rPr lang="it-IT"/>
              <a:t>kathara – [ lab: two computers ]</a:t>
            </a:r>
            <a:endParaRPr lang="it-IT" dirty="0"/>
          </a:p>
        </p:txBody>
      </p:sp>
      <p:grpSp>
        <p:nvGrpSpPr>
          <p:cNvPr id="5" name="Group 15">
            <a:extLst>
              <a:ext uri="{FF2B5EF4-FFF2-40B4-BE49-F238E27FC236}">
                <a16:creationId xmlns:a16="http://schemas.microsoft.com/office/drawing/2014/main" id="{535E30EB-782F-684A-BBE2-7DAF263C8032}"/>
              </a:ext>
            </a:extLst>
          </p:cNvPr>
          <p:cNvGrpSpPr>
            <a:grpSpLocks/>
          </p:cNvGrpSpPr>
          <p:nvPr/>
        </p:nvGrpSpPr>
        <p:grpSpPr bwMode="auto">
          <a:xfrm>
            <a:off x="5375920" y="3761351"/>
            <a:ext cx="5811945" cy="938213"/>
            <a:chOff x="126" y="2432"/>
            <a:chExt cx="6955" cy="591"/>
          </a:xfrm>
        </p:grpSpPr>
        <p:sp>
          <p:nvSpPr>
            <p:cNvPr id="9" name="AutoShape 5">
              <a:extLst>
                <a:ext uri="{FF2B5EF4-FFF2-40B4-BE49-F238E27FC236}">
                  <a16:creationId xmlns:a16="http://schemas.microsoft.com/office/drawing/2014/main" id="{C63C36A9-229A-8A2C-FB2B-1C89AE1C9782}"/>
                </a:ext>
              </a:extLst>
            </p:cNvPr>
            <p:cNvSpPr>
              <a:spLocks noChangeArrowheads="1"/>
            </p:cNvSpPr>
            <p:nvPr/>
          </p:nvSpPr>
          <p:spPr bwMode="auto">
            <a:xfrm>
              <a:off x="126" y="2614"/>
              <a:ext cx="6955" cy="409"/>
            </a:xfrm>
            <a:prstGeom prst="foldedCorner">
              <a:avLst>
                <a:gd name="adj" fmla="val 8278"/>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eth0 address 00:00:00:00:00:01</a:t>
              </a:r>
            </a:p>
          </p:txBody>
        </p:sp>
        <p:sp>
          <p:nvSpPr>
            <p:cNvPr id="10" name="AutoShape 9">
              <a:extLst>
                <a:ext uri="{FF2B5EF4-FFF2-40B4-BE49-F238E27FC236}">
                  <a16:creationId xmlns:a16="http://schemas.microsoft.com/office/drawing/2014/main" id="{F8CFD683-D1DE-4A38-D33E-5C1F2591F787}"/>
                </a:ext>
              </a:extLst>
            </p:cNvPr>
            <p:cNvSpPr>
              <a:spLocks noChangeArrowheads="1"/>
            </p:cNvSpPr>
            <p:nvPr/>
          </p:nvSpPr>
          <p:spPr bwMode="auto">
            <a:xfrm>
              <a:off x="171" y="2432"/>
              <a:ext cx="2051"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pc1.startup</a:t>
              </a:r>
            </a:p>
          </p:txBody>
        </p:sp>
      </p:grpSp>
      <p:grpSp>
        <p:nvGrpSpPr>
          <p:cNvPr id="11" name="Group 15">
            <a:extLst>
              <a:ext uri="{FF2B5EF4-FFF2-40B4-BE49-F238E27FC236}">
                <a16:creationId xmlns:a16="http://schemas.microsoft.com/office/drawing/2014/main" id="{5935BCBC-63B3-F59E-CE31-32E5F44C6BD6}"/>
              </a:ext>
            </a:extLst>
          </p:cNvPr>
          <p:cNvGrpSpPr>
            <a:grpSpLocks/>
          </p:cNvGrpSpPr>
          <p:nvPr/>
        </p:nvGrpSpPr>
        <p:grpSpPr bwMode="auto">
          <a:xfrm>
            <a:off x="5375920" y="4989491"/>
            <a:ext cx="5811945" cy="938213"/>
            <a:chOff x="126" y="2432"/>
            <a:chExt cx="6955" cy="591"/>
          </a:xfrm>
        </p:grpSpPr>
        <p:sp>
          <p:nvSpPr>
            <p:cNvPr id="12" name="AutoShape 5">
              <a:extLst>
                <a:ext uri="{FF2B5EF4-FFF2-40B4-BE49-F238E27FC236}">
                  <a16:creationId xmlns:a16="http://schemas.microsoft.com/office/drawing/2014/main" id="{A2F34D81-91D4-9AAD-6DFC-1D923366B81D}"/>
                </a:ext>
              </a:extLst>
            </p:cNvPr>
            <p:cNvSpPr>
              <a:spLocks noChangeArrowheads="1"/>
            </p:cNvSpPr>
            <p:nvPr/>
          </p:nvSpPr>
          <p:spPr bwMode="auto">
            <a:xfrm>
              <a:off x="126" y="2614"/>
              <a:ext cx="6955" cy="409"/>
            </a:xfrm>
            <a:prstGeom prst="foldedCorner">
              <a:avLst>
                <a:gd name="adj" fmla="val 8278"/>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eth0 address 00:00:00:00:00:02</a:t>
              </a:r>
            </a:p>
          </p:txBody>
        </p:sp>
        <p:sp>
          <p:nvSpPr>
            <p:cNvPr id="13" name="AutoShape 9">
              <a:extLst>
                <a:ext uri="{FF2B5EF4-FFF2-40B4-BE49-F238E27FC236}">
                  <a16:creationId xmlns:a16="http://schemas.microsoft.com/office/drawing/2014/main" id="{3FBF8EDD-7161-B76C-3296-961EEF8526AC}"/>
                </a:ext>
              </a:extLst>
            </p:cNvPr>
            <p:cNvSpPr>
              <a:spLocks noChangeArrowheads="1"/>
            </p:cNvSpPr>
            <p:nvPr/>
          </p:nvSpPr>
          <p:spPr bwMode="auto">
            <a:xfrm>
              <a:off x="171" y="2432"/>
              <a:ext cx="2051"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pc2.startup</a:t>
              </a:r>
            </a:p>
          </p:txBody>
        </p:sp>
      </p:grpSp>
      <p:grpSp>
        <p:nvGrpSpPr>
          <p:cNvPr id="14" name="Group 19">
            <a:extLst>
              <a:ext uri="{FF2B5EF4-FFF2-40B4-BE49-F238E27FC236}">
                <a16:creationId xmlns:a16="http://schemas.microsoft.com/office/drawing/2014/main" id="{3D9E16F8-A6AD-DF44-6FF6-254002DB68DC}"/>
              </a:ext>
            </a:extLst>
          </p:cNvPr>
          <p:cNvGrpSpPr>
            <a:grpSpLocks/>
          </p:cNvGrpSpPr>
          <p:nvPr/>
        </p:nvGrpSpPr>
        <p:grpSpPr bwMode="auto">
          <a:xfrm>
            <a:off x="1199456" y="3695678"/>
            <a:ext cx="3635374" cy="2232026"/>
            <a:chOff x="2554" y="845"/>
            <a:chExt cx="2290" cy="1406"/>
          </a:xfrm>
        </p:grpSpPr>
        <p:sp>
          <p:nvSpPr>
            <p:cNvPr id="15" name="AutoShape 4">
              <a:extLst>
                <a:ext uri="{FF2B5EF4-FFF2-40B4-BE49-F238E27FC236}">
                  <a16:creationId xmlns:a16="http://schemas.microsoft.com/office/drawing/2014/main" id="{D9722035-4079-F0AC-45DA-F06F0687992D}"/>
                </a:ext>
              </a:extLst>
            </p:cNvPr>
            <p:cNvSpPr>
              <a:spLocks noChangeArrowheads="1"/>
            </p:cNvSpPr>
            <p:nvPr/>
          </p:nvSpPr>
          <p:spPr bwMode="auto">
            <a:xfrm>
              <a:off x="2554" y="1027"/>
              <a:ext cx="2290" cy="1224"/>
            </a:xfrm>
            <a:prstGeom prst="foldedCorner">
              <a:avLst>
                <a:gd name="adj" fmla="val 12500"/>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pt-BR" altLang="it-IT" sz="1600" b="1" dirty="0">
                  <a:latin typeface="Courier New" panose="02070309020205020404" pitchFamily="49" charset="0"/>
                </a:rPr>
                <a:t>pc1[0]=A</a:t>
              </a: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pc1[ipv6]="false"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pc2[0]=A</a:t>
              </a: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pc2[ipv6]="false"</a:t>
              </a:r>
            </a:p>
          </p:txBody>
        </p:sp>
        <p:sp>
          <p:nvSpPr>
            <p:cNvPr id="16" name="AutoShape 13">
              <a:extLst>
                <a:ext uri="{FF2B5EF4-FFF2-40B4-BE49-F238E27FC236}">
                  <a16:creationId xmlns:a16="http://schemas.microsoft.com/office/drawing/2014/main" id="{571530F2-7D26-CCEE-4DB0-607E7E6E01B9}"/>
                </a:ext>
              </a:extLst>
            </p:cNvPr>
            <p:cNvSpPr>
              <a:spLocks noChangeArrowheads="1"/>
            </p:cNvSpPr>
            <p:nvPr/>
          </p:nvSpPr>
          <p:spPr bwMode="auto">
            <a:xfrm>
              <a:off x="2621" y="845"/>
              <a:ext cx="953"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8" name="Content Placeholder 2">
            <a:extLst>
              <a:ext uri="{FF2B5EF4-FFF2-40B4-BE49-F238E27FC236}">
                <a16:creationId xmlns:a16="http://schemas.microsoft.com/office/drawing/2014/main" id="{ACBBC5BF-5901-BE0E-76AB-7109E6BEC553}"/>
              </a:ext>
            </a:extLst>
          </p:cNvPr>
          <p:cNvSpPr txBox="1">
            <a:spLocks/>
          </p:cNvSpPr>
          <p:nvPr/>
        </p:nvSpPr>
        <p:spPr bwMode="auto">
          <a:xfrm>
            <a:off x="609600" y="1412777"/>
            <a:ext cx="10972800" cy="471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a:lstStyle>
          <a:p>
            <a:r>
              <a:rPr lang="en-US" sz="2400" kern="0" dirty="0"/>
              <a:t>An example of an equivalent version of the lab where MAC addresses are set in the .startup files. </a:t>
            </a:r>
          </a:p>
          <a:p>
            <a:r>
              <a:rPr lang="en-US" sz="2400" kern="0" dirty="0"/>
              <a:t>The only difference is that interfaces are created with random MAC addresses, which are changed by startup commands when devices start up.</a:t>
            </a:r>
          </a:p>
          <a:p>
            <a:endParaRPr lang="en-GB" sz="2400" kern="0" dirty="0"/>
          </a:p>
          <a:p>
            <a:pPr marL="457212" lvl="1" indent="0">
              <a:buFont typeface="Wingdings" panose="05000000000000000000" pitchFamily="2" charset="2"/>
              <a:buNone/>
            </a:pPr>
            <a:endParaRPr lang="en-GB" kern="0" dirty="0"/>
          </a:p>
        </p:txBody>
      </p:sp>
    </p:spTree>
    <p:extLst>
      <p:ext uri="{BB962C8B-B14F-4D97-AF65-F5344CB8AC3E}">
        <p14:creationId xmlns:p14="http://schemas.microsoft.com/office/powerpoint/2010/main" val="3038246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4C31DC-A6AB-04D2-0772-AA2FD726914A}"/>
              </a:ext>
            </a:extLst>
          </p:cNvPr>
          <p:cNvSpPr>
            <a:spLocks noGrp="1"/>
          </p:cNvSpPr>
          <p:nvPr>
            <p:ph type="title"/>
          </p:nvPr>
        </p:nvSpPr>
        <p:spPr/>
        <p:txBody>
          <a:bodyPr/>
          <a:lstStyle/>
          <a:p>
            <a:r>
              <a:rPr lang="en-GB" dirty="0"/>
              <a:t>let's start the lab</a:t>
            </a:r>
          </a:p>
        </p:txBody>
      </p:sp>
      <p:sp>
        <p:nvSpPr>
          <p:cNvPr id="3" name="Date Placeholder 2">
            <a:extLst>
              <a:ext uri="{FF2B5EF4-FFF2-40B4-BE49-F238E27FC236}">
                <a16:creationId xmlns:a16="http://schemas.microsoft.com/office/drawing/2014/main" id="{8E979DCA-BA3B-6D92-FFEF-B66ED0263A94}"/>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F0C6447B-6835-C724-A575-18F2B0C8208D}"/>
              </a:ext>
            </a:extLst>
          </p:cNvPr>
          <p:cNvSpPr>
            <a:spLocks noGrp="1"/>
          </p:cNvSpPr>
          <p:nvPr>
            <p:ph type="ftr" sz="quarter" idx="11"/>
          </p:nvPr>
        </p:nvSpPr>
        <p:spPr/>
        <p:txBody>
          <a:bodyPr/>
          <a:lstStyle/>
          <a:p>
            <a:pPr>
              <a:defRPr/>
            </a:pPr>
            <a:r>
              <a:rPr lang="it-IT"/>
              <a:t>kathara – [ lab: two computers ]</a:t>
            </a:r>
            <a:endParaRPr lang="it-IT" dirty="0"/>
          </a:p>
        </p:txBody>
      </p:sp>
      <p:sp>
        <p:nvSpPr>
          <p:cNvPr id="7" name="Subtitle 6">
            <a:extLst>
              <a:ext uri="{FF2B5EF4-FFF2-40B4-BE49-F238E27FC236}">
                <a16:creationId xmlns:a16="http://schemas.microsoft.com/office/drawing/2014/main" id="{35A61F0E-8B47-1C1A-D9B3-5C40FFD3570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38374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89A6-86ED-C041-59D6-64ED155C9700}"/>
              </a:ext>
            </a:extLst>
          </p:cNvPr>
          <p:cNvSpPr>
            <a:spLocks noGrp="1"/>
          </p:cNvSpPr>
          <p:nvPr>
            <p:ph type="title"/>
          </p:nvPr>
        </p:nvSpPr>
        <p:spPr/>
        <p:txBody>
          <a:bodyPr/>
          <a:lstStyle/>
          <a:p>
            <a:r>
              <a:rPr lang="en-GB" noProof="0" dirty="0" err="1"/>
              <a:t>scapy</a:t>
            </a:r>
            <a:endParaRPr lang="en-GB" noProof="0" dirty="0"/>
          </a:p>
        </p:txBody>
      </p:sp>
      <p:sp>
        <p:nvSpPr>
          <p:cNvPr id="3" name="Content Placeholder 2">
            <a:extLst>
              <a:ext uri="{FF2B5EF4-FFF2-40B4-BE49-F238E27FC236}">
                <a16:creationId xmlns:a16="http://schemas.microsoft.com/office/drawing/2014/main" id="{D3A706A5-B7A2-11A5-3A45-28BC962BBC6E}"/>
              </a:ext>
            </a:extLst>
          </p:cNvPr>
          <p:cNvSpPr>
            <a:spLocks noGrp="1"/>
          </p:cNvSpPr>
          <p:nvPr>
            <p:ph idx="1"/>
          </p:nvPr>
        </p:nvSpPr>
        <p:spPr/>
        <p:txBody>
          <a:bodyPr/>
          <a:lstStyle/>
          <a:p>
            <a:r>
              <a:rPr lang="en-US" dirty="0"/>
              <a:t>a</a:t>
            </a:r>
            <a:r>
              <a:rPr lang="en-US" noProof="0" dirty="0"/>
              <a:t> versatile Python tool for crafting, analyzing, and sniffing network packets; it supports numerous protocols and offers an interactive shell for real-time network manipulation</a:t>
            </a:r>
          </a:p>
          <a:p>
            <a:r>
              <a:rPr lang="en-US" dirty="0"/>
              <a:t>comes with an interactive shell</a:t>
            </a:r>
          </a:p>
          <a:p>
            <a:r>
              <a:rPr lang="en-US" noProof="0" dirty="0"/>
              <a:t>allows you to craft custom packets with any field values</a:t>
            </a:r>
            <a:endParaRPr lang="en-GB" noProof="0" dirty="0"/>
          </a:p>
        </p:txBody>
      </p:sp>
      <p:sp>
        <p:nvSpPr>
          <p:cNvPr id="4" name="Date Placeholder 3">
            <a:extLst>
              <a:ext uri="{FF2B5EF4-FFF2-40B4-BE49-F238E27FC236}">
                <a16:creationId xmlns:a16="http://schemas.microsoft.com/office/drawing/2014/main" id="{1A0AFD9F-6C53-6AB4-4409-FC82670C59F4}"/>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EC168F84-F17C-1DA7-7E45-8039A736487F}"/>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660096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1B83-2E27-C3BD-7C18-64B5A1F35121}"/>
              </a:ext>
            </a:extLst>
          </p:cNvPr>
          <p:cNvSpPr>
            <a:spLocks noGrp="1"/>
          </p:cNvSpPr>
          <p:nvPr>
            <p:ph type="title"/>
          </p:nvPr>
        </p:nvSpPr>
        <p:spPr/>
        <p:txBody>
          <a:bodyPr/>
          <a:lstStyle/>
          <a:p>
            <a:r>
              <a:rPr lang="en-GB" dirty="0"/>
              <a:t>entering the </a:t>
            </a:r>
            <a:r>
              <a:rPr lang="en-GB" dirty="0" err="1"/>
              <a:t>scapy</a:t>
            </a:r>
            <a:r>
              <a:rPr lang="en-GB" dirty="0"/>
              <a:t> shell</a:t>
            </a:r>
          </a:p>
        </p:txBody>
      </p:sp>
      <p:sp>
        <p:nvSpPr>
          <p:cNvPr id="3" name="Content Placeholder 2">
            <a:extLst>
              <a:ext uri="{FF2B5EF4-FFF2-40B4-BE49-F238E27FC236}">
                <a16:creationId xmlns:a16="http://schemas.microsoft.com/office/drawing/2014/main" id="{680F5212-8073-FD22-7518-756D71F8B720}"/>
              </a:ext>
            </a:extLst>
          </p:cNvPr>
          <p:cNvSpPr>
            <a:spLocks noGrp="1"/>
          </p:cNvSpPr>
          <p:nvPr>
            <p:ph idx="1"/>
          </p:nvPr>
        </p:nvSpPr>
        <p:spPr/>
        <p:txBody>
          <a:bodyPr/>
          <a:lstStyle/>
          <a:p>
            <a:r>
              <a:rPr lang="en-GB" dirty="0"/>
              <a:t>to enter the </a:t>
            </a:r>
            <a:r>
              <a:rPr lang="en-GB" dirty="0" err="1"/>
              <a:t>scapy</a:t>
            </a:r>
            <a:r>
              <a:rPr lang="en-GB" dirty="0"/>
              <a:t> shell use command</a:t>
            </a:r>
          </a:p>
        </p:txBody>
      </p:sp>
      <p:sp>
        <p:nvSpPr>
          <p:cNvPr id="4" name="Date Placeholder 3">
            <a:extLst>
              <a:ext uri="{FF2B5EF4-FFF2-40B4-BE49-F238E27FC236}">
                <a16:creationId xmlns:a16="http://schemas.microsoft.com/office/drawing/2014/main" id="{C3C2216A-3502-4029-B7C1-0D3BCD94E959}"/>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BD901A44-F9E7-D091-0B97-0D52744A3B90}"/>
              </a:ext>
            </a:extLst>
          </p:cNvPr>
          <p:cNvSpPr>
            <a:spLocks noGrp="1"/>
          </p:cNvSpPr>
          <p:nvPr>
            <p:ph type="ftr" sz="quarter" idx="11"/>
          </p:nvPr>
        </p:nvSpPr>
        <p:spPr/>
        <p:txBody>
          <a:bodyPr/>
          <a:lstStyle/>
          <a:p>
            <a:pPr>
              <a:defRPr/>
            </a:pPr>
            <a:r>
              <a:rPr lang="it-IT"/>
              <a:t>kathara – [ lab: two computers ]</a:t>
            </a:r>
          </a:p>
        </p:txBody>
      </p:sp>
      <p:grpSp>
        <p:nvGrpSpPr>
          <p:cNvPr id="6" name="Group 5">
            <a:extLst>
              <a:ext uri="{FF2B5EF4-FFF2-40B4-BE49-F238E27FC236}">
                <a16:creationId xmlns:a16="http://schemas.microsoft.com/office/drawing/2014/main" id="{C152976D-EFAA-4BA7-5716-210A13E66601}"/>
              </a:ext>
            </a:extLst>
          </p:cNvPr>
          <p:cNvGrpSpPr/>
          <p:nvPr/>
        </p:nvGrpSpPr>
        <p:grpSpPr>
          <a:xfrm>
            <a:off x="2078633" y="2000004"/>
            <a:ext cx="8034733" cy="4392343"/>
            <a:chOff x="3545549" y="2305054"/>
            <a:chExt cx="8034733" cy="4392343"/>
          </a:xfrm>
        </p:grpSpPr>
        <p:sp>
          <p:nvSpPr>
            <p:cNvPr id="7" name="Rectangle 6">
              <a:extLst>
                <a:ext uri="{FF2B5EF4-FFF2-40B4-BE49-F238E27FC236}">
                  <a16:creationId xmlns:a16="http://schemas.microsoft.com/office/drawing/2014/main" id="{E8BEA64F-BE99-C95E-8292-448F990D0ABF}"/>
                </a:ext>
              </a:extLst>
            </p:cNvPr>
            <p:cNvSpPr/>
            <p:nvPr/>
          </p:nvSpPr>
          <p:spPr>
            <a:xfrm>
              <a:off x="3545552" y="2632079"/>
              <a:ext cx="8034730" cy="406531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3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root@pc1:~$ </a:t>
              </a:r>
              <a:r>
                <a:rPr lang="en-US" sz="1300" b="1" kern="0" dirty="0" err="1">
                  <a:solidFill>
                    <a:prstClr val="white"/>
                  </a:solidFill>
                  <a:latin typeface="Lucida Console" panose="020B0609040504020204" pitchFamily="49" charset="0"/>
                </a:rPr>
                <a:t>scapy</a:t>
              </a:r>
              <a:endParaRPr lang="en-US" sz="1300"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aSPY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YASa</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apyyyyCY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YCa</a:t>
              </a:r>
              <a:r>
                <a:rPr lang="it-IT" sz="1300" kern="0" dirty="0">
                  <a:solidFill>
                    <a:prstClr val="white"/>
                  </a:solidFill>
                  <a:latin typeface="Lucida Console" panose="020B060904050402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YSpcs</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scpCY</a:t>
              </a:r>
              <a:r>
                <a:rPr lang="it-IT" sz="1300" kern="0" dirty="0">
                  <a:solidFill>
                    <a:prstClr val="white"/>
                  </a:solidFill>
                  <a:latin typeface="Lucida Console" panose="020B0609040504020204" pitchFamily="49" charset="0"/>
                </a:rPr>
                <a:t>//Pp     | Welcome to </a:t>
              </a:r>
              <a:r>
                <a:rPr lang="it-IT" sz="1300" kern="0" dirty="0" err="1">
                  <a:solidFill>
                    <a:prstClr val="white"/>
                  </a:solidFill>
                  <a:latin typeface="Lucida Console" panose="020B0609040504020204" pitchFamily="49" charset="0"/>
                </a:rPr>
                <a:t>Scapy</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ayp</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ayyyyyyySCP</a:t>
              </a:r>
              <a:r>
                <a:rPr lang="it-IT" sz="1300" kern="0" dirty="0">
                  <a:solidFill>
                    <a:prstClr val="white"/>
                  </a:solidFill>
                  <a:latin typeface="Lucida Console" panose="020B0609040504020204" pitchFamily="49" charset="0"/>
                </a:rPr>
                <a:t>//Pp           </a:t>
              </a:r>
              <a:r>
                <a:rPr lang="it-IT" sz="1300" kern="0" dirty="0" err="1">
                  <a:solidFill>
                    <a:prstClr val="white"/>
                  </a:solidFill>
                  <a:latin typeface="Lucida Console" panose="020B0609040504020204" pitchFamily="49" charset="0"/>
                </a:rPr>
                <a:t>syY</a:t>
              </a:r>
              <a:r>
                <a:rPr lang="it-IT" sz="1300" kern="0" dirty="0">
                  <a:solidFill>
                    <a:prstClr val="white"/>
                  </a:solidFill>
                  <a:latin typeface="Lucida Console" panose="020B0609040504020204" pitchFamily="49" charset="0"/>
                </a:rPr>
                <a:t>//C    | Version 2.5.0</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AYAsAYYYYYYYY</a:t>
              </a:r>
              <a:r>
                <a:rPr lang="it-IT" sz="1300" kern="0" dirty="0">
                  <a:solidFill>
                    <a:prstClr val="white"/>
                  </a:solidFill>
                  <a:latin typeface="Lucida Console" panose="020B0609040504020204" pitchFamily="49" charset="0"/>
                </a:rPr>
                <a:t>///Ps              </a:t>
              </a:r>
              <a:r>
                <a:rPr lang="it-IT" sz="1300" kern="0" dirty="0" err="1">
                  <a:solidFill>
                    <a:prstClr val="white"/>
                  </a:solidFill>
                  <a:latin typeface="Lucida Console" panose="020B0609040504020204" pitchFamily="49" charset="0"/>
                </a:rPr>
                <a:t>cY</a:t>
              </a:r>
              <a:r>
                <a:rPr lang="it-IT" sz="1300" kern="0" dirty="0">
                  <a:solidFill>
                    <a:prstClr val="white"/>
                  </a:solidFill>
                  <a:latin typeface="Lucida Console" panose="020B0609040504020204" pitchFamily="49" charset="0"/>
                </a:rPr>
                <a:t>//S   |</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pCCCCY</a:t>
              </a:r>
              <a:r>
                <a:rPr lang="it-IT" sz="1300" kern="0" dirty="0">
                  <a:solidFill>
                    <a:prstClr val="white"/>
                  </a:solidFill>
                  <a:latin typeface="Lucida Console" panose="020B0609040504020204" pitchFamily="49" charset="0"/>
                </a:rPr>
                <a:t>//p          </a:t>
              </a:r>
              <a:r>
                <a:rPr lang="it-IT" sz="1300" kern="0" dirty="0" err="1">
                  <a:solidFill>
                    <a:prstClr val="white"/>
                  </a:solidFill>
                  <a:latin typeface="Lucida Console" panose="020B0609040504020204" pitchFamily="49" charset="0"/>
                </a:rPr>
                <a:t>cSSps</a:t>
              </a:r>
              <a:r>
                <a:rPr lang="it-IT" sz="1300" kern="0" dirty="0">
                  <a:solidFill>
                    <a:prstClr val="white"/>
                  </a:solidFill>
                  <a:latin typeface="Lucida Console" panose="020B0609040504020204" pitchFamily="49" charset="0"/>
                </a:rPr>
                <a:t> y//Y   | https://github.com/secdev/scapy</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SPPPP///a          </a:t>
              </a:r>
              <a:r>
                <a:rPr lang="it-IT" sz="1300" kern="0" dirty="0" err="1">
                  <a:solidFill>
                    <a:prstClr val="white"/>
                  </a:solidFill>
                  <a:latin typeface="Lucida Console" panose="020B0609040504020204" pitchFamily="49" charset="0"/>
                </a:rPr>
                <a:t>pP</a:t>
              </a:r>
              <a:r>
                <a:rPr lang="it-IT" sz="1300" kern="0" dirty="0">
                  <a:solidFill>
                    <a:prstClr val="white"/>
                  </a:solidFill>
                  <a:latin typeface="Lucida Console" panose="020B0609040504020204" pitchFamily="49" charset="0"/>
                </a:rPr>
                <a:t>///AC//Y   |</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A//A            </a:t>
              </a:r>
              <a:r>
                <a:rPr lang="it-IT" sz="1300" kern="0" dirty="0" err="1">
                  <a:solidFill>
                    <a:prstClr val="white"/>
                  </a:solidFill>
                  <a:latin typeface="Lucida Console" panose="020B0609040504020204" pitchFamily="49" charset="0"/>
                </a:rPr>
                <a:t>cyP</a:t>
              </a:r>
              <a:r>
                <a:rPr lang="it-IT" sz="1300" kern="0" dirty="0">
                  <a:solidFill>
                    <a:prstClr val="white"/>
                  </a:solidFill>
                  <a:latin typeface="Lucida Console" panose="020B0609040504020204" pitchFamily="49" charset="0"/>
                </a:rPr>
                <a:t>////C   | </a:t>
              </a:r>
              <a:r>
                <a:rPr lang="it-IT" sz="1300" kern="0" dirty="0" err="1">
                  <a:solidFill>
                    <a:prstClr val="white"/>
                  </a:solidFill>
                  <a:latin typeface="Lucida Console" panose="020B0609040504020204" pitchFamily="49" charset="0"/>
                </a:rPr>
                <a:t>Have</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fun</a:t>
              </a:r>
              <a:r>
                <a:rPr lang="it-IT" sz="1300" kern="0" dirty="0">
                  <a:solidFill>
                    <a:prstClr val="white"/>
                  </a:solidFill>
                  <a:latin typeface="Lucida Console" panose="020B060904050402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p///Ac            </a:t>
              </a:r>
              <a:r>
                <a:rPr lang="it-IT" sz="1300" kern="0" dirty="0" err="1">
                  <a:solidFill>
                    <a:prstClr val="white"/>
                  </a:solidFill>
                  <a:latin typeface="Lucida Console" panose="020B0609040504020204" pitchFamily="49" charset="0"/>
                </a:rPr>
                <a:t>sC</a:t>
              </a:r>
              <a:r>
                <a:rPr lang="it-IT" sz="1300" kern="0" dirty="0">
                  <a:solidFill>
                    <a:prstClr val="white"/>
                  </a:solidFill>
                  <a:latin typeface="Lucida Console" panose="020B0609040504020204" pitchFamily="49" charset="0"/>
                </a:rPr>
                <a:t>///a   |</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P////</a:t>
              </a:r>
              <a:r>
                <a:rPr lang="it-IT" sz="1300" kern="0" dirty="0" err="1">
                  <a:solidFill>
                    <a:prstClr val="white"/>
                  </a:solidFill>
                  <a:latin typeface="Lucida Console" panose="020B0609040504020204" pitchFamily="49" charset="0"/>
                </a:rPr>
                <a:t>YCpc</a:t>
              </a:r>
              <a:r>
                <a:rPr lang="it-IT" sz="1300" kern="0" dirty="0">
                  <a:solidFill>
                    <a:prstClr val="white"/>
                  </a:solidFill>
                  <a:latin typeface="Lucida Console" panose="020B0609040504020204" pitchFamily="49" charset="0"/>
                </a:rPr>
                <a:t>           A//A   | Wanna support </a:t>
              </a:r>
              <a:r>
                <a:rPr lang="it-IT" sz="1300" kern="0" dirty="0" err="1">
                  <a:solidFill>
                    <a:prstClr val="white"/>
                  </a:solidFill>
                  <a:latin typeface="Lucida Console" panose="020B0609040504020204" pitchFamily="49" charset="0"/>
                </a:rPr>
                <a:t>scapy</a:t>
              </a:r>
              <a:r>
                <a:rPr lang="it-IT" sz="1300" kern="0" dirty="0">
                  <a:solidFill>
                    <a:prstClr val="white"/>
                  </a:solidFill>
                  <a:latin typeface="Lucida Console" panose="020B0609040504020204" pitchFamily="49" charset="0"/>
                </a:rPr>
                <a:t>? Star </a:t>
              </a:r>
              <a:r>
                <a:rPr lang="it-IT" sz="1300" kern="0" dirty="0" err="1">
                  <a:solidFill>
                    <a:prstClr val="white"/>
                  </a:solidFill>
                  <a:latin typeface="Lucida Console" panose="020B0609040504020204" pitchFamily="49" charset="0"/>
                </a:rPr>
                <a:t>us</a:t>
              </a:r>
              <a:r>
                <a:rPr lang="it-IT" sz="1300" kern="0" dirty="0">
                  <a:solidFill>
                    <a:prstClr val="white"/>
                  </a:solidFill>
                  <a:latin typeface="Lucida Console" panose="020B0609040504020204" pitchFamily="49" charset="0"/>
                </a:rPr>
                <a:t> on</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scccccp</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pSP</a:t>
              </a:r>
              <a:r>
                <a:rPr lang="it-IT" sz="1300" kern="0" dirty="0">
                  <a:solidFill>
                    <a:prstClr val="white"/>
                  </a:solidFill>
                  <a:latin typeface="Lucida Console" panose="020B0609040504020204" pitchFamily="49" charset="0"/>
                </a:rPr>
                <a:t>///p          p//Y   | GitHub!</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sY</a:t>
              </a:r>
              <a:r>
                <a:rPr lang="it-IT" sz="1300" kern="0" dirty="0">
                  <a:solidFill>
                    <a:prstClr val="white"/>
                  </a:solidFill>
                  <a:latin typeface="Lucida Console" panose="020B0609040504020204" pitchFamily="49" charset="0"/>
                </a:rPr>
                <a:t>/////////y  </a:t>
              </a:r>
              <a:r>
                <a:rPr lang="it-IT" sz="1300" kern="0" dirty="0" err="1">
                  <a:solidFill>
                    <a:prstClr val="white"/>
                  </a:solidFill>
                  <a:latin typeface="Lucida Console" panose="020B0609040504020204" pitchFamily="49" charset="0"/>
                </a:rPr>
                <a:t>caa</a:t>
              </a:r>
              <a:r>
                <a:rPr lang="it-IT" sz="1300" kern="0" dirty="0">
                  <a:solidFill>
                    <a:prstClr val="white"/>
                  </a:solidFill>
                  <a:latin typeface="Lucida Console" panose="020B0609040504020204" pitchFamily="49" charset="0"/>
                </a:rPr>
                <a:t>           S//P   |             -- </a:t>
              </a:r>
              <a:r>
                <a:rPr lang="it-IT" sz="1300" kern="0" dirty="0" err="1">
                  <a:solidFill>
                    <a:prstClr val="white"/>
                  </a:solidFill>
                  <a:latin typeface="Lucida Console" panose="020B0609040504020204" pitchFamily="49" charset="0"/>
                </a:rPr>
                <a:t>Satoshi</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Nakamoto</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cayCyayP</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Ya</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pY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Ya</a:t>
              </a:r>
              <a:r>
                <a:rPr lang="it-IT" sz="1300" kern="0" dirty="0">
                  <a:solidFill>
                    <a:prstClr val="white"/>
                  </a:solidFill>
                  <a:latin typeface="Lucida Console" panose="020B060904050402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PsY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YCc</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aC</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Yp</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sc  </a:t>
              </a:r>
              <a:r>
                <a:rPr lang="it-IT" sz="1300" kern="0" dirty="0" err="1">
                  <a:solidFill>
                    <a:prstClr val="white"/>
                  </a:solidFill>
                  <a:latin typeface="Lucida Console" panose="020B0609040504020204" pitchFamily="49" charset="0"/>
                </a:rPr>
                <a:t>sccaCY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PCypaapyCP</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YSs</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spCPY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YPSps</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ccaacs</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&gt;&gt;&gt;</a:t>
              </a:r>
            </a:p>
          </p:txBody>
        </p:sp>
        <p:sp>
          <p:nvSpPr>
            <p:cNvPr id="8" name="Rectangle 7">
              <a:extLst>
                <a:ext uri="{FF2B5EF4-FFF2-40B4-BE49-F238E27FC236}">
                  <a16:creationId xmlns:a16="http://schemas.microsoft.com/office/drawing/2014/main" id="{0115EDB1-0B98-5BD1-9F39-750CE200CADB}"/>
                </a:ext>
              </a:extLst>
            </p:cNvPr>
            <p:cNvSpPr/>
            <p:nvPr/>
          </p:nvSpPr>
          <p:spPr>
            <a:xfrm>
              <a:off x="3545549" y="2305054"/>
              <a:ext cx="8034730"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503D3866-78E5-E3B6-EADA-084BA4F0CFA3}"/>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36F6A9AB-9726-DC2C-24BC-1E815A246E65}"/>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BF2AC72-3B8E-460B-F4A3-CE89C90223CC}"/>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D65519-BEE3-D9DE-D9C3-A26B93F45847}"/>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829388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1B83-2E27-C3BD-7C18-64B5A1F35121}"/>
              </a:ext>
            </a:extLst>
          </p:cNvPr>
          <p:cNvSpPr>
            <a:spLocks noGrp="1"/>
          </p:cNvSpPr>
          <p:nvPr>
            <p:ph type="title"/>
          </p:nvPr>
        </p:nvSpPr>
        <p:spPr/>
        <p:txBody>
          <a:bodyPr/>
          <a:lstStyle/>
          <a:p>
            <a:r>
              <a:rPr lang="en-GB" dirty="0"/>
              <a:t>exiting the </a:t>
            </a:r>
            <a:r>
              <a:rPr lang="en-GB" dirty="0" err="1"/>
              <a:t>scapy</a:t>
            </a:r>
            <a:r>
              <a:rPr lang="en-GB" dirty="0"/>
              <a:t> shell</a:t>
            </a:r>
          </a:p>
        </p:txBody>
      </p:sp>
      <p:sp>
        <p:nvSpPr>
          <p:cNvPr id="3" name="Content Placeholder 2">
            <a:extLst>
              <a:ext uri="{FF2B5EF4-FFF2-40B4-BE49-F238E27FC236}">
                <a16:creationId xmlns:a16="http://schemas.microsoft.com/office/drawing/2014/main" id="{680F5212-8073-FD22-7518-756D71F8B720}"/>
              </a:ext>
            </a:extLst>
          </p:cNvPr>
          <p:cNvSpPr>
            <a:spLocks noGrp="1"/>
          </p:cNvSpPr>
          <p:nvPr>
            <p:ph idx="1"/>
          </p:nvPr>
        </p:nvSpPr>
        <p:spPr/>
        <p:txBody>
          <a:bodyPr/>
          <a:lstStyle/>
          <a:p>
            <a:r>
              <a:rPr lang="en-GB" dirty="0"/>
              <a:t>to quit the </a:t>
            </a:r>
            <a:r>
              <a:rPr lang="en-GB" dirty="0" err="1"/>
              <a:t>scapy</a:t>
            </a:r>
            <a:r>
              <a:rPr lang="en-GB" dirty="0"/>
              <a:t> shell use command</a:t>
            </a:r>
          </a:p>
        </p:txBody>
      </p:sp>
      <p:sp>
        <p:nvSpPr>
          <p:cNvPr id="4" name="Date Placeholder 3">
            <a:extLst>
              <a:ext uri="{FF2B5EF4-FFF2-40B4-BE49-F238E27FC236}">
                <a16:creationId xmlns:a16="http://schemas.microsoft.com/office/drawing/2014/main" id="{C3C2216A-3502-4029-B7C1-0D3BCD94E959}"/>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BD901A44-F9E7-D091-0B97-0D52744A3B90}"/>
              </a:ext>
            </a:extLst>
          </p:cNvPr>
          <p:cNvSpPr>
            <a:spLocks noGrp="1"/>
          </p:cNvSpPr>
          <p:nvPr>
            <p:ph type="ftr" sz="quarter" idx="11"/>
          </p:nvPr>
        </p:nvSpPr>
        <p:spPr/>
        <p:txBody>
          <a:bodyPr/>
          <a:lstStyle/>
          <a:p>
            <a:pPr>
              <a:defRPr/>
            </a:pPr>
            <a:r>
              <a:rPr lang="it-IT"/>
              <a:t>kathara – [ lab: two computers ]</a:t>
            </a:r>
          </a:p>
        </p:txBody>
      </p:sp>
      <p:grpSp>
        <p:nvGrpSpPr>
          <p:cNvPr id="6" name="Group 5">
            <a:extLst>
              <a:ext uri="{FF2B5EF4-FFF2-40B4-BE49-F238E27FC236}">
                <a16:creationId xmlns:a16="http://schemas.microsoft.com/office/drawing/2014/main" id="{C152976D-EFAA-4BA7-5716-210A13E66601}"/>
              </a:ext>
            </a:extLst>
          </p:cNvPr>
          <p:cNvGrpSpPr/>
          <p:nvPr/>
        </p:nvGrpSpPr>
        <p:grpSpPr>
          <a:xfrm>
            <a:off x="2078636" y="2787456"/>
            <a:ext cx="8034733" cy="1068956"/>
            <a:chOff x="3545549" y="2305054"/>
            <a:chExt cx="8034733" cy="1068956"/>
          </a:xfrm>
        </p:grpSpPr>
        <p:sp>
          <p:nvSpPr>
            <p:cNvPr id="7" name="Rectangle 6">
              <a:extLst>
                <a:ext uri="{FF2B5EF4-FFF2-40B4-BE49-F238E27FC236}">
                  <a16:creationId xmlns:a16="http://schemas.microsoft.com/office/drawing/2014/main" id="{E8BEA64F-BE99-C95E-8292-448F990D0ABF}"/>
                </a:ext>
              </a:extLst>
            </p:cNvPr>
            <p:cNvSpPr/>
            <p:nvPr/>
          </p:nvSpPr>
          <p:spPr>
            <a:xfrm>
              <a:off x="3545552" y="2632079"/>
              <a:ext cx="8034730" cy="7419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it-IT" b="1" kern="0" dirty="0">
                  <a:solidFill>
                    <a:prstClr val="white"/>
                  </a:solidFill>
                  <a:latin typeface="Lucida Console" panose="020B0609040504020204" pitchFamily="49" charset="0"/>
                </a:rPr>
                <a:t>&gt;&gt;&gt; exit()</a:t>
              </a:r>
            </a:p>
          </p:txBody>
        </p:sp>
        <p:sp>
          <p:nvSpPr>
            <p:cNvPr id="8" name="Rectangle 7">
              <a:extLst>
                <a:ext uri="{FF2B5EF4-FFF2-40B4-BE49-F238E27FC236}">
                  <a16:creationId xmlns:a16="http://schemas.microsoft.com/office/drawing/2014/main" id="{0115EDB1-0B98-5BD1-9F39-750CE200CADB}"/>
                </a:ext>
              </a:extLst>
            </p:cNvPr>
            <p:cNvSpPr/>
            <p:nvPr/>
          </p:nvSpPr>
          <p:spPr>
            <a:xfrm>
              <a:off x="3545549" y="2305054"/>
              <a:ext cx="8034730"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503D3866-78E5-E3B6-EADA-084BA4F0CFA3}"/>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36F6A9AB-9726-DC2C-24BC-1E815A246E65}"/>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BF2AC72-3B8E-460B-F4A3-CE89C90223CC}"/>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D65519-BEE3-D9DE-D9C3-A26B93F45847}"/>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659787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646BB-BA1B-1905-A027-6DAD8D13375E}"/>
              </a:ext>
            </a:extLst>
          </p:cNvPr>
          <p:cNvSpPr>
            <a:spLocks noGrp="1"/>
          </p:cNvSpPr>
          <p:nvPr>
            <p:ph type="title"/>
          </p:nvPr>
        </p:nvSpPr>
        <p:spPr/>
        <p:txBody>
          <a:bodyPr/>
          <a:lstStyle/>
          <a:p>
            <a:r>
              <a:rPr lang="en-GB" dirty="0"/>
              <a:t>crafting an ethernet frame</a:t>
            </a:r>
          </a:p>
        </p:txBody>
      </p:sp>
      <p:sp>
        <p:nvSpPr>
          <p:cNvPr id="3" name="Content Placeholder 2">
            <a:extLst>
              <a:ext uri="{FF2B5EF4-FFF2-40B4-BE49-F238E27FC236}">
                <a16:creationId xmlns:a16="http://schemas.microsoft.com/office/drawing/2014/main" id="{918313EF-74A5-DD52-9423-289E05C0B31D}"/>
              </a:ext>
            </a:extLst>
          </p:cNvPr>
          <p:cNvSpPr>
            <a:spLocks noGrp="1"/>
          </p:cNvSpPr>
          <p:nvPr>
            <p:ph idx="1"/>
          </p:nvPr>
        </p:nvSpPr>
        <p:spPr/>
        <p:txBody>
          <a:bodyPr/>
          <a:lstStyle/>
          <a:p>
            <a:r>
              <a:rPr lang="en-GB" dirty="0"/>
              <a:t>to craft a layer 2 frame, use command</a:t>
            </a:r>
          </a:p>
        </p:txBody>
      </p:sp>
      <p:sp>
        <p:nvSpPr>
          <p:cNvPr id="4" name="Date Placeholder 3">
            <a:extLst>
              <a:ext uri="{FF2B5EF4-FFF2-40B4-BE49-F238E27FC236}">
                <a16:creationId xmlns:a16="http://schemas.microsoft.com/office/drawing/2014/main" id="{F136A96D-DFB0-864A-31C2-03806E285FD4}"/>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D39B3925-61CD-3F83-9CA7-9EA7B6762587}"/>
              </a:ext>
            </a:extLst>
          </p:cNvPr>
          <p:cNvSpPr>
            <a:spLocks noGrp="1"/>
          </p:cNvSpPr>
          <p:nvPr>
            <p:ph type="ftr" sz="quarter" idx="11"/>
          </p:nvPr>
        </p:nvSpPr>
        <p:spPr/>
        <p:txBody>
          <a:bodyPr/>
          <a:lstStyle/>
          <a:p>
            <a:pPr>
              <a:defRPr/>
            </a:pPr>
            <a:r>
              <a:rPr lang="it-IT"/>
              <a:t>kathara – [ lab: two computers ]</a:t>
            </a:r>
          </a:p>
        </p:txBody>
      </p:sp>
      <p:grpSp>
        <p:nvGrpSpPr>
          <p:cNvPr id="6" name="Group 5">
            <a:extLst>
              <a:ext uri="{FF2B5EF4-FFF2-40B4-BE49-F238E27FC236}">
                <a16:creationId xmlns:a16="http://schemas.microsoft.com/office/drawing/2014/main" id="{2C2D631B-F4A2-2710-8A27-D85AD56D80B3}"/>
              </a:ext>
            </a:extLst>
          </p:cNvPr>
          <p:cNvGrpSpPr/>
          <p:nvPr/>
        </p:nvGrpSpPr>
        <p:grpSpPr>
          <a:xfrm>
            <a:off x="1725284" y="2585461"/>
            <a:ext cx="8741432" cy="1068956"/>
            <a:chOff x="2838851" y="2305054"/>
            <a:chExt cx="8741432" cy="1068956"/>
          </a:xfrm>
        </p:grpSpPr>
        <p:sp>
          <p:nvSpPr>
            <p:cNvPr id="7" name="Rectangle 6">
              <a:extLst>
                <a:ext uri="{FF2B5EF4-FFF2-40B4-BE49-F238E27FC236}">
                  <a16:creationId xmlns:a16="http://schemas.microsoft.com/office/drawing/2014/main" id="{91F83C93-D079-7BF0-BF80-8927DB26B21B}"/>
                </a:ext>
              </a:extLst>
            </p:cNvPr>
            <p:cNvSpPr/>
            <p:nvPr/>
          </p:nvSpPr>
          <p:spPr>
            <a:xfrm>
              <a:off x="2838851" y="2632079"/>
              <a:ext cx="8741432" cy="7419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it-IT" b="1" kern="0" dirty="0">
                  <a:solidFill>
                    <a:prstClr val="white"/>
                  </a:solidFill>
                  <a:latin typeface="Lucida Console" panose="020B0609040504020204" pitchFamily="49" charset="0"/>
                </a:rPr>
                <a:t>&gt;&gt;&gt; </a:t>
              </a:r>
              <a:r>
                <a:rPr lang="en-US" b="1" kern="0" dirty="0">
                  <a:solidFill>
                    <a:prstClr val="white"/>
                  </a:solidFill>
                  <a:latin typeface="Lucida Console" panose="020B0609040504020204" pitchFamily="49" charset="0"/>
                </a:rPr>
                <a:t>p=Ether(</a:t>
              </a:r>
              <a:r>
                <a:rPr lang="en-US" b="1" kern="0" dirty="0" err="1">
                  <a:solidFill>
                    <a:prstClr val="white"/>
                  </a:solidFill>
                  <a:latin typeface="Lucida Console" panose="020B0609040504020204" pitchFamily="49" charset="0"/>
                </a:rPr>
                <a:t>dst</a:t>
              </a:r>
              <a:r>
                <a:rPr lang="en-US" b="1" kern="0" dirty="0">
                  <a:solidFill>
                    <a:prstClr val="white"/>
                  </a:solidFill>
                  <a:latin typeface="Lucida Console" panose="020B0609040504020204" pitchFamily="49" charset="0"/>
                </a:rPr>
                <a:t>='00:00:00:00:00:0B', </a:t>
              </a:r>
              <a:r>
                <a:rPr lang="en-US" b="1" kern="0" dirty="0" err="1">
                  <a:solidFill>
                    <a:prstClr val="white"/>
                  </a:solidFill>
                  <a:latin typeface="Lucida Console" panose="020B0609040504020204" pitchFamily="49" charset="0"/>
                </a:rPr>
                <a:t>src</a:t>
              </a:r>
              <a:r>
                <a:rPr lang="en-US" b="1" kern="0" dirty="0">
                  <a:solidFill>
                    <a:prstClr val="white"/>
                  </a:solidFill>
                  <a:latin typeface="Lucida Console" panose="020B0609040504020204" pitchFamily="49" charset="0"/>
                </a:rPr>
                <a:t>='00:00:00:00:00:0A')</a:t>
              </a:r>
            </a:p>
            <a:p>
              <a:pPr marL="0" marR="0" lvl="0" indent="0" defTabSz="914400" eaLnBrk="1" fontAlgn="auto" latinLnBrk="0" hangingPunct="1">
                <a:lnSpc>
                  <a:spcPct val="100000"/>
                </a:lnSpc>
                <a:spcBef>
                  <a:spcPts val="0"/>
                </a:spcBef>
                <a:spcAft>
                  <a:spcPts val="0"/>
                </a:spcAft>
                <a:buClrTx/>
                <a:buSzTx/>
                <a:buFontTx/>
                <a:buNone/>
                <a:tabLst/>
                <a:defRPr/>
              </a:pP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1CB9DDD7-ECF2-DAB1-0946-0E61F304EDB9}"/>
                </a:ext>
              </a:extLst>
            </p:cNvPr>
            <p:cNvSpPr/>
            <p:nvPr/>
          </p:nvSpPr>
          <p:spPr>
            <a:xfrm>
              <a:off x="2838851" y="2305054"/>
              <a:ext cx="874142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C278C129-E2DA-6911-5048-BADF305A03F3}"/>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A7FAD746-B198-294F-1617-3E14356F6154}"/>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F90351F5-EF5A-0176-43A1-555E9EA7CCC4}"/>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DA994998-66B4-0DB2-B165-90CCCC484BC9}"/>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8D1BD626-3C61-DFCB-BF44-E989A9A2776E}"/>
              </a:ext>
            </a:extLst>
          </p:cNvPr>
          <p:cNvSpPr>
            <a:spLocks noChangeArrowheads="1"/>
          </p:cNvSpPr>
          <p:nvPr/>
        </p:nvSpPr>
        <p:spPr bwMode="auto">
          <a:xfrm>
            <a:off x="722187" y="4221088"/>
            <a:ext cx="2193752" cy="1152128"/>
          </a:xfrm>
          <a:prstGeom prst="wedgeRoundRectCallout">
            <a:avLst>
              <a:gd name="adj1" fmla="val 31859"/>
              <a:gd name="adj2" fmla="val -135687"/>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save this packet into a variable p</a:t>
            </a:r>
          </a:p>
        </p:txBody>
      </p:sp>
      <p:sp>
        <p:nvSpPr>
          <p:cNvPr id="14" name="AutoShape 34">
            <a:extLst>
              <a:ext uri="{FF2B5EF4-FFF2-40B4-BE49-F238E27FC236}">
                <a16:creationId xmlns:a16="http://schemas.microsoft.com/office/drawing/2014/main" id="{4A9F3A9C-7F12-7632-5A42-B67005CFCE2B}"/>
              </a:ext>
            </a:extLst>
          </p:cNvPr>
          <p:cNvSpPr>
            <a:spLocks noChangeArrowheads="1"/>
          </p:cNvSpPr>
          <p:nvPr/>
        </p:nvSpPr>
        <p:spPr bwMode="auto">
          <a:xfrm>
            <a:off x="3039452" y="4221087"/>
            <a:ext cx="2696508" cy="1945855"/>
          </a:xfrm>
          <a:prstGeom prst="wedgeRoundRectCallout">
            <a:avLst>
              <a:gd name="adj1" fmla="val -46398"/>
              <a:gd name="adj2" fmla="val -100540"/>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create a new instance of the Ether class (used to craft Ethernet frames)</a:t>
            </a:r>
          </a:p>
        </p:txBody>
      </p:sp>
      <p:sp>
        <p:nvSpPr>
          <p:cNvPr id="15" name="AutoShape 34">
            <a:extLst>
              <a:ext uri="{FF2B5EF4-FFF2-40B4-BE49-F238E27FC236}">
                <a16:creationId xmlns:a16="http://schemas.microsoft.com/office/drawing/2014/main" id="{D3E7E8B9-F049-6585-A26B-36617E470A6C}"/>
              </a:ext>
            </a:extLst>
          </p:cNvPr>
          <p:cNvSpPr>
            <a:spLocks noChangeArrowheads="1"/>
          </p:cNvSpPr>
          <p:nvPr/>
        </p:nvSpPr>
        <p:spPr bwMode="auto">
          <a:xfrm>
            <a:off x="5953210" y="4489103"/>
            <a:ext cx="2193752" cy="796920"/>
          </a:xfrm>
          <a:prstGeom prst="wedgeRoundRectCallout">
            <a:avLst>
              <a:gd name="adj1" fmla="val -69765"/>
              <a:gd name="adj2" fmla="val -209249"/>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destination MAC address</a:t>
            </a:r>
          </a:p>
        </p:txBody>
      </p:sp>
      <p:sp>
        <p:nvSpPr>
          <p:cNvPr id="16" name="AutoShape 34">
            <a:extLst>
              <a:ext uri="{FF2B5EF4-FFF2-40B4-BE49-F238E27FC236}">
                <a16:creationId xmlns:a16="http://schemas.microsoft.com/office/drawing/2014/main" id="{9802E4FD-D9F6-AAD8-A97A-7D3BE2E712B1}"/>
              </a:ext>
            </a:extLst>
          </p:cNvPr>
          <p:cNvSpPr>
            <a:spLocks noChangeArrowheads="1"/>
          </p:cNvSpPr>
          <p:nvPr/>
        </p:nvSpPr>
        <p:spPr bwMode="auto">
          <a:xfrm>
            <a:off x="8462524" y="4489103"/>
            <a:ext cx="2193752" cy="796920"/>
          </a:xfrm>
          <a:prstGeom prst="wedgeRoundRectCallout">
            <a:avLst>
              <a:gd name="adj1" fmla="val -43962"/>
              <a:gd name="adj2" fmla="val -207063"/>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source MAC address</a:t>
            </a:r>
          </a:p>
        </p:txBody>
      </p:sp>
    </p:spTree>
    <p:extLst>
      <p:ext uri="{BB962C8B-B14F-4D97-AF65-F5344CB8AC3E}">
        <p14:creationId xmlns:p14="http://schemas.microsoft.com/office/powerpoint/2010/main" val="229980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646BB-BA1B-1905-A027-6DAD8D13375E}"/>
              </a:ext>
            </a:extLst>
          </p:cNvPr>
          <p:cNvSpPr>
            <a:spLocks noGrp="1"/>
          </p:cNvSpPr>
          <p:nvPr>
            <p:ph type="title"/>
          </p:nvPr>
        </p:nvSpPr>
        <p:spPr/>
        <p:txBody>
          <a:bodyPr/>
          <a:lstStyle/>
          <a:p>
            <a:r>
              <a:rPr lang="en-GB" dirty="0"/>
              <a:t>sending an ethernet frame</a:t>
            </a:r>
          </a:p>
        </p:txBody>
      </p:sp>
      <p:sp>
        <p:nvSpPr>
          <p:cNvPr id="3" name="Content Placeholder 2">
            <a:extLst>
              <a:ext uri="{FF2B5EF4-FFF2-40B4-BE49-F238E27FC236}">
                <a16:creationId xmlns:a16="http://schemas.microsoft.com/office/drawing/2014/main" id="{918313EF-74A5-DD52-9423-289E05C0B31D}"/>
              </a:ext>
            </a:extLst>
          </p:cNvPr>
          <p:cNvSpPr>
            <a:spLocks noGrp="1"/>
          </p:cNvSpPr>
          <p:nvPr>
            <p:ph idx="1"/>
          </p:nvPr>
        </p:nvSpPr>
        <p:spPr/>
        <p:txBody>
          <a:bodyPr/>
          <a:lstStyle/>
          <a:p>
            <a:r>
              <a:rPr lang="en-GB" dirty="0"/>
              <a:t>to send a layer 2 frame, use command</a:t>
            </a:r>
          </a:p>
        </p:txBody>
      </p:sp>
      <p:sp>
        <p:nvSpPr>
          <p:cNvPr id="4" name="Date Placeholder 3">
            <a:extLst>
              <a:ext uri="{FF2B5EF4-FFF2-40B4-BE49-F238E27FC236}">
                <a16:creationId xmlns:a16="http://schemas.microsoft.com/office/drawing/2014/main" id="{F136A96D-DFB0-864A-31C2-03806E285FD4}"/>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D39B3925-61CD-3F83-9CA7-9EA7B6762587}"/>
              </a:ext>
            </a:extLst>
          </p:cNvPr>
          <p:cNvSpPr>
            <a:spLocks noGrp="1"/>
          </p:cNvSpPr>
          <p:nvPr>
            <p:ph type="ftr" sz="quarter" idx="11"/>
          </p:nvPr>
        </p:nvSpPr>
        <p:spPr/>
        <p:txBody>
          <a:bodyPr/>
          <a:lstStyle/>
          <a:p>
            <a:pPr>
              <a:defRPr/>
            </a:pPr>
            <a:r>
              <a:rPr lang="it-IT"/>
              <a:t>kathara – [ lab: two computers ]</a:t>
            </a:r>
          </a:p>
        </p:txBody>
      </p:sp>
      <p:grpSp>
        <p:nvGrpSpPr>
          <p:cNvPr id="6" name="Group 5">
            <a:extLst>
              <a:ext uri="{FF2B5EF4-FFF2-40B4-BE49-F238E27FC236}">
                <a16:creationId xmlns:a16="http://schemas.microsoft.com/office/drawing/2014/main" id="{2C2D631B-F4A2-2710-8A27-D85AD56D80B3}"/>
              </a:ext>
            </a:extLst>
          </p:cNvPr>
          <p:cNvGrpSpPr/>
          <p:nvPr/>
        </p:nvGrpSpPr>
        <p:grpSpPr>
          <a:xfrm>
            <a:off x="1725284" y="2585461"/>
            <a:ext cx="8741432" cy="1068956"/>
            <a:chOff x="2838851" y="2305054"/>
            <a:chExt cx="8741432" cy="1068956"/>
          </a:xfrm>
        </p:grpSpPr>
        <p:sp>
          <p:nvSpPr>
            <p:cNvPr id="7" name="Rectangle 6">
              <a:extLst>
                <a:ext uri="{FF2B5EF4-FFF2-40B4-BE49-F238E27FC236}">
                  <a16:creationId xmlns:a16="http://schemas.microsoft.com/office/drawing/2014/main" id="{91F83C93-D079-7BF0-BF80-8927DB26B21B}"/>
                </a:ext>
              </a:extLst>
            </p:cNvPr>
            <p:cNvSpPr/>
            <p:nvPr/>
          </p:nvSpPr>
          <p:spPr>
            <a:xfrm>
              <a:off x="2838851" y="2632079"/>
              <a:ext cx="8741432" cy="7419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it-IT" b="1" kern="0" dirty="0">
                  <a:solidFill>
                    <a:prstClr val="white"/>
                  </a:solidFill>
                  <a:latin typeface="Lucida Console" panose="020B0609040504020204" pitchFamily="49" charset="0"/>
                </a:rPr>
                <a:t>&gt;&gt;&gt; </a:t>
              </a:r>
              <a:r>
                <a:rPr lang="en-US" b="1" kern="0" dirty="0" err="1">
                  <a:solidFill>
                    <a:prstClr val="white"/>
                  </a:solidFill>
                  <a:latin typeface="Lucida Console" panose="020B0609040504020204" pitchFamily="49" charset="0"/>
                </a:rPr>
                <a:t>sendp</a:t>
              </a:r>
              <a:r>
                <a:rPr lang="en-US" b="1" kern="0" dirty="0">
                  <a:solidFill>
                    <a:prstClr val="white"/>
                  </a:solidFill>
                  <a:latin typeface="Lucida Console" panose="020B0609040504020204" pitchFamily="49" charset="0"/>
                </a:rPr>
                <a:t>(</a:t>
              </a:r>
              <a:r>
                <a:rPr lang="en-US" b="1" kern="0" err="1">
                  <a:solidFill>
                    <a:prstClr val="white"/>
                  </a:solidFill>
                  <a:latin typeface="Lucida Console" panose="020B0609040504020204" pitchFamily="49" charset="0"/>
                </a:rPr>
                <a:t>p</a:t>
              </a:r>
              <a:r>
                <a:rPr lang="en-US" b="1" kern="0">
                  <a:solidFill>
                    <a:prstClr val="white"/>
                  </a:solidFill>
                  <a:latin typeface="Lucida Console" panose="020B0609040504020204" pitchFamily="49" charset="0"/>
                </a:rPr>
                <a:t>, iface</a:t>
              </a:r>
              <a:r>
                <a:rPr lang="en-US" b="1" kern="0" dirty="0">
                  <a:solidFill>
                    <a:prstClr val="white"/>
                  </a:solidFill>
                  <a:latin typeface="Lucida Console" panose="020B0609040504020204" pitchFamily="49" charset="0"/>
                </a:rPr>
                <a:t>='eth0')</a:t>
              </a:r>
            </a:p>
            <a:p>
              <a:pPr marL="0" marR="0" lvl="0" indent="0" defTabSz="914400" eaLnBrk="1" fontAlgn="auto" latinLnBrk="0" hangingPunct="1">
                <a:lnSpc>
                  <a:spcPct val="100000"/>
                </a:lnSpc>
                <a:spcBef>
                  <a:spcPts val="0"/>
                </a:spcBef>
                <a:spcAft>
                  <a:spcPts val="0"/>
                </a:spcAft>
                <a:buClrTx/>
                <a:buSzTx/>
                <a:buFontTx/>
                <a:buNone/>
                <a:tabLst/>
                <a:defRPr/>
              </a:pPr>
              <a:endParaRPr lang="en-US"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1CB9DDD7-ECF2-DAB1-0946-0E61F304EDB9}"/>
                </a:ext>
              </a:extLst>
            </p:cNvPr>
            <p:cNvSpPr/>
            <p:nvPr/>
          </p:nvSpPr>
          <p:spPr>
            <a:xfrm>
              <a:off x="2838851" y="2305054"/>
              <a:ext cx="874142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C278C129-E2DA-6911-5048-BADF305A03F3}"/>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A7FAD746-B198-294F-1617-3E14356F6154}"/>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F90351F5-EF5A-0176-43A1-555E9EA7CCC4}"/>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DA994998-66B4-0DB2-B165-90CCCC484BC9}"/>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8D1BD626-3C61-DFCB-BF44-E989A9A2776E}"/>
              </a:ext>
            </a:extLst>
          </p:cNvPr>
          <p:cNvSpPr>
            <a:spLocks noChangeArrowheads="1"/>
          </p:cNvSpPr>
          <p:nvPr/>
        </p:nvSpPr>
        <p:spPr bwMode="auto">
          <a:xfrm>
            <a:off x="722187" y="4221088"/>
            <a:ext cx="2193752" cy="741931"/>
          </a:xfrm>
          <a:prstGeom prst="wedgeRoundRectCallout">
            <a:avLst>
              <a:gd name="adj1" fmla="val 35829"/>
              <a:gd name="adj2" fmla="val -174421"/>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send a packet</a:t>
            </a:r>
          </a:p>
        </p:txBody>
      </p:sp>
      <p:sp>
        <p:nvSpPr>
          <p:cNvPr id="14" name="AutoShape 34">
            <a:extLst>
              <a:ext uri="{FF2B5EF4-FFF2-40B4-BE49-F238E27FC236}">
                <a16:creationId xmlns:a16="http://schemas.microsoft.com/office/drawing/2014/main" id="{4A9F3A9C-7F12-7632-5A42-B67005CFCE2B}"/>
              </a:ext>
            </a:extLst>
          </p:cNvPr>
          <p:cNvSpPr>
            <a:spLocks noChangeArrowheads="1"/>
          </p:cNvSpPr>
          <p:nvPr/>
        </p:nvSpPr>
        <p:spPr bwMode="auto">
          <a:xfrm>
            <a:off x="3039452" y="4221088"/>
            <a:ext cx="2598196" cy="1224136"/>
          </a:xfrm>
          <a:prstGeom prst="wedgeRoundRectCallout">
            <a:avLst>
              <a:gd name="adj1" fmla="val -39694"/>
              <a:gd name="adj2" fmla="val -129708"/>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name of the variable holding the packet</a:t>
            </a:r>
          </a:p>
        </p:txBody>
      </p:sp>
      <p:sp>
        <p:nvSpPr>
          <p:cNvPr id="15" name="AutoShape 34">
            <a:extLst>
              <a:ext uri="{FF2B5EF4-FFF2-40B4-BE49-F238E27FC236}">
                <a16:creationId xmlns:a16="http://schemas.microsoft.com/office/drawing/2014/main" id="{D3E7E8B9-F049-6585-A26B-36617E470A6C}"/>
              </a:ext>
            </a:extLst>
          </p:cNvPr>
          <p:cNvSpPr>
            <a:spLocks noChangeArrowheads="1"/>
          </p:cNvSpPr>
          <p:nvPr/>
        </p:nvSpPr>
        <p:spPr bwMode="auto">
          <a:xfrm>
            <a:off x="5953210" y="4489102"/>
            <a:ext cx="3311928" cy="1532185"/>
          </a:xfrm>
          <a:prstGeom prst="wedgeRoundRectCallout">
            <a:avLst>
              <a:gd name="adj1" fmla="val -85279"/>
              <a:gd name="adj2" fmla="val -130245"/>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network interface through which the packet will be sent</a:t>
            </a:r>
          </a:p>
        </p:txBody>
      </p:sp>
    </p:spTree>
    <p:extLst>
      <p:ext uri="{BB962C8B-B14F-4D97-AF65-F5344CB8AC3E}">
        <p14:creationId xmlns:p14="http://schemas.microsoft.com/office/powerpoint/2010/main" val="418867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989D4-675E-4596-9A1B-14339B98704A}"/>
              </a:ext>
            </a:extLst>
          </p:cNvPr>
          <p:cNvSpPr>
            <a:spLocks noGrp="1"/>
          </p:cNvSpPr>
          <p:nvPr>
            <p:ph type="title"/>
          </p:nvPr>
        </p:nvSpPr>
        <p:spPr/>
        <p:txBody>
          <a:bodyPr/>
          <a:lstStyle/>
          <a:p>
            <a:r>
              <a:rPr lang="en-GB" noProof="0" dirty="0"/>
              <a:t>Copyright notice</a:t>
            </a:r>
          </a:p>
        </p:txBody>
      </p:sp>
      <p:sp>
        <p:nvSpPr>
          <p:cNvPr id="3" name="Date Placeholder 2">
            <a:extLst>
              <a:ext uri="{FF2B5EF4-FFF2-40B4-BE49-F238E27FC236}">
                <a16:creationId xmlns:a16="http://schemas.microsoft.com/office/drawing/2014/main" id="{0FE1DD78-1749-41DE-B774-947A2787B159}"/>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F0FA4EF0-E555-4A56-922E-CC7122CFCB7A}"/>
              </a:ext>
            </a:extLst>
          </p:cNvPr>
          <p:cNvSpPr>
            <a:spLocks noGrp="1"/>
          </p:cNvSpPr>
          <p:nvPr>
            <p:ph type="ftr" sz="quarter" idx="11"/>
          </p:nvPr>
        </p:nvSpPr>
        <p:spPr/>
        <p:txBody>
          <a:bodyPr/>
          <a:lstStyle/>
          <a:p>
            <a:pPr>
              <a:defRPr/>
            </a:pPr>
            <a:r>
              <a:rPr lang="it-IT"/>
              <a:t>kathara – [ lab: two computers ]</a:t>
            </a:r>
            <a:endParaRPr lang="it-IT" dirty="0"/>
          </a:p>
        </p:txBody>
      </p:sp>
      <p:sp>
        <p:nvSpPr>
          <p:cNvPr id="7" name="Text Placeholder 6">
            <a:extLst>
              <a:ext uri="{FF2B5EF4-FFF2-40B4-BE49-F238E27FC236}">
                <a16:creationId xmlns:a16="http://schemas.microsoft.com/office/drawing/2014/main" id="{429A7889-D621-42AE-A934-D764B77F4BCF}"/>
              </a:ext>
            </a:extLst>
          </p:cNvPr>
          <p:cNvSpPr>
            <a:spLocks noGrp="1"/>
          </p:cNvSpPr>
          <p:nvPr>
            <p:ph type="body" idx="1"/>
          </p:nvPr>
        </p:nvSpPr>
        <p:spPr/>
        <p:txBody>
          <a:bodyPr/>
          <a:lstStyle/>
          <a:p>
            <a:pPr lvl="0" eaLnBrk="1" hangingPunct="1">
              <a:lnSpc>
                <a:spcPct val="80000"/>
              </a:lnSpc>
              <a:buClr>
                <a:srgbClr val="FF0000"/>
              </a:buClr>
            </a:pPr>
            <a:r>
              <a:rPr lang="en-GB" altLang="it-IT" sz="1800" noProof="0" dirty="0">
                <a:solidFill>
                  <a:srgbClr val="000000"/>
                </a:solidFill>
              </a:rPr>
              <a:t>All the pages/slides in this presentation, including but not limited to, images, photos, animations, videos, sounds, music, and text (hereby referred to as “material”) are protected by copyright.</a:t>
            </a:r>
          </a:p>
          <a:p>
            <a:pPr lvl="0" eaLnBrk="1" hangingPunct="1">
              <a:lnSpc>
                <a:spcPct val="80000"/>
              </a:lnSpc>
              <a:buClr>
                <a:srgbClr val="FF0000"/>
              </a:buClr>
            </a:pPr>
            <a:r>
              <a:rPr lang="en-GB" altLang="it-IT" sz="1800" noProof="0" dirty="0">
                <a:solidFill>
                  <a:srgbClr val="000000"/>
                </a:solidFill>
              </a:rPr>
              <a:t>This material, with the exception of some multimedia elements licensed by other organizations, is property of the authors and/or organizations appearing in the first slide.</a:t>
            </a:r>
          </a:p>
          <a:p>
            <a:pPr lvl="0" eaLnBrk="1" hangingPunct="1">
              <a:lnSpc>
                <a:spcPct val="80000"/>
              </a:lnSpc>
              <a:buClr>
                <a:srgbClr val="FF0000"/>
              </a:buClr>
            </a:pPr>
            <a:r>
              <a:rPr lang="en-GB" altLang="it-IT" sz="1800" noProof="0" dirty="0">
                <a:solidFill>
                  <a:srgbClr val="000000"/>
                </a:solidFill>
              </a:rPr>
              <a:t>This material, or its parts, can be reproduced and used for didactical purposes within universities and schools, provided that this happens for non-profit purposes.</a:t>
            </a:r>
          </a:p>
          <a:p>
            <a:pPr lvl="0" eaLnBrk="1" hangingPunct="1">
              <a:lnSpc>
                <a:spcPct val="80000"/>
              </a:lnSpc>
              <a:buClr>
                <a:srgbClr val="FF0000"/>
              </a:buClr>
            </a:pPr>
            <a:r>
              <a:rPr lang="en-GB" altLang="it-IT" sz="1800" noProof="0" dirty="0">
                <a:solidFill>
                  <a:srgbClr val="000000"/>
                </a:solidFill>
              </a:rPr>
              <a:t>Information contained in this material cannot be used within network design projects or other products of any kind.</a:t>
            </a:r>
          </a:p>
          <a:p>
            <a:pPr lvl="0" eaLnBrk="1" hangingPunct="1">
              <a:lnSpc>
                <a:spcPct val="80000"/>
              </a:lnSpc>
              <a:buClr>
                <a:srgbClr val="FF0000"/>
              </a:buClr>
            </a:pPr>
            <a:r>
              <a:rPr lang="en-GB" altLang="it-IT" sz="1800" noProof="0" dirty="0">
                <a:solidFill>
                  <a:srgbClr val="000000"/>
                </a:solidFill>
              </a:rPr>
              <a:t>Any other use is prohibited, unless explicitly authorized by the authors on the basis of an explicit agreement.</a:t>
            </a:r>
          </a:p>
          <a:p>
            <a:pPr lvl="0" eaLnBrk="1" hangingPunct="1">
              <a:lnSpc>
                <a:spcPct val="80000"/>
              </a:lnSpc>
              <a:buClr>
                <a:srgbClr val="FF0000"/>
              </a:buClr>
            </a:pPr>
            <a:r>
              <a:rPr lang="en-GB" altLang="it-IT" sz="1800" noProof="0" dirty="0">
                <a:solidFill>
                  <a:srgbClr val="000000"/>
                </a:solidFill>
              </a:rPr>
              <a:t>The authors assume no responsibility about this material and provide this material “as is”, with no implicit or explicit warranty about the correctness and completeness of its contents, which may be subject to changes.</a:t>
            </a:r>
          </a:p>
          <a:p>
            <a:pPr lvl="0" eaLnBrk="1" hangingPunct="1">
              <a:lnSpc>
                <a:spcPct val="80000"/>
              </a:lnSpc>
              <a:buClr>
                <a:srgbClr val="FF0000"/>
              </a:buClr>
            </a:pPr>
            <a:r>
              <a:rPr lang="en-GB" altLang="it-IT" sz="1800" noProof="0" dirty="0">
                <a:solidFill>
                  <a:srgbClr val="000000"/>
                </a:solidFill>
              </a:rPr>
              <a:t>This copyright notice must always be redistributed together with the material, or its portions.</a:t>
            </a:r>
          </a:p>
          <a:p>
            <a:endParaRPr lang="en-GB" noProof="0" dirty="0"/>
          </a:p>
        </p:txBody>
      </p:sp>
    </p:spTree>
    <p:extLst>
      <p:ext uri="{BB962C8B-B14F-4D97-AF65-F5344CB8AC3E}">
        <p14:creationId xmlns:p14="http://schemas.microsoft.com/office/powerpoint/2010/main" val="3011810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65D-24CB-E9F6-5411-A6CC30C146ED}"/>
              </a:ext>
            </a:extLst>
          </p:cNvPr>
          <p:cNvSpPr>
            <a:spLocks noGrp="1"/>
          </p:cNvSpPr>
          <p:nvPr>
            <p:ph type="title"/>
          </p:nvPr>
        </p:nvSpPr>
        <p:spPr/>
        <p:txBody>
          <a:bodyPr/>
          <a:lstStyle/>
          <a:p>
            <a:r>
              <a:rPr lang="en-GB" dirty="0"/>
              <a:t>BEWARE</a:t>
            </a:r>
          </a:p>
        </p:txBody>
      </p:sp>
      <p:sp>
        <p:nvSpPr>
          <p:cNvPr id="3" name="Content Placeholder 2">
            <a:extLst>
              <a:ext uri="{FF2B5EF4-FFF2-40B4-BE49-F238E27FC236}">
                <a16:creationId xmlns:a16="http://schemas.microsoft.com/office/drawing/2014/main" id="{AD9A620A-20A2-244A-E792-58E795CA5CA4}"/>
              </a:ext>
            </a:extLst>
          </p:cNvPr>
          <p:cNvSpPr>
            <a:spLocks noGrp="1"/>
          </p:cNvSpPr>
          <p:nvPr>
            <p:ph idx="1"/>
          </p:nvPr>
        </p:nvSpPr>
        <p:spPr/>
        <p:txBody>
          <a:bodyPr/>
          <a:lstStyle/>
          <a:p>
            <a:r>
              <a:rPr lang="en-GB" dirty="0"/>
              <a:t>this commands are typed into the </a:t>
            </a:r>
            <a:r>
              <a:rPr lang="en-GB" dirty="0" err="1">
                <a:latin typeface="Lucida Console" panose="020B0609040504020204" pitchFamily="49" charset="0"/>
              </a:rPr>
              <a:t>scapy</a:t>
            </a:r>
            <a:r>
              <a:rPr lang="en-GB" dirty="0"/>
              <a:t> interactive shell</a:t>
            </a:r>
          </a:p>
          <a:p>
            <a:r>
              <a:rPr lang="en-GB" dirty="0"/>
              <a:t>those are NOT system commands; this means that can NOT be written into a .startup file</a:t>
            </a:r>
          </a:p>
          <a:p>
            <a:r>
              <a:rPr lang="en-GB" dirty="0"/>
              <a:t>moreover, it doesn't make sense to automate the sending</a:t>
            </a:r>
          </a:p>
        </p:txBody>
      </p:sp>
      <p:sp>
        <p:nvSpPr>
          <p:cNvPr id="4" name="Date Placeholder 3">
            <a:extLst>
              <a:ext uri="{FF2B5EF4-FFF2-40B4-BE49-F238E27FC236}">
                <a16:creationId xmlns:a16="http://schemas.microsoft.com/office/drawing/2014/main" id="{D3B9BBCD-4DA1-5B14-58F6-1A902C099BC6}"/>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538D397F-49F5-A64A-5B06-B4C6DE3B1158}"/>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2035315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A309-F404-F55D-A63B-258DF066D237}"/>
              </a:ext>
            </a:extLst>
          </p:cNvPr>
          <p:cNvSpPr>
            <a:spLocks noGrp="1"/>
          </p:cNvSpPr>
          <p:nvPr>
            <p:ph type="title"/>
          </p:nvPr>
        </p:nvSpPr>
        <p:spPr/>
        <p:txBody>
          <a:bodyPr/>
          <a:lstStyle/>
          <a:p>
            <a:r>
              <a:rPr lang="en-GB" dirty="0"/>
              <a:t>what after sending?</a:t>
            </a:r>
          </a:p>
        </p:txBody>
      </p:sp>
      <p:sp>
        <p:nvSpPr>
          <p:cNvPr id="3" name="Content Placeholder 2">
            <a:extLst>
              <a:ext uri="{FF2B5EF4-FFF2-40B4-BE49-F238E27FC236}">
                <a16:creationId xmlns:a16="http://schemas.microsoft.com/office/drawing/2014/main" id="{FD6EE050-A693-A925-AE43-261DC30BF2D0}"/>
              </a:ext>
            </a:extLst>
          </p:cNvPr>
          <p:cNvSpPr>
            <a:spLocks noGrp="1"/>
          </p:cNvSpPr>
          <p:nvPr>
            <p:ph idx="1"/>
          </p:nvPr>
        </p:nvSpPr>
        <p:spPr/>
        <p:txBody>
          <a:bodyPr/>
          <a:lstStyle/>
          <a:p>
            <a:r>
              <a:rPr lang="en-GB" dirty="0"/>
              <a:t>the frame has been sent, but a few questions arise:</a:t>
            </a:r>
          </a:p>
          <a:p>
            <a:pPr lvl="1"/>
            <a:r>
              <a:rPr lang="en-GB" dirty="0"/>
              <a:t>how do we know if it was received?</a:t>
            </a:r>
          </a:p>
          <a:p>
            <a:pPr lvl="1"/>
            <a:r>
              <a:rPr lang="en-GB" dirty="0"/>
              <a:t>how do we know if the data we set (</a:t>
            </a:r>
            <a:r>
              <a:rPr lang="en-GB" dirty="0" err="1"/>
              <a:t>src</a:t>
            </a:r>
            <a:r>
              <a:rPr lang="en-GB" dirty="0"/>
              <a:t> and </a:t>
            </a:r>
            <a:r>
              <a:rPr lang="en-GB" dirty="0" err="1"/>
              <a:t>dest</a:t>
            </a:r>
            <a:r>
              <a:rPr lang="en-GB" dirty="0"/>
              <a:t> MAC addresses) were correctly written?</a:t>
            </a:r>
          </a:p>
          <a:p>
            <a:pPr lvl="1"/>
            <a:r>
              <a:rPr lang="en-GB" dirty="0"/>
              <a:t>how do we know if Kathará is not a complete scam?</a:t>
            </a:r>
          </a:p>
        </p:txBody>
      </p:sp>
      <p:sp>
        <p:nvSpPr>
          <p:cNvPr id="4" name="Date Placeholder 3">
            <a:extLst>
              <a:ext uri="{FF2B5EF4-FFF2-40B4-BE49-F238E27FC236}">
                <a16:creationId xmlns:a16="http://schemas.microsoft.com/office/drawing/2014/main" id="{7D3CBF0C-4B69-8809-A4DF-ED0879FF8A08}"/>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94DFFAFC-776B-BB70-DB7C-7282DA6C18CD}"/>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2377606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AA3F-5D6F-BD35-D73B-C6F18DF23E33}"/>
              </a:ext>
            </a:extLst>
          </p:cNvPr>
          <p:cNvSpPr>
            <a:spLocks noGrp="1"/>
          </p:cNvSpPr>
          <p:nvPr>
            <p:ph type="title"/>
          </p:nvPr>
        </p:nvSpPr>
        <p:spPr/>
        <p:txBody>
          <a:bodyPr/>
          <a:lstStyle/>
          <a:p>
            <a:r>
              <a:rPr lang="en-GB" dirty="0"/>
              <a:t>a packet sniffer</a:t>
            </a:r>
          </a:p>
        </p:txBody>
      </p:sp>
      <p:sp>
        <p:nvSpPr>
          <p:cNvPr id="3" name="Content Placeholder 2">
            <a:extLst>
              <a:ext uri="{FF2B5EF4-FFF2-40B4-BE49-F238E27FC236}">
                <a16:creationId xmlns:a16="http://schemas.microsoft.com/office/drawing/2014/main" id="{2DA9F327-F7A6-D87A-81C8-40F257B4CC97}"/>
              </a:ext>
            </a:extLst>
          </p:cNvPr>
          <p:cNvSpPr>
            <a:spLocks noGrp="1"/>
          </p:cNvSpPr>
          <p:nvPr>
            <p:ph idx="1"/>
          </p:nvPr>
        </p:nvSpPr>
        <p:spPr/>
        <p:txBody>
          <a:bodyPr/>
          <a:lstStyle/>
          <a:p>
            <a:r>
              <a:rPr lang="en-US" dirty="0"/>
              <a:t>A packet sniffer, a.k.a. network analyzer, is a tool that captures ("sniffs") network traffic as it transits over a network segment</a:t>
            </a:r>
          </a:p>
          <a:p>
            <a:r>
              <a:rPr lang="en-US" dirty="0"/>
              <a:t>It allows users to see the content of packets being transmitted or received over a network</a:t>
            </a:r>
          </a:p>
          <a:p>
            <a:r>
              <a:rPr lang="en-US" dirty="0"/>
              <a:t>Packet sniffers are used for network diagnostics, performance analysis, and cybersecurity purposes to detect vulnerabilities or malicious activities</a:t>
            </a:r>
            <a:endParaRPr lang="en-GB" dirty="0"/>
          </a:p>
        </p:txBody>
      </p:sp>
      <p:sp>
        <p:nvSpPr>
          <p:cNvPr id="4" name="Date Placeholder 3">
            <a:extLst>
              <a:ext uri="{FF2B5EF4-FFF2-40B4-BE49-F238E27FC236}">
                <a16:creationId xmlns:a16="http://schemas.microsoft.com/office/drawing/2014/main" id="{342E0589-4BAD-3B34-1A30-74F7B5DBE477}"/>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1564B63E-71A3-5EF9-7C5E-00DE8DC82CCA}"/>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934933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C1E8-6A79-DDC7-B23E-199D1CF1B3FF}"/>
              </a:ext>
            </a:extLst>
          </p:cNvPr>
          <p:cNvSpPr>
            <a:spLocks noGrp="1"/>
          </p:cNvSpPr>
          <p:nvPr>
            <p:ph type="title"/>
          </p:nvPr>
        </p:nvSpPr>
        <p:spPr/>
        <p:txBody>
          <a:bodyPr/>
          <a:lstStyle/>
          <a:p>
            <a:r>
              <a:rPr lang="en-GB" dirty="0" err="1"/>
              <a:t>wireshark</a:t>
            </a:r>
            <a:endParaRPr lang="en-GB" dirty="0"/>
          </a:p>
        </p:txBody>
      </p:sp>
      <p:sp>
        <p:nvSpPr>
          <p:cNvPr id="3" name="Content Placeholder 2">
            <a:extLst>
              <a:ext uri="{FF2B5EF4-FFF2-40B4-BE49-F238E27FC236}">
                <a16:creationId xmlns:a16="http://schemas.microsoft.com/office/drawing/2014/main" id="{789002AA-7D2E-FA80-1DCB-B8484DFFEC99}"/>
              </a:ext>
            </a:extLst>
          </p:cNvPr>
          <p:cNvSpPr>
            <a:spLocks noGrp="1"/>
          </p:cNvSpPr>
          <p:nvPr>
            <p:ph idx="1"/>
          </p:nvPr>
        </p:nvSpPr>
        <p:spPr/>
        <p:txBody>
          <a:bodyPr/>
          <a:lstStyle/>
          <a:p>
            <a:r>
              <a:rPr lang="en-US" dirty="0"/>
              <a:t>A widely-used, open-source packet analyzer</a:t>
            </a:r>
          </a:p>
          <a:p>
            <a:r>
              <a:rPr lang="en-US" dirty="0"/>
              <a:t>It captures and displays the data traveling into and out of network devices in real-time</a:t>
            </a:r>
          </a:p>
          <a:p>
            <a:r>
              <a:rPr lang="en-US" dirty="0"/>
              <a:t>With its powerful filtering and analysis tools, Wireshark is invaluable for network troubleshooting, protocol development, and cybersecurity investigations</a:t>
            </a:r>
            <a:endParaRPr lang="en-GB" dirty="0"/>
          </a:p>
        </p:txBody>
      </p:sp>
      <p:sp>
        <p:nvSpPr>
          <p:cNvPr id="4" name="Date Placeholder 3">
            <a:extLst>
              <a:ext uri="{FF2B5EF4-FFF2-40B4-BE49-F238E27FC236}">
                <a16:creationId xmlns:a16="http://schemas.microsoft.com/office/drawing/2014/main" id="{84D280C4-9E5A-41D5-17D7-A8D3667479F4}"/>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FCCFE051-8C0A-ADBA-B4BA-3ECF4A4B7263}"/>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2033411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6D3F-A114-A6A4-FFEB-CD7EF4F68990}"/>
              </a:ext>
            </a:extLst>
          </p:cNvPr>
          <p:cNvSpPr>
            <a:spLocks noGrp="1"/>
          </p:cNvSpPr>
          <p:nvPr>
            <p:ph type="title"/>
          </p:nvPr>
        </p:nvSpPr>
        <p:spPr/>
        <p:txBody>
          <a:bodyPr/>
          <a:lstStyle/>
          <a:p>
            <a:r>
              <a:rPr lang="en-GB" dirty="0"/>
              <a:t>using </a:t>
            </a:r>
            <a:r>
              <a:rPr lang="en-GB" dirty="0" err="1"/>
              <a:t>wireshark</a:t>
            </a:r>
            <a:r>
              <a:rPr lang="en-GB" dirty="0"/>
              <a:t> in Kathará</a:t>
            </a:r>
          </a:p>
        </p:txBody>
      </p:sp>
      <p:sp>
        <p:nvSpPr>
          <p:cNvPr id="3" name="Content Placeholder 2">
            <a:extLst>
              <a:ext uri="{FF2B5EF4-FFF2-40B4-BE49-F238E27FC236}">
                <a16:creationId xmlns:a16="http://schemas.microsoft.com/office/drawing/2014/main" id="{481020A4-CA3F-B2ED-540E-920083E65D47}"/>
              </a:ext>
            </a:extLst>
          </p:cNvPr>
          <p:cNvSpPr>
            <a:spLocks noGrp="1"/>
          </p:cNvSpPr>
          <p:nvPr>
            <p:ph idx="1"/>
          </p:nvPr>
        </p:nvSpPr>
        <p:spPr/>
        <p:txBody>
          <a:bodyPr/>
          <a:lstStyle/>
          <a:p>
            <a:r>
              <a:rPr lang="en-GB" dirty="0"/>
              <a:t>is it very easy to use Wireshark inside a Kathará lab</a:t>
            </a:r>
          </a:p>
          <a:p>
            <a:r>
              <a:rPr lang="en-GB" dirty="0"/>
              <a:t>there is an official guide available here</a:t>
            </a:r>
          </a:p>
          <a:p>
            <a:pPr lvl="1"/>
            <a:r>
              <a:rPr lang="en-GB" dirty="0">
                <a:hlinkClick r:id="rId2"/>
              </a:rPr>
              <a:t>https://github.com/KatharaFramework/Kathara-Labs/tree/main/tutorials/capture-packets</a:t>
            </a:r>
            <a:endParaRPr lang="en-GB" dirty="0"/>
          </a:p>
          <a:p>
            <a:r>
              <a:rPr lang="en-GB" dirty="0"/>
              <a:t>we need to add a dedicated device with the sole goal of running </a:t>
            </a:r>
            <a:r>
              <a:rPr lang="en-GB" dirty="0" err="1"/>
              <a:t>wireshark</a:t>
            </a:r>
            <a:endParaRPr lang="en-GB" dirty="0"/>
          </a:p>
        </p:txBody>
      </p:sp>
      <p:sp>
        <p:nvSpPr>
          <p:cNvPr id="4" name="Date Placeholder 3">
            <a:extLst>
              <a:ext uri="{FF2B5EF4-FFF2-40B4-BE49-F238E27FC236}">
                <a16:creationId xmlns:a16="http://schemas.microsoft.com/office/drawing/2014/main" id="{0F968467-DADB-7A20-3182-DCEFC352EED5}"/>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29EF4EA2-B8E0-0500-593C-AC6A3730F470}"/>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2911092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94E4-C59B-7716-8721-791E61E1E11C}"/>
              </a:ext>
            </a:extLst>
          </p:cNvPr>
          <p:cNvSpPr>
            <a:spLocks noGrp="1"/>
          </p:cNvSpPr>
          <p:nvPr>
            <p:ph type="title"/>
          </p:nvPr>
        </p:nvSpPr>
        <p:spPr/>
        <p:txBody>
          <a:bodyPr/>
          <a:lstStyle/>
          <a:p>
            <a:r>
              <a:rPr lang="en-GB" dirty="0"/>
              <a:t>add the </a:t>
            </a:r>
            <a:r>
              <a:rPr lang="en-GB" dirty="0" err="1"/>
              <a:t>wireshark</a:t>
            </a:r>
            <a:r>
              <a:rPr lang="en-GB" dirty="0"/>
              <a:t> device to a lab</a:t>
            </a:r>
          </a:p>
        </p:txBody>
      </p:sp>
      <p:sp>
        <p:nvSpPr>
          <p:cNvPr id="3" name="Content Placeholder 2">
            <a:extLst>
              <a:ext uri="{FF2B5EF4-FFF2-40B4-BE49-F238E27FC236}">
                <a16:creationId xmlns:a16="http://schemas.microsoft.com/office/drawing/2014/main" id="{C487D0EC-7874-0173-B4E6-05D86814794C}"/>
              </a:ext>
            </a:extLst>
          </p:cNvPr>
          <p:cNvSpPr>
            <a:spLocks noGrp="1"/>
          </p:cNvSpPr>
          <p:nvPr>
            <p:ph idx="1"/>
          </p:nvPr>
        </p:nvSpPr>
        <p:spPr/>
        <p:txBody>
          <a:bodyPr/>
          <a:lstStyle/>
          <a:p>
            <a:r>
              <a:rPr lang="en-GB" dirty="0"/>
              <a:t>to add a device (called </a:t>
            </a:r>
            <a:r>
              <a:rPr lang="en-GB" dirty="0" err="1"/>
              <a:t>wireshark</a:t>
            </a:r>
            <a:r>
              <a:rPr lang="en-GB" dirty="0"/>
              <a:t>) running Wireshark to a </a:t>
            </a:r>
            <a:r>
              <a:rPr lang="en-GB" dirty="0" err="1"/>
              <a:t>Kathará</a:t>
            </a:r>
            <a:r>
              <a:rPr lang="en-GB" dirty="0"/>
              <a:t> lab, add the following lines to the </a:t>
            </a:r>
            <a:r>
              <a:rPr lang="en-GB" dirty="0" err="1"/>
              <a:t>lab.conf</a:t>
            </a:r>
            <a:r>
              <a:rPr lang="en-GB" dirty="0"/>
              <a:t> file</a:t>
            </a:r>
          </a:p>
        </p:txBody>
      </p:sp>
      <p:sp>
        <p:nvSpPr>
          <p:cNvPr id="4" name="Date Placeholder 3">
            <a:extLst>
              <a:ext uri="{FF2B5EF4-FFF2-40B4-BE49-F238E27FC236}">
                <a16:creationId xmlns:a16="http://schemas.microsoft.com/office/drawing/2014/main" id="{6FE6C432-7AC8-5F60-43ED-FEC10FF6BAA5}"/>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83AFB1DE-9B76-5675-3A9D-1A798E371466}"/>
              </a:ext>
            </a:extLst>
          </p:cNvPr>
          <p:cNvSpPr>
            <a:spLocks noGrp="1"/>
          </p:cNvSpPr>
          <p:nvPr>
            <p:ph type="ftr" sz="quarter" idx="11"/>
          </p:nvPr>
        </p:nvSpPr>
        <p:spPr/>
        <p:txBody>
          <a:bodyPr/>
          <a:lstStyle/>
          <a:p>
            <a:pPr>
              <a:defRPr/>
            </a:pPr>
            <a:r>
              <a:rPr lang="it-IT"/>
              <a:t>kathara – [ lab: two computers ]</a:t>
            </a:r>
          </a:p>
        </p:txBody>
      </p:sp>
      <p:grpSp>
        <p:nvGrpSpPr>
          <p:cNvPr id="6" name="Group 19">
            <a:extLst>
              <a:ext uri="{FF2B5EF4-FFF2-40B4-BE49-F238E27FC236}">
                <a16:creationId xmlns:a16="http://schemas.microsoft.com/office/drawing/2014/main" id="{79414C43-3BA3-4AF7-9597-43D03EDDF26B}"/>
              </a:ext>
            </a:extLst>
          </p:cNvPr>
          <p:cNvGrpSpPr>
            <a:grpSpLocks/>
          </p:cNvGrpSpPr>
          <p:nvPr/>
        </p:nvGrpSpPr>
        <p:grpSpPr bwMode="auto">
          <a:xfrm>
            <a:off x="335360" y="2996410"/>
            <a:ext cx="6369048" cy="2195513"/>
            <a:chOff x="2554" y="845"/>
            <a:chExt cx="4012" cy="1383"/>
          </a:xfrm>
        </p:grpSpPr>
        <p:sp>
          <p:nvSpPr>
            <p:cNvPr id="7" name="AutoShape 4">
              <a:extLst>
                <a:ext uri="{FF2B5EF4-FFF2-40B4-BE49-F238E27FC236}">
                  <a16:creationId xmlns:a16="http://schemas.microsoft.com/office/drawing/2014/main" id="{429B0482-FDEC-0900-FD31-46421662A1DD}"/>
                </a:ext>
              </a:extLst>
            </p:cNvPr>
            <p:cNvSpPr>
              <a:spLocks noChangeArrowheads="1"/>
            </p:cNvSpPr>
            <p:nvPr/>
          </p:nvSpPr>
          <p:spPr bwMode="auto">
            <a:xfrm>
              <a:off x="2554" y="1027"/>
              <a:ext cx="4012" cy="1201"/>
            </a:xfrm>
            <a:prstGeom prst="foldedCorner">
              <a:avLst>
                <a:gd name="adj" fmla="val 12500"/>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pt-BR" altLang="it-IT" sz="1600" b="1" dirty="0">
                  <a:latin typeface="Courier New" panose="02070309020205020404" pitchFamily="49" charset="0"/>
                </a:rPr>
                <a:t>....</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wireshark[bridged]=true</a:t>
              </a:r>
            </a:p>
            <a:p>
              <a:pPr eaLnBrk="1" hangingPunct="1">
                <a:spcBef>
                  <a:spcPct val="0"/>
                </a:spcBef>
                <a:buClrTx/>
                <a:buSzTx/>
                <a:buFontTx/>
                <a:buNone/>
              </a:pPr>
              <a:r>
                <a:rPr lang="pt-BR" altLang="it-IT" sz="1600" b="1" dirty="0">
                  <a:latin typeface="Courier New" panose="02070309020205020404" pitchFamily="49" charset="0"/>
                </a:rPr>
                <a:t>wireshark[port]="3000:3000"</a:t>
              </a:r>
            </a:p>
            <a:p>
              <a:pPr eaLnBrk="1" hangingPunct="1">
                <a:spcBef>
                  <a:spcPct val="0"/>
                </a:spcBef>
                <a:buClrTx/>
                <a:buSzTx/>
                <a:buFontTx/>
                <a:buNone/>
              </a:pPr>
              <a:r>
                <a:rPr lang="pt-BR" altLang="it-IT" sz="1600" b="1" dirty="0">
                  <a:latin typeface="Courier New" panose="02070309020205020404" pitchFamily="49" charset="0"/>
                </a:rPr>
                <a:t>wireshark[image]="lscr.io/linuxserver/wireshark"</a:t>
              </a:r>
            </a:p>
            <a:p>
              <a:pPr eaLnBrk="1" hangingPunct="1">
                <a:spcBef>
                  <a:spcPct val="0"/>
                </a:spcBef>
                <a:buClrTx/>
                <a:buSzTx/>
                <a:buFontTx/>
                <a:buNone/>
              </a:pPr>
              <a:r>
                <a:rPr lang="pt-BR" altLang="it-IT" sz="1600" b="1" dirty="0">
                  <a:latin typeface="Courier New" panose="02070309020205020404" pitchFamily="49" charset="0"/>
                </a:rPr>
                <a:t>wireshark[num_terms]=0</a:t>
              </a:r>
            </a:p>
          </p:txBody>
        </p:sp>
        <p:sp>
          <p:nvSpPr>
            <p:cNvPr id="8" name="AutoShape 13">
              <a:extLst>
                <a:ext uri="{FF2B5EF4-FFF2-40B4-BE49-F238E27FC236}">
                  <a16:creationId xmlns:a16="http://schemas.microsoft.com/office/drawing/2014/main" id="{D9D295F1-CA9A-04B7-1E77-F2C59DD7ECBD}"/>
                </a:ext>
              </a:extLst>
            </p:cNvPr>
            <p:cNvSpPr>
              <a:spLocks noChangeArrowheads="1"/>
            </p:cNvSpPr>
            <p:nvPr/>
          </p:nvSpPr>
          <p:spPr bwMode="auto">
            <a:xfrm>
              <a:off x="2621" y="845"/>
              <a:ext cx="953"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9" name="AutoShape 34">
            <a:extLst>
              <a:ext uri="{FF2B5EF4-FFF2-40B4-BE49-F238E27FC236}">
                <a16:creationId xmlns:a16="http://schemas.microsoft.com/office/drawing/2014/main" id="{FC0D5C4B-CBE7-5E28-135D-D02B17E812C6}"/>
              </a:ext>
            </a:extLst>
          </p:cNvPr>
          <p:cNvSpPr>
            <a:spLocks noChangeArrowheads="1"/>
          </p:cNvSpPr>
          <p:nvPr/>
        </p:nvSpPr>
        <p:spPr bwMode="auto">
          <a:xfrm>
            <a:off x="8328248" y="2590364"/>
            <a:ext cx="3422030" cy="1270684"/>
          </a:xfrm>
          <a:prstGeom prst="wedgeRoundRectCallout">
            <a:avLst>
              <a:gd name="adj1" fmla="val -196597"/>
              <a:gd name="adj2" fmla="val 76068"/>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connect a device called </a:t>
            </a:r>
            <a:r>
              <a:rPr lang="en-US" altLang="it-IT" sz="2400" dirty="0" err="1"/>
              <a:t>wireshark</a:t>
            </a:r>
            <a:r>
              <a:rPr lang="en-US" altLang="it-IT" sz="2400" dirty="0"/>
              <a:t> to the host network</a:t>
            </a:r>
          </a:p>
        </p:txBody>
      </p:sp>
      <p:sp>
        <p:nvSpPr>
          <p:cNvPr id="10" name="AutoShape 34">
            <a:extLst>
              <a:ext uri="{FF2B5EF4-FFF2-40B4-BE49-F238E27FC236}">
                <a16:creationId xmlns:a16="http://schemas.microsoft.com/office/drawing/2014/main" id="{0BE09113-E2E7-9442-487B-EA92B6E3999C}"/>
              </a:ext>
            </a:extLst>
          </p:cNvPr>
          <p:cNvSpPr>
            <a:spLocks noChangeArrowheads="1"/>
          </p:cNvSpPr>
          <p:nvPr/>
        </p:nvSpPr>
        <p:spPr bwMode="auto">
          <a:xfrm>
            <a:off x="8331751" y="3958516"/>
            <a:ext cx="3422030" cy="1270684"/>
          </a:xfrm>
          <a:prstGeom prst="wedgeRoundRectCallout">
            <a:avLst>
              <a:gd name="adj1" fmla="val -182947"/>
              <a:gd name="adj2" fmla="val -10442"/>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map </a:t>
            </a:r>
            <a:r>
              <a:rPr lang="en-US" altLang="it-IT" sz="2400" i="1" dirty="0"/>
              <a:t>port</a:t>
            </a:r>
            <a:r>
              <a:rPr lang="en-US" altLang="it-IT" sz="2400" dirty="0"/>
              <a:t> 3000 of the host to </a:t>
            </a:r>
            <a:r>
              <a:rPr lang="en-US" altLang="it-IT" sz="2400" i="1" dirty="0"/>
              <a:t>port</a:t>
            </a:r>
            <a:r>
              <a:rPr lang="en-US" altLang="it-IT" sz="2400" dirty="0"/>
              <a:t> 3000 of the guest</a:t>
            </a:r>
          </a:p>
        </p:txBody>
      </p:sp>
      <p:sp>
        <p:nvSpPr>
          <p:cNvPr id="11" name="AutoShape 34">
            <a:extLst>
              <a:ext uri="{FF2B5EF4-FFF2-40B4-BE49-F238E27FC236}">
                <a16:creationId xmlns:a16="http://schemas.microsoft.com/office/drawing/2014/main" id="{103B1AE4-6A05-2E6D-2813-00266524D441}"/>
              </a:ext>
            </a:extLst>
          </p:cNvPr>
          <p:cNvSpPr>
            <a:spLocks noChangeArrowheads="1"/>
          </p:cNvSpPr>
          <p:nvPr/>
        </p:nvSpPr>
        <p:spPr bwMode="auto">
          <a:xfrm>
            <a:off x="8328248" y="5638328"/>
            <a:ext cx="3422030" cy="598984"/>
          </a:xfrm>
          <a:prstGeom prst="wedgeRoundRectCallout">
            <a:avLst>
              <a:gd name="adj1" fmla="val -109771"/>
              <a:gd name="adj2" fmla="val -194762"/>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use a dedicated image</a:t>
            </a:r>
          </a:p>
        </p:txBody>
      </p:sp>
      <p:sp>
        <p:nvSpPr>
          <p:cNvPr id="12" name="AutoShape 34">
            <a:extLst>
              <a:ext uri="{FF2B5EF4-FFF2-40B4-BE49-F238E27FC236}">
                <a16:creationId xmlns:a16="http://schemas.microsoft.com/office/drawing/2014/main" id="{6E352FBA-44DB-8AC2-CBDB-949B7A54134D}"/>
              </a:ext>
            </a:extLst>
          </p:cNvPr>
          <p:cNvSpPr>
            <a:spLocks noChangeArrowheads="1"/>
          </p:cNvSpPr>
          <p:nvPr/>
        </p:nvSpPr>
        <p:spPr bwMode="auto">
          <a:xfrm>
            <a:off x="2351584" y="5304251"/>
            <a:ext cx="2645744" cy="993435"/>
          </a:xfrm>
          <a:prstGeom prst="wedgeRoundRectCallout">
            <a:avLst>
              <a:gd name="adj1" fmla="val -25542"/>
              <a:gd name="adj2" fmla="val -78719"/>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do not open any terminals</a:t>
            </a:r>
          </a:p>
        </p:txBody>
      </p:sp>
    </p:spTree>
    <p:extLst>
      <p:ext uri="{BB962C8B-B14F-4D97-AF65-F5344CB8AC3E}">
        <p14:creationId xmlns:p14="http://schemas.microsoft.com/office/powerpoint/2010/main" val="151537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67D0E-72FD-EA50-1F50-2527DEF7E812}"/>
              </a:ext>
            </a:extLst>
          </p:cNvPr>
          <p:cNvSpPr>
            <a:spLocks noGrp="1"/>
          </p:cNvSpPr>
          <p:nvPr>
            <p:ph type="title"/>
          </p:nvPr>
        </p:nvSpPr>
        <p:spPr/>
        <p:txBody>
          <a:bodyPr/>
          <a:lstStyle/>
          <a:p>
            <a:r>
              <a:rPr lang="en-GB" dirty="0"/>
              <a:t>restart the lab</a:t>
            </a:r>
          </a:p>
        </p:txBody>
      </p:sp>
      <p:sp>
        <p:nvSpPr>
          <p:cNvPr id="3" name="Content Placeholder 2">
            <a:extLst>
              <a:ext uri="{FF2B5EF4-FFF2-40B4-BE49-F238E27FC236}">
                <a16:creationId xmlns:a16="http://schemas.microsoft.com/office/drawing/2014/main" id="{8B567350-6FDF-2F29-AF79-AE0AFAABFF63}"/>
              </a:ext>
            </a:extLst>
          </p:cNvPr>
          <p:cNvSpPr>
            <a:spLocks noGrp="1"/>
          </p:cNvSpPr>
          <p:nvPr>
            <p:ph idx="1"/>
          </p:nvPr>
        </p:nvSpPr>
        <p:spPr/>
        <p:txBody>
          <a:bodyPr/>
          <a:lstStyle/>
          <a:p>
            <a:r>
              <a:rPr lang="en-GB" dirty="0"/>
              <a:t>after the </a:t>
            </a:r>
            <a:r>
              <a:rPr lang="en-GB" dirty="0" err="1"/>
              <a:t>lab.conf</a:t>
            </a:r>
            <a:r>
              <a:rPr lang="en-GB" dirty="0"/>
              <a:t> is changed, the lab needs to be restarted in order to apply the new configuration</a:t>
            </a:r>
          </a:p>
        </p:txBody>
      </p:sp>
      <p:sp>
        <p:nvSpPr>
          <p:cNvPr id="4" name="Date Placeholder 3">
            <a:extLst>
              <a:ext uri="{FF2B5EF4-FFF2-40B4-BE49-F238E27FC236}">
                <a16:creationId xmlns:a16="http://schemas.microsoft.com/office/drawing/2014/main" id="{4ED0B50C-D883-846E-272F-35911556D91A}"/>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96147F6E-E7AA-22B8-52A3-FADDC7379D1B}"/>
              </a:ext>
            </a:extLst>
          </p:cNvPr>
          <p:cNvSpPr>
            <a:spLocks noGrp="1"/>
          </p:cNvSpPr>
          <p:nvPr>
            <p:ph type="ftr" sz="quarter" idx="11"/>
          </p:nvPr>
        </p:nvSpPr>
        <p:spPr/>
        <p:txBody>
          <a:bodyPr/>
          <a:lstStyle/>
          <a:p>
            <a:pPr>
              <a:defRPr/>
            </a:pPr>
            <a:r>
              <a:rPr lang="it-IT"/>
              <a:t>kathara – [ lab: two computers ]</a:t>
            </a:r>
          </a:p>
        </p:txBody>
      </p:sp>
      <p:grpSp>
        <p:nvGrpSpPr>
          <p:cNvPr id="6" name="Group 5">
            <a:extLst>
              <a:ext uri="{FF2B5EF4-FFF2-40B4-BE49-F238E27FC236}">
                <a16:creationId xmlns:a16="http://schemas.microsoft.com/office/drawing/2014/main" id="{D9C1C2D1-47A2-97E9-434A-71D9D2DD1DEA}"/>
              </a:ext>
            </a:extLst>
          </p:cNvPr>
          <p:cNvGrpSpPr/>
          <p:nvPr/>
        </p:nvGrpSpPr>
        <p:grpSpPr>
          <a:xfrm>
            <a:off x="1725284" y="3119939"/>
            <a:ext cx="8741432" cy="1068956"/>
            <a:chOff x="2838851" y="2305054"/>
            <a:chExt cx="8741432" cy="1068956"/>
          </a:xfrm>
        </p:grpSpPr>
        <p:sp>
          <p:nvSpPr>
            <p:cNvPr id="7" name="Rectangle 6">
              <a:extLst>
                <a:ext uri="{FF2B5EF4-FFF2-40B4-BE49-F238E27FC236}">
                  <a16:creationId xmlns:a16="http://schemas.microsoft.com/office/drawing/2014/main" id="{3FBD73A9-038F-35FD-1B25-0875E28B6CB0}"/>
                </a:ext>
              </a:extLst>
            </p:cNvPr>
            <p:cNvSpPr/>
            <p:nvPr/>
          </p:nvSpPr>
          <p:spPr>
            <a:xfrm>
              <a:off x="2838851" y="2632079"/>
              <a:ext cx="8741432" cy="7419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it-IT" b="1" kern="0" dirty="0" err="1">
                  <a:solidFill>
                    <a:prstClr val="white">
                      <a:lumMod val="65000"/>
                    </a:prstClr>
                  </a:solidFill>
                  <a:latin typeface="Lucida Console" panose="020B0609040504020204" pitchFamily="49" charset="0"/>
                </a:rPr>
                <a:t>user@localhost:kathara-lab_two-computers</a:t>
              </a:r>
              <a:r>
                <a:rPr lang="it-IT" b="1" kern="0" dirty="0">
                  <a:solidFill>
                    <a:prstClr val="white">
                      <a:lumMod val="65000"/>
                    </a:prstClr>
                  </a:solidFill>
                  <a:latin typeface="Lucida Console" panose="020B0609040504020204" pitchFamily="49" charset="0"/>
                </a:rPr>
                <a:t>$ </a:t>
              </a:r>
              <a:r>
                <a:rPr lang="it-IT" b="1" kern="0" dirty="0" err="1">
                  <a:solidFill>
                    <a:schemeClr val="bg1"/>
                  </a:solidFill>
                  <a:latin typeface="Lucida Console" panose="020B0609040504020204" pitchFamily="49" charset="0"/>
                </a:rPr>
                <a:t>kathara</a:t>
              </a:r>
              <a:r>
                <a:rPr lang="it-IT" b="1" kern="0" dirty="0">
                  <a:solidFill>
                    <a:schemeClr val="bg1"/>
                  </a:solidFill>
                  <a:latin typeface="Lucida Console" panose="020B0609040504020204" pitchFamily="49" charset="0"/>
                </a:rPr>
                <a:t> </a:t>
              </a:r>
              <a:r>
                <a:rPr lang="it-IT" b="1" kern="0" dirty="0" err="1">
                  <a:solidFill>
                    <a:schemeClr val="bg1"/>
                  </a:solidFill>
                  <a:latin typeface="Lucida Console" panose="020B0609040504020204" pitchFamily="49" charset="0"/>
                </a:rPr>
                <a:t>lrestart</a:t>
              </a:r>
              <a:endParaRPr lang="en-US" b="1" kern="0" dirty="0">
                <a:solidFill>
                  <a:schemeClr val="bg1"/>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8D07F147-6A9D-4984-7C19-14430A5434B4}"/>
                </a:ext>
              </a:extLst>
            </p:cNvPr>
            <p:cNvSpPr/>
            <p:nvPr/>
          </p:nvSpPr>
          <p:spPr>
            <a:xfrm>
              <a:off x="2838851" y="2305054"/>
              <a:ext cx="874142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2B1F274D-70E3-01BC-FAF2-F2AAAE7F6E5B}"/>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F4831629-2E08-2DAC-FE7F-45B0DC1DF35E}"/>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88261A5-A67E-60BF-0CA1-A1DADE4ABDDD}"/>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DFD642E-F7F6-E68B-EE74-2C30585FB484}"/>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051022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6FE2-1892-C5A6-DCFF-FCFC4C1F74E4}"/>
              </a:ext>
            </a:extLst>
          </p:cNvPr>
          <p:cNvSpPr>
            <a:spLocks noGrp="1"/>
          </p:cNvSpPr>
          <p:nvPr>
            <p:ph type="title"/>
          </p:nvPr>
        </p:nvSpPr>
        <p:spPr/>
        <p:txBody>
          <a:bodyPr/>
          <a:lstStyle/>
          <a:p>
            <a:r>
              <a:rPr lang="en-GB" dirty="0"/>
              <a:t>open Wireshark</a:t>
            </a:r>
          </a:p>
        </p:txBody>
      </p:sp>
      <p:sp>
        <p:nvSpPr>
          <p:cNvPr id="3" name="Content Placeholder 2">
            <a:extLst>
              <a:ext uri="{FF2B5EF4-FFF2-40B4-BE49-F238E27FC236}">
                <a16:creationId xmlns:a16="http://schemas.microsoft.com/office/drawing/2014/main" id="{CA9F0308-4D8D-DDE1-EA8B-A1927DA665D9}"/>
              </a:ext>
            </a:extLst>
          </p:cNvPr>
          <p:cNvSpPr>
            <a:spLocks noGrp="1"/>
          </p:cNvSpPr>
          <p:nvPr>
            <p:ph idx="1"/>
          </p:nvPr>
        </p:nvSpPr>
        <p:spPr/>
        <p:txBody>
          <a:bodyPr/>
          <a:lstStyle/>
          <a:p>
            <a:r>
              <a:rPr lang="en-GB" dirty="0"/>
              <a:t>open a browser in your host and go to</a:t>
            </a:r>
          </a:p>
          <a:p>
            <a:pPr lvl="1"/>
            <a:r>
              <a:rPr lang="en-GB" dirty="0"/>
              <a:t>http://localhost:3000</a:t>
            </a:r>
          </a:p>
        </p:txBody>
      </p:sp>
      <p:sp>
        <p:nvSpPr>
          <p:cNvPr id="4" name="Date Placeholder 3">
            <a:extLst>
              <a:ext uri="{FF2B5EF4-FFF2-40B4-BE49-F238E27FC236}">
                <a16:creationId xmlns:a16="http://schemas.microsoft.com/office/drawing/2014/main" id="{A5F57200-8511-E351-E6A4-4FE251201ED4}"/>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40899F0F-ACB5-C847-D618-CA4CE7E437C5}"/>
              </a:ext>
            </a:extLst>
          </p:cNvPr>
          <p:cNvSpPr>
            <a:spLocks noGrp="1"/>
          </p:cNvSpPr>
          <p:nvPr>
            <p:ph type="ftr" sz="quarter" idx="11"/>
          </p:nvPr>
        </p:nvSpPr>
        <p:spPr/>
        <p:txBody>
          <a:bodyPr/>
          <a:lstStyle/>
          <a:p>
            <a:pPr>
              <a:defRPr/>
            </a:pPr>
            <a:r>
              <a:rPr lang="it-IT"/>
              <a:t>kathara – [ lab: two computers ]</a:t>
            </a:r>
          </a:p>
        </p:txBody>
      </p:sp>
      <p:pic>
        <p:nvPicPr>
          <p:cNvPr id="7" name="Picture 6">
            <a:extLst>
              <a:ext uri="{FF2B5EF4-FFF2-40B4-BE49-F238E27FC236}">
                <a16:creationId xmlns:a16="http://schemas.microsoft.com/office/drawing/2014/main" id="{7B083990-4F23-06EB-AEEE-905FEC7E7B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20295" y="2577526"/>
            <a:ext cx="5740043" cy="3556555"/>
          </a:xfrm>
          <a:prstGeom prst="rect">
            <a:avLst/>
          </a:prstGeom>
          <a:ln w="12700">
            <a:solidFill>
              <a:schemeClr val="tx1"/>
            </a:solidFill>
          </a:ln>
        </p:spPr>
      </p:pic>
    </p:spTree>
    <p:extLst>
      <p:ext uri="{BB962C8B-B14F-4D97-AF65-F5344CB8AC3E}">
        <p14:creationId xmlns:p14="http://schemas.microsoft.com/office/powerpoint/2010/main" val="2625790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4E1-3A3D-6294-C959-7D26EC0E69EB}"/>
              </a:ext>
            </a:extLst>
          </p:cNvPr>
          <p:cNvSpPr>
            <a:spLocks noGrp="1"/>
          </p:cNvSpPr>
          <p:nvPr>
            <p:ph type="title"/>
          </p:nvPr>
        </p:nvSpPr>
        <p:spPr/>
        <p:txBody>
          <a:bodyPr/>
          <a:lstStyle/>
          <a:p>
            <a:r>
              <a:rPr lang="en-GB" noProof="0" dirty="0"/>
              <a:t>topology with Wireshark</a:t>
            </a:r>
          </a:p>
        </p:txBody>
      </p:sp>
      <p:sp>
        <p:nvSpPr>
          <p:cNvPr id="3" name="Date Placeholder 2">
            <a:extLst>
              <a:ext uri="{FF2B5EF4-FFF2-40B4-BE49-F238E27FC236}">
                <a16:creationId xmlns:a16="http://schemas.microsoft.com/office/drawing/2014/main" id="{D64D24B9-DADE-8B6C-6B61-3030FB600F4D}"/>
              </a:ext>
            </a:extLst>
          </p:cNvPr>
          <p:cNvSpPr>
            <a:spLocks noGrp="1"/>
          </p:cNvSpPr>
          <p:nvPr>
            <p:ph type="dt" sz="half" idx="10"/>
          </p:nvPr>
        </p:nvSpPr>
        <p:spPr/>
        <p:txBody>
          <a:bodyPr/>
          <a:lstStyle/>
          <a:p>
            <a:pPr>
              <a:defRPr/>
            </a:pPr>
            <a:r>
              <a:rPr lang="en-US"/>
              <a:t>last update: Oct 2023</a:t>
            </a:r>
            <a:endParaRPr lang="it-IT"/>
          </a:p>
        </p:txBody>
      </p:sp>
      <p:cxnSp>
        <p:nvCxnSpPr>
          <p:cNvPr id="76" name="Straight Connector 75">
            <a:extLst>
              <a:ext uri="{FF2B5EF4-FFF2-40B4-BE49-F238E27FC236}">
                <a16:creationId xmlns:a16="http://schemas.microsoft.com/office/drawing/2014/main" id="{F5041085-56AA-D7A6-C685-1C0AF82BA374}"/>
              </a:ext>
            </a:extLst>
          </p:cNvPr>
          <p:cNvCxnSpPr>
            <a:cxnSpLocks/>
          </p:cNvCxnSpPr>
          <p:nvPr/>
        </p:nvCxnSpPr>
        <p:spPr>
          <a:xfrm flipV="1">
            <a:off x="3148401" y="3429000"/>
            <a:ext cx="5718390" cy="310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6437BBE-7388-B074-5334-31F12C27AC2E}"/>
              </a:ext>
            </a:extLst>
          </p:cNvPr>
          <p:cNvSpPr>
            <a:spLocks noGrp="1"/>
          </p:cNvSpPr>
          <p:nvPr>
            <p:ph type="ftr" sz="quarter" idx="11"/>
          </p:nvPr>
        </p:nvSpPr>
        <p:spPr/>
        <p:txBody>
          <a:bodyPr/>
          <a:lstStyle/>
          <a:p>
            <a:pPr>
              <a:defRPr/>
            </a:pPr>
            <a:r>
              <a:rPr lang="it-IT"/>
              <a:t>kathara – [ lab: two computers ]</a:t>
            </a:r>
            <a:endParaRPr lang="it-IT" dirty="0"/>
          </a:p>
        </p:txBody>
      </p:sp>
      <p:grpSp>
        <p:nvGrpSpPr>
          <p:cNvPr id="40" name="Group 39">
            <a:extLst>
              <a:ext uri="{FF2B5EF4-FFF2-40B4-BE49-F238E27FC236}">
                <a16:creationId xmlns:a16="http://schemas.microsoft.com/office/drawing/2014/main" id="{85398C4D-0E14-4EE6-F8F9-DF5B5E850BB8}"/>
              </a:ext>
            </a:extLst>
          </p:cNvPr>
          <p:cNvGrpSpPr/>
          <p:nvPr/>
        </p:nvGrpSpPr>
        <p:grpSpPr>
          <a:xfrm>
            <a:off x="2423592" y="2892281"/>
            <a:ext cx="997668" cy="1142999"/>
            <a:chOff x="4018212" y="2164666"/>
            <a:chExt cx="997668" cy="1142999"/>
          </a:xfrm>
        </p:grpSpPr>
        <p:grpSp>
          <p:nvGrpSpPr>
            <p:cNvPr id="7" name="Group 115">
              <a:extLst>
                <a:ext uri="{FF2B5EF4-FFF2-40B4-BE49-F238E27FC236}">
                  <a16:creationId xmlns:a16="http://schemas.microsoft.com/office/drawing/2014/main" id="{EE9CECDB-BF53-ED18-563C-18EABDE8D7D1}"/>
                </a:ext>
              </a:extLst>
            </p:cNvPr>
            <p:cNvGrpSpPr>
              <a:grpSpLocks noChangeAspect="1"/>
            </p:cNvGrpSpPr>
            <p:nvPr/>
          </p:nvGrpSpPr>
          <p:grpSpPr bwMode="auto">
            <a:xfrm>
              <a:off x="4156188" y="2667637"/>
              <a:ext cx="859692" cy="457718"/>
              <a:chOff x="152" y="612"/>
              <a:chExt cx="879" cy="382"/>
            </a:xfrm>
          </p:grpSpPr>
          <p:sp>
            <p:nvSpPr>
              <p:cNvPr id="31" name="Freeform 124">
                <a:extLst>
                  <a:ext uri="{FF2B5EF4-FFF2-40B4-BE49-F238E27FC236}">
                    <a16:creationId xmlns:a16="http://schemas.microsoft.com/office/drawing/2014/main" id="{C4DE49DA-7A2F-30B0-6DA5-ABC7D407E55A}"/>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2" name="Line 123">
                <a:extLst>
                  <a:ext uri="{FF2B5EF4-FFF2-40B4-BE49-F238E27FC236}">
                    <a16:creationId xmlns:a16="http://schemas.microsoft.com/office/drawing/2014/main" id="{3AE8E31E-5284-A62E-5B55-2A4D21A4E207}"/>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3" name="Freeform 122">
                <a:extLst>
                  <a:ext uri="{FF2B5EF4-FFF2-40B4-BE49-F238E27FC236}">
                    <a16:creationId xmlns:a16="http://schemas.microsoft.com/office/drawing/2014/main" id="{0F5F5987-C6D4-D0A7-5DAC-5E9E8D4E7045}"/>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4" name="Line 121">
                <a:extLst>
                  <a:ext uri="{FF2B5EF4-FFF2-40B4-BE49-F238E27FC236}">
                    <a16:creationId xmlns:a16="http://schemas.microsoft.com/office/drawing/2014/main" id="{2BCD7623-D0A3-ACCF-C05B-CD337E972ED9}"/>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5" name="Freeform 120">
                <a:extLst>
                  <a:ext uri="{FF2B5EF4-FFF2-40B4-BE49-F238E27FC236}">
                    <a16:creationId xmlns:a16="http://schemas.microsoft.com/office/drawing/2014/main" id="{AD25C355-C0B6-7850-3439-2F93E18600F8}"/>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6" name="Line 119">
                <a:extLst>
                  <a:ext uri="{FF2B5EF4-FFF2-40B4-BE49-F238E27FC236}">
                    <a16:creationId xmlns:a16="http://schemas.microsoft.com/office/drawing/2014/main" id="{0FFA885F-5C60-8755-0BDE-9D8807CFA9AB}"/>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7" name="Line 118">
                <a:extLst>
                  <a:ext uri="{FF2B5EF4-FFF2-40B4-BE49-F238E27FC236}">
                    <a16:creationId xmlns:a16="http://schemas.microsoft.com/office/drawing/2014/main" id="{0BA80A33-C737-39E4-AEA9-A5FD428F85BD}"/>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8" name="Line 117">
                <a:extLst>
                  <a:ext uri="{FF2B5EF4-FFF2-40B4-BE49-F238E27FC236}">
                    <a16:creationId xmlns:a16="http://schemas.microsoft.com/office/drawing/2014/main" id="{4C1CD157-0F2C-4D4A-3FEF-92EA95890471}"/>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9" name="Line 116">
                <a:extLst>
                  <a:ext uri="{FF2B5EF4-FFF2-40B4-BE49-F238E27FC236}">
                    <a16:creationId xmlns:a16="http://schemas.microsoft.com/office/drawing/2014/main" id="{07C24C2C-B1E1-1A13-67A1-F9F0BF46C0B9}"/>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8" name="Group 105">
              <a:extLst>
                <a:ext uri="{FF2B5EF4-FFF2-40B4-BE49-F238E27FC236}">
                  <a16:creationId xmlns:a16="http://schemas.microsoft.com/office/drawing/2014/main" id="{5C53923A-433D-E4A5-7300-FFC197A6D1D6}"/>
                </a:ext>
              </a:extLst>
            </p:cNvPr>
            <p:cNvGrpSpPr>
              <a:grpSpLocks noChangeAspect="1"/>
            </p:cNvGrpSpPr>
            <p:nvPr/>
          </p:nvGrpSpPr>
          <p:grpSpPr bwMode="auto">
            <a:xfrm>
              <a:off x="4219867" y="2164666"/>
              <a:ext cx="709924" cy="720193"/>
              <a:chOff x="217" y="193"/>
              <a:chExt cx="726" cy="600"/>
            </a:xfrm>
          </p:grpSpPr>
          <p:sp>
            <p:nvSpPr>
              <p:cNvPr id="22" name="Freeform 114">
                <a:extLst>
                  <a:ext uri="{FF2B5EF4-FFF2-40B4-BE49-F238E27FC236}">
                    <a16:creationId xmlns:a16="http://schemas.microsoft.com/office/drawing/2014/main" id="{CB2FE8B2-ECCA-D0C7-2E7B-D09CB35466D7}"/>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3" name="Line 113">
                <a:extLst>
                  <a:ext uri="{FF2B5EF4-FFF2-40B4-BE49-F238E27FC236}">
                    <a16:creationId xmlns:a16="http://schemas.microsoft.com/office/drawing/2014/main" id="{D7C90449-CE92-184D-C9B8-8E3068847B35}"/>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4" name="Freeform 112">
                <a:extLst>
                  <a:ext uri="{FF2B5EF4-FFF2-40B4-BE49-F238E27FC236}">
                    <a16:creationId xmlns:a16="http://schemas.microsoft.com/office/drawing/2014/main" id="{43B908CB-4135-B0FD-F117-BF5738F621F0}"/>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5" name="Line 111">
                <a:extLst>
                  <a:ext uri="{FF2B5EF4-FFF2-40B4-BE49-F238E27FC236}">
                    <a16:creationId xmlns:a16="http://schemas.microsoft.com/office/drawing/2014/main" id="{F63E3286-566A-CA47-44CD-137A14DFAC96}"/>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6" name="Freeform 110">
                <a:extLst>
                  <a:ext uri="{FF2B5EF4-FFF2-40B4-BE49-F238E27FC236}">
                    <a16:creationId xmlns:a16="http://schemas.microsoft.com/office/drawing/2014/main" id="{B065AE4B-3F8F-BAC7-A883-D86AEC3F50FB}"/>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7" name="Line 109">
                <a:extLst>
                  <a:ext uri="{FF2B5EF4-FFF2-40B4-BE49-F238E27FC236}">
                    <a16:creationId xmlns:a16="http://schemas.microsoft.com/office/drawing/2014/main" id="{4458F87F-1EBF-A231-782A-8E8141EC4D6A}"/>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8" name="Line 108">
                <a:extLst>
                  <a:ext uri="{FF2B5EF4-FFF2-40B4-BE49-F238E27FC236}">
                    <a16:creationId xmlns:a16="http://schemas.microsoft.com/office/drawing/2014/main" id="{1E384308-E240-568E-8337-68B27DC70DF1}"/>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9" name="Line 107">
                <a:extLst>
                  <a:ext uri="{FF2B5EF4-FFF2-40B4-BE49-F238E27FC236}">
                    <a16:creationId xmlns:a16="http://schemas.microsoft.com/office/drawing/2014/main" id="{0073B080-BFE1-5AC9-6426-F1AD99753EFD}"/>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0" name="Line 106">
                <a:extLst>
                  <a:ext uri="{FF2B5EF4-FFF2-40B4-BE49-F238E27FC236}">
                    <a16:creationId xmlns:a16="http://schemas.microsoft.com/office/drawing/2014/main" id="{491050C0-74CF-D778-1B92-BE3CA215A177}"/>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9" name="Group 102">
              <a:extLst>
                <a:ext uri="{FF2B5EF4-FFF2-40B4-BE49-F238E27FC236}">
                  <a16:creationId xmlns:a16="http://schemas.microsoft.com/office/drawing/2014/main" id="{5976FDF8-7E82-088A-DA6E-A3A75FA4FBEE}"/>
                </a:ext>
              </a:extLst>
            </p:cNvPr>
            <p:cNvGrpSpPr>
              <a:grpSpLocks noChangeAspect="1"/>
            </p:cNvGrpSpPr>
            <p:nvPr/>
          </p:nvGrpSpPr>
          <p:grpSpPr bwMode="auto">
            <a:xfrm>
              <a:off x="4271757" y="2340511"/>
              <a:ext cx="497654" cy="474526"/>
              <a:chOff x="271" y="340"/>
              <a:chExt cx="509" cy="395"/>
            </a:xfrm>
          </p:grpSpPr>
          <p:sp>
            <p:nvSpPr>
              <p:cNvPr id="20" name="Rectangle 104">
                <a:extLst>
                  <a:ext uri="{FF2B5EF4-FFF2-40B4-BE49-F238E27FC236}">
                    <a16:creationId xmlns:a16="http://schemas.microsoft.com/office/drawing/2014/main" id="{8E16DA33-8643-1B1D-4801-E6FE5F39942C}"/>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1" name="Rectangle 103">
                <a:extLst>
                  <a:ext uri="{FF2B5EF4-FFF2-40B4-BE49-F238E27FC236}">
                    <a16:creationId xmlns:a16="http://schemas.microsoft.com/office/drawing/2014/main" id="{EC93FFA3-3B3F-DB35-A9F9-11E66DDF6626}"/>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0" name="Freeform 101">
              <a:extLst>
                <a:ext uri="{FF2B5EF4-FFF2-40B4-BE49-F238E27FC236}">
                  <a16:creationId xmlns:a16="http://schemas.microsoft.com/office/drawing/2014/main" id="{5268D80A-3E8B-6665-DE13-49A69751A738}"/>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1" name="Line 100">
              <a:extLst>
                <a:ext uri="{FF2B5EF4-FFF2-40B4-BE49-F238E27FC236}">
                  <a16:creationId xmlns:a16="http://schemas.microsoft.com/office/drawing/2014/main" id="{22FD1346-6FF8-B922-C772-A3FBA59C4B5F}"/>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2" name="Freeform 99">
              <a:extLst>
                <a:ext uri="{FF2B5EF4-FFF2-40B4-BE49-F238E27FC236}">
                  <a16:creationId xmlns:a16="http://schemas.microsoft.com/office/drawing/2014/main" id="{489CD8B7-91B1-8422-D892-E08B90280579}"/>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3" name="Line 98">
              <a:extLst>
                <a:ext uri="{FF2B5EF4-FFF2-40B4-BE49-F238E27FC236}">
                  <a16:creationId xmlns:a16="http://schemas.microsoft.com/office/drawing/2014/main" id="{2A243B9A-77B6-5CED-E2F7-F78C803FC7D6}"/>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4" name="Freeform 97">
              <a:extLst>
                <a:ext uri="{FF2B5EF4-FFF2-40B4-BE49-F238E27FC236}">
                  <a16:creationId xmlns:a16="http://schemas.microsoft.com/office/drawing/2014/main" id="{48B859C2-E67B-F037-1CC5-430F83C36BB7}"/>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5" name="Line 96">
              <a:extLst>
                <a:ext uri="{FF2B5EF4-FFF2-40B4-BE49-F238E27FC236}">
                  <a16:creationId xmlns:a16="http://schemas.microsoft.com/office/drawing/2014/main" id="{3A6F2E29-6320-E333-853D-9995372A6C37}"/>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6" name="Line 95">
              <a:extLst>
                <a:ext uri="{FF2B5EF4-FFF2-40B4-BE49-F238E27FC236}">
                  <a16:creationId xmlns:a16="http://schemas.microsoft.com/office/drawing/2014/main" id="{E046FC3C-597D-DC2B-5723-AF0ECBC28AEA}"/>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7" name="Line 94">
              <a:extLst>
                <a:ext uri="{FF2B5EF4-FFF2-40B4-BE49-F238E27FC236}">
                  <a16:creationId xmlns:a16="http://schemas.microsoft.com/office/drawing/2014/main" id="{E287FD57-A527-CA6B-200F-9EEE3DFD32BD}"/>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 name="Line 93">
              <a:extLst>
                <a:ext uri="{FF2B5EF4-FFF2-40B4-BE49-F238E27FC236}">
                  <a16:creationId xmlns:a16="http://schemas.microsoft.com/office/drawing/2014/main" id="{F42D05C8-919D-B4A7-03AD-68565EEDB052}"/>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9" name="WordArt 92">
              <a:extLst>
                <a:ext uri="{FF2B5EF4-FFF2-40B4-BE49-F238E27FC236}">
                  <a16:creationId xmlns:a16="http://schemas.microsoft.com/office/drawing/2014/main" id="{3C2CACA9-9053-2C1E-9F12-CC5A5DC68F73}"/>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pc1</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41" name="Group 40">
            <a:extLst>
              <a:ext uri="{FF2B5EF4-FFF2-40B4-BE49-F238E27FC236}">
                <a16:creationId xmlns:a16="http://schemas.microsoft.com/office/drawing/2014/main" id="{AEB48F00-4DC2-B413-BB12-CB530062D04A}"/>
              </a:ext>
            </a:extLst>
          </p:cNvPr>
          <p:cNvGrpSpPr/>
          <p:nvPr/>
        </p:nvGrpSpPr>
        <p:grpSpPr>
          <a:xfrm>
            <a:off x="8517195" y="2894682"/>
            <a:ext cx="997668" cy="1142999"/>
            <a:chOff x="4018212" y="2164666"/>
            <a:chExt cx="997668" cy="1142999"/>
          </a:xfrm>
        </p:grpSpPr>
        <p:grpSp>
          <p:nvGrpSpPr>
            <p:cNvPr id="42" name="Group 115">
              <a:extLst>
                <a:ext uri="{FF2B5EF4-FFF2-40B4-BE49-F238E27FC236}">
                  <a16:creationId xmlns:a16="http://schemas.microsoft.com/office/drawing/2014/main" id="{3DF1899B-16C1-7ACB-6946-667AF651305E}"/>
                </a:ext>
              </a:extLst>
            </p:cNvPr>
            <p:cNvGrpSpPr>
              <a:grpSpLocks noChangeAspect="1"/>
            </p:cNvGrpSpPr>
            <p:nvPr/>
          </p:nvGrpSpPr>
          <p:grpSpPr bwMode="auto">
            <a:xfrm>
              <a:off x="4156188" y="2667637"/>
              <a:ext cx="859692" cy="457718"/>
              <a:chOff x="152" y="612"/>
              <a:chExt cx="879" cy="382"/>
            </a:xfrm>
          </p:grpSpPr>
          <p:sp>
            <p:nvSpPr>
              <p:cNvPr id="66" name="Freeform 124">
                <a:extLst>
                  <a:ext uri="{FF2B5EF4-FFF2-40B4-BE49-F238E27FC236}">
                    <a16:creationId xmlns:a16="http://schemas.microsoft.com/office/drawing/2014/main" id="{03DCB43F-7A74-3ACC-6770-9314892B5F43}"/>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7" name="Line 123">
                <a:extLst>
                  <a:ext uri="{FF2B5EF4-FFF2-40B4-BE49-F238E27FC236}">
                    <a16:creationId xmlns:a16="http://schemas.microsoft.com/office/drawing/2014/main" id="{50C1627C-21D7-6600-31B6-41C826C4B4E2}"/>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8" name="Freeform 122">
                <a:extLst>
                  <a:ext uri="{FF2B5EF4-FFF2-40B4-BE49-F238E27FC236}">
                    <a16:creationId xmlns:a16="http://schemas.microsoft.com/office/drawing/2014/main" id="{8DDCDC09-1064-60F1-6899-2B2F19C2B960}"/>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9" name="Line 121">
                <a:extLst>
                  <a:ext uri="{FF2B5EF4-FFF2-40B4-BE49-F238E27FC236}">
                    <a16:creationId xmlns:a16="http://schemas.microsoft.com/office/drawing/2014/main" id="{B382F368-E0FD-212F-8DB1-8F85396437BE}"/>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0" name="Freeform 120">
                <a:extLst>
                  <a:ext uri="{FF2B5EF4-FFF2-40B4-BE49-F238E27FC236}">
                    <a16:creationId xmlns:a16="http://schemas.microsoft.com/office/drawing/2014/main" id="{44A2409C-9C67-0E00-97F8-DFDFDA023082}"/>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71" name="Line 119">
                <a:extLst>
                  <a:ext uri="{FF2B5EF4-FFF2-40B4-BE49-F238E27FC236}">
                    <a16:creationId xmlns:a16="http://schemas.microsoft.com/office/drawing/2014/main" id="{04E29BB4-4DE1-0399-1C83-D64B939EAA18}"/>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2" name="Line 118">
                <a:extLst>
                  <a:ext uri="{FF2B5EF4-FFF2-40B4-BE49-F238E27FC236}">
                    <a16:creationId xmlns:a16="http://schemas.microsoft.com/office/drawing/2014/main" id="{25167B6E-E446-D45D-E43E-6B0705E56AF0}"/>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3" name="Line 117">
                <a:extLst>
                  <a:ext uri="{FF2B5EF4-FFF2-40B4-BE49-F238E27FC236}">
                    <a16:creationId xmlns:a16="http://schemas.microsoft.com/office/drawing/2014/main" id="{1F0E7B1E-FC12-A8F0-488B-871680B8732C}"/>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4" name="Line 116">
                <a:extLst>
                  <a:ext uri="{FF2B5EF4-FFF2-40B4-BE49-F238E27FC236}">
                    <a16:creationId xmlns:a16="http://schemas.microsoft.com/office/drawing/2014/main" id="{0F6A1219-B540-172F-D8BE-CD5D816374F0}"/>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3" name="Group 105">
              <a:extLst>
                <a:ext uri="{FF2B5EF4-FFF2-40B4-BE49-F238E27FC236}">
                  <a16:creationId xmlns:a16="http://schemas.microsoft.com/office/drawing/2014/main" id="{78AF2427-E1A8-1C2E-5023-5FBB7F19CBF2}"/>
                </a:ext>
              </a:extLst>
            </p:cNvPr>
            <p:cNvGrpSpPr>
              <a:grpSpLocks noChangeAspect="1"/>
            </p:cNvGrpSpPr>
            <p:nvPr/>
          </p:nvGrpSpPr>
          <p:grpSpPr bwMode="auto">
            <a:xfrm>
              <a:off x="4219867" y="2164666"/>
              <a:ext cx="709924" cy="720193"/>
              <a:chOff x="217" y="193"/>
              <a:chExt cx="726" cy="600"/>
            </a:xfrm>
          </p:grpSpPr>
          <p:sp>
            <p:nvSpPr>
              <p:cNvPr id="57" name="Freeform 114">
                <a:extLst>
                  <a:ext uri="{FF2B5EF4-FFF2-40B4-BE49-F238E27FC236}">
                    <a16:creationId xmlns:a16="http://schemas.microsoft.com/office/drawing/2014/main" id="{257B4945-0A25-65C8-D0B2-0EE0F2737ED9}"/>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8" name="Line 113">
                <a:extLst>
                  <a:ext uri="{FF2B5EF4-FFF2-40B4-BE49-F238E27FC236}">
                    <a16:creationId xmlns:a16="http://schemas.microsoft.com/office/drawing/2014/main" id="{F1280974-22F7-F9CC-C235-346C5F68B513}"/>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9" name="Freeform 112">
                <a:extLst>
                  <a:ext uri="{FF2B5EF4-FFF2-40B4-BE49-F238E27FC236}">
                    <a16:creationId xmlns:a16="http://schemas.microsoft.com/office/drawing/2014/main" id="{422BF697-7B74-31C1-B27E-2CADF37D1B12}"/>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0" name="Line 111">
                <a:extLst>
                  <a:ext uri="{FF2B5EF4-FFF2-40B4-BE49-F238E27FC236}">
                    <a16:creationId xmlns:a16="http://schemas.microsoft.com/office/drawing/2014/main" id="{743955EF-76E2-2D9A-10FA-2D534003C862}"/>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1" name="Freeform 110">
                <a:extLst>
                  <a:ext uri="{FF2B5EF4-FFF2-40B4-BE49-F238E27FC236}">
                    <a16:creationId xmlns:a16="http://schemas.microsoft.com/office/drawing/2014/main" id="{2948820F-0B6B-9EAD-AE7E-EC50CB0FF94A}"/>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2" name="Line 109">
                <a:extLst>
                  <a:ext uri="{FF2B5EF4-FFF2-40B4-BE49-F238E27FC236}">
                    <a16:creationId xmlns:a16="http://schemas.microsoft.com/office/drawing/2014/main" id="{4E20406B-E6E0-7871-0ACF-38A7DE03E406}"/>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3" name="Line 108">
                <a:extLst>
                  <a:ext uri="{FF2B5EF4-FFF2-40B4-BE49-F238E27FC236}">
                    <a16:creationId xmlns:a16="http://schemas.microsoft.com/office/drawing/2014/main" id="{05C33B7F-5F02-E75E-D34B-EFF8D4CAC9F6}"/>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4" name="Line 107">
                <a:extLst>
                  <a:ext uri="{FF2B5EF4-FFF2-40B4-BE49-F238E27FC236}">
                    <a16:creationId xmlns:a16="http://schemas.microsoft.com/office/drawing/2014/main" id="{596F858D-21AE-CEF7-75AA-DE17212215F0}"/>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5" name="Line 106">
                <a:extLst>
                  <a:ext uri="{FF2B5EF4-FFF2-40B4-BE49-F238E27FC236}">
                    <a16:creationId xmlns:a16="http://schemas.microsoft.com/office/drawing/2014/main" id="{D424EFFF-82EA-001E-0F8D-A1731FCDD190}"/>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4" name="Group 102">
              <a:extLst>
                <a:ext uri="{FF2B5EF4-FFF2-40B4-BE49-F238E27FC236}">
                  <a16:creationId xmlns:a16="http://schemas.microsoft.com/office/drawing/2014/main" id="{7FAFE226-592D-D0FA-2493-A53B74ED9F10}"/>
                </a:ext>
              </a:extLst>
            </p:cNvPr>
            <p:cNvGrpSpPr>
              <a:grpSpLocks noChangeAspect="1"/>
            </p:cNvGrpSpPr>
            <p:nvPr/>
          </p:nvGrpSpPr>
          <p:grpSpPr bwMode="auto">
            <a:xfrm>
              <a:off x="4271757" y="2340511"/>
              <a:ext cx="497654" cy="474526"/>
              <a:chOff x="271" y="340"/>
              <a:chExt cx="509" cy="395"/>
            </a:xfrm>
          </p:grpSpPr>
          <p:sp>
            <p:nvSpPr>
              <p:cNvPr id="55" name="Rectangle 104">
                <a:extLst>
                  <a:ext uri="{FF2B5EF4-FFF2-40B4-BE49-F238E27FC236}">
                    <a16:creationId xmlns:a16="http://schemas.microsoft.com/office/drawing/2014/main" id="{F4AE4747-4F25-F4DB-00CB-3308FF3C405D}"/>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6" name="Rectangle 103">
                <a:extLst>
                  <a:ext uri="{FF2B5EF4-FFF2-40B4-BE49-F238E27FC236}">
                    <a16:creationId xmlns:a16="http://schemas.microsoft.com/office/drawing/2014/main" id="{E25C813F-686E-F423-D499-0A100A5CF66C}"/>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45" name="Freeform 101">
              <a:extLst>
                <a:ext uri="{FF2B5EF4-FFF2-40B4-BE49-F238E27FC236}">
                  <a16:creationId xmlns:a16="http://schemas.microsoft.com/office/drawing/2014/main" id="{DC936643-83B0-2BE6-66C8-FE105129A1C2}"/>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6" name="Line 100">
              <a:extLst>
                <a:ext uri="{FF2B5EF4-FFF2-40B4-BE49-F238E27FC236}">
                  <a16:creationId xmlns:a16="http://schemas.microsoft.com/office/drawing/2014/main" id="{43DDED26-463A-5DFC-AFA9-ABCD92D67C5E}"/>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7" name="Freeform 99">
              <a:extLst>
                <a:ext uri="{FF2B5EF4-FFF2-40B4-BE49-F238E27FC236}">
                  <a16:creationId xmlns:a16="http://schemas.microsoft.com/office/drawing/2014/main" id="{7AF987D1-B85F-AFD1-A8B6-4B2B12D166C2}"/>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8" name="Line 98">
              <a:extLst>
                <a:ext uri="{FF2B5EF4-FFF2-40B4-BE49-F238E27FC236}">
                  <a16:creationId xmlns:a16="http://schemas.microsoft.com/office/drawing/2014/main" id="{A68C8A3F-8E01-0CAC-3E49-283C69D262F4}"/>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9" name="Freeform 97">
              <a:extLst>
                <a:ext uri="{FF2B5EF4-FFF2-40B4-BE49-F238E27FC236}">
                  <a16:creationId xmlns:a16="http://schemas.microsoft.com/office/drawing/2014/main" id="{E1C089D7-5353-544E-276B-C9B61410E3D4}"/>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0" name="Line 96">
              <a:extLst>
                <a:ext uri="{FF2B5EF4-FFF2-40B4-BE49-F238E27FC236}">
                  <a16:creationId xmlns:a16="http://schemas.microsoft.com/office/drawing/2014/main" id="{7DC2948F-B17F-A840-1AF5-EDA737D05055}"/>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1" name="Line 95">
              <a:extLst>
                <a:ext uri="{FF2B5EF4-FFF2-40B4-BE49-F238E27FC236}">
                  <a16:creationId xmlns:a16="http://schemas.microsoft.com/office/drawing/2014/main" id="{B149B0E9-A221-C94A-CCC9-4A6A243907DE}"/>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2" name="Line 94">
              <a:extLst>
                <a:ext uri="{FF2B5EF4-FFF2-40B4-BE49-F238E27FC236}">
                  <a16:creationId xmlns:a16="http://schemas.microsoft.com/office/drawing/2014/main" id="{A7520BD0-CA46-E083-F1B1-CED07741DFB3}"/>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3" name="Line 93">
              <a:extLst>
                <a:ext uri="{FF2B5EF4-FFF2-40B4-BE49-F238E27FC236}">
                  <a16:creationId xmlns:a16="http://schemas.microsoft.com/office/drawing/2014/main" id="{2F47F606-8C77-881C-1595-4381C1DFE2CF}"/>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4" name="WordArt 92">
              <a:extLst>
                <a:ext uri="{FF2B5EF4-FFF2-40B4-BE49-F238E27FC236}">
                  <a16:creationId xmlns:a16="http://schemas.microsoft.com/office/drawing/2014/main" id="{72BBC7E1-9077-14B2-83C4-4BA651F14E41}"/>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pc2</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sp>
        <p:nvSpPr>
          <p:cNvPr id="78" name="TextBox 77">
            <a:extLst>
              <a:ext uri="{FF2B5EF4-FFF2-40B4-BE49-F238E27FC236}">
                <a16:creationId xmlns:a16="http://schemas.microsoft.com/office/drawing/2014/main" id="{AE820CDF-6F43-88E0-36D1-EC24EE72D23C}"/>
              </a:ext>
            </a:extLst>
          </p:cNvPr>
          <p:cNvSpPr txBox="1"/>
          <p:nvPr/>
        </p:nvSpPr>
        <p:spPr>
          <a:xfrm>
            <a:off x="3438745" y="2995180"/>
            <a:ext cx="792088" cy="369332"/>
          </a:xfrm>
          <a:prstGeom prst="rect">
            <a:avLst/>
          </a:prstGeom>
          <a:noFill/>
        </p:spPr>
        <p:txBody>
          <a:bodyPr wrap="square" rtlCol="0">
            <a:spAutoFit/>
          </a:bodyPr>
          <a:lstStyle/>
          <a:p>
            <a:r>
              <a:rPr lang="it-IT" dirty="0"/>
              <a:t>eth0</a:t>
            </a:r>
          </a:p>
        </p:txBody>
      </p:sp>
      <p:sp>
        <p:nvSpPr>
          <p:cNvPr id="79" name="TextBox 78">
            <a:extLst>
              <a:ext uri="{FF2B5EF4-FFF2-40B4-BE49-F238E27FC236}">
                <a16:creationId xmlns:a16="http://schemas.microsoft.com/office/drawing/2014/main" id="{19359144-33D9-0ACE-F791-19D6890D52D5}"/>
              </a:ext>
            </a:extLst>
          </p:cNvPr>
          <p:cNvSpPr txBox="1"/>
          <p:nvPr/>
        </p:nvSpPr>
        <p:spPr>
          <a:xfrm>
            <a:off x="8127455" y="3058782"/>
            <a:ext cx="792088" cy="369332"/>
          </a:xfrm>
          <a:prstGeom prst="rect">
            <a:avLst/>
          </a:prstGeom>
          <a:noFill/>
        </p:spPr>
        <p:txBody>
          <a:bodyPr wrap="square" rtlCol="0">
            <a:spAutoFit/>
          </a:bodyPr>
          <a:lstStyle/>
          <a:p>
            <a:r>
              <a:rPr lang="it-IT" dirty="0"/>
              <a:t>eth0</a:t>
            </a:r>
          </a:p>
        </p:txBody>
      </p:sp>
      <p:sp>
        <p:nvSpPr>
          <p:cNvPr id="80" name="TextBox 79">
            <a:extLst>
              <a:ext uri="{FF2B5EF4-FFF2-40B4-BE49-F238E27FC236}">
                <a16:creationId xmlns:a16="http://schemas.microsoft.com/office/drawing/2014/main" id="{93C6F7F5-3866-0222-AB92-8FFDC7417F71}"/>
              </a:ext>
            </a:extLst>
          </p:cNvPr>
          <p:cNvSpPr txBox="1"/>
          <p:nvPr/>
        </p:nvSpPr>
        <p:spPr>
          <a:xfrm>
            <a:off x="5682753" y="2999490"/>
            <a:ext cx="792088" cy="369332"/>
          </a:xfrm>
          <a:prstGeom prst="rect">
            <a:avLst/>
          </a:prstGeom>
          <a:noFill/>
        </p:spPr>
        <p:txBody>
          <a:bodyPr wrap="square" rtlCol="0">
            <a:spAutoFit/>
          </a:bodyPr>
          <a:lstStyle/>
          <a:p>
            <a:pPr algn="ctr"/>
            <a:r>
              <a:rPr lang="it-IT" dirty="0"/>
              <a:t>A</a:t>
            </a:r>
          </a:p>
        </p:txBody>
      </p:sp>
      <p:sp>
        <p:nvSpPr>
          <p:cNvPr id="5" name="Text Box 32">
            <a:extLst>
              <a:ext uri="{FF2B5EF4-FFF2-40B4-BE49-F238E27FC236}">
                <a16:creationId xmlns:a16="http://schemas.microsoft.com/office/drawing/2014/main" id="{3C4A1531-9484-430D-C8DD-E61A98E4F2C8}"/>
              </a:ext>
            </a:extLst>
          </p:cNvPr>
          <p:cNvSpPr txBox="1">
            <a:spLocks noChangeArrowheads="1"/>
          </p:cNvSpPr>
          <p:nvPr/>
        </p:nvSpPr>
        <p:spPr bwMode="auto">
          <a:xfrm>
            <a:off x="3590207" y="3561764"/>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0:1</a:t>
            </a:r>
          </a:p>
        </p:txBody>
      </p:sp>
      <p:sp>
        <p:nvSpPr>
          <p:cNvPr id="6" name="Text Box 32">
            <a:extLst>
              <a:ext uri="{FF2B5EF4-FFF2-40B4-BE49-F238E27FC236}">
                <a16:creationId xmlns:a16="http://schemas.microsoft.com/office/drawing/2014/main" id="{C917742E-1BC2-B6D1-C326-8221B42C8259}"/>
              </a:ext>
            </a:extLst>
          </p:cNvPr>
          <p:cNvSpPr txBox="1">
            <a:spLocks noChangeArrowheads="1"/>
          </p:cNvSpPr>
          <p:nvPr/>
        </p:nvSpPr>
        <p:spPr bwMode="auto">
          <a:xfrm>
            <a:off x="8040099" y="3570545"/>
            <a:ext cx="287683" cy="22922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en-US"/>
            </a:defPPr>
            <a:lvl1pPr marR="0" lvl="0" indent="0" algn="ctr">
              <a:lnSpc>
                <a:spcPct val="100000"/>
              </a:lnSpc>
              <a:buClrTx/>
              <a:buSzTx/>
              <a:buFontTx/>
              <a:buNone/>
              <a:tabLst/>
              <a:defRPr kumimoji="0" sz="1400" b="0" i="0" u="none" strike="noStrike" cap="none" normalizeH="0" baseline="0">
                <a:ln>
                  <a:noFill/>
                </a:ln>
                <a:effectLst/>
                <a:ea typeface="Times New Roman" panose="02020603050405020304" pitchFamily="18" charset="0"/>
              </a:defRPr>
            </a:lvl1pPr>
          </a:lstStyle>
          <a:p>
            <a:r>
              <a:rPr lang="it-IT" altLang="it-IT" dirty="0"/>
              <a:t>0:2</a:t>
            </a:r>
          </a:p>
        </p:txBody>
      </p:sp>
      <p:pic>
        <p:nvPicPr>
          <p:cNvPr id="75" name="Picture 2" descr="No photo description available.">
            <a:extLst>
              <a:ext uri="{FF2B5EF4-FFF2-40B4-BE49-F238E27FC236}">
                <a16:creationId xmlns:a16="http://schemas.microsoft.com/office/drawing/2014/main" id="{F0D29DBA-2DCE-B72E-6BA7-918C9083E8A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250" b="97070" l="3711" r="97852">
                        <a14:foregroundMark x1="8984" y1="75391" x2="8984" y2="75391"/>
                        <a14:foregroundMark x1="5273" y1="88672" x2="5273" y2="88672"/>
                        <a14:foregroundMark x1="27930" y1="85156" x2="27930" y2="85156"/>
                        <a14:foregroundMark x1="49414" y1="91211" x2="49414" y2="91211"/>
                        <a14:foregroundMark x1="61328" y1="89063" x2="61328" y2="89063"/>
                        <a14:foregroundMark x1="89258" y1="84180" x2="89258" y2="84180"/>
                        <a14:foregroundMark x1="86719" y1="7813" x2="86719" y2="7813"/>
                        <a14:foregroundMark x1="94531" y1="6250" x2="94531" y2="6250"/>
                        <a14:foregroundMark x1="97852" y1="6836" x2="97852" y2="6836"/>
                        <a14:foregroundMark x1="32617" y1="87109" x2="32617" y2="87109"/>
                        <a14:foregroundMark x1="23438" y1="83984" x2="33203" y2="88086"/>
                        <a14:foregroundMark x1="11133" y1="95313" x2="31641" y2="95898"/>
                        <a14:foregroundMark x1="53906" y1="95508" x2="68750" y2="96094"/>
                        <a14:foregroundMark x1="82227" y1="95313" x2="91602" y2="95703"/>
                        <a14:foregroundMark x1="90625" y1="85156" x2="91016" y2="87891"/>
                        <a14:foregroundMark x1="92188" y1="90625" x2="93359" y2="92188"/>
                        <a14:foregroundMark x1="6641" y1="95898" x2="3711" y2="96094"/>
                        <a14:foregroundMark x1="13672" y1="96875" x2="22852" y2="96484"/>
                        <a14:foregroundMark x1="36133" y1="96875" x2="45508" y2="96484"/>
                        <a14:foregroundMark x1="76367" y1="96680" x2="93750" y2="97070"/>
                      </a14:backgroundRemoval>
                    </a14:imgEffect>
                  </a14:imgLayer>
                </a14:imgProps>
              </a:ext>
              <a:ext uri="{28A0092B-C50C-407E-A947-70E740481C1C}">
                <a14:useLocalDpi xmlns:a14="http://schemas.microsoft.com/office/drawing/2010/main" val="0"/>
              </a:ext>
            </a:extLst>
          </a:blip>
          <a:srcRect/>
          <a:stretch>
            <a:fillRect/>
          </a:stretch>
        </p:blipFill>
        <p:spPr bwMode="auto">
          <a:xfrm>
            <a:off x="5668888" y="4515537"/>
            <a:ext cx="854224" cy="854224"/>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4">
            <a:extLst>
              <a:ext uri="{FF2B5EF4-FFF2-40B4-BE49-F238E27FC236}">
                <a16:creationId xmlns:a16="http://schemas.microsoft.com/office/drawing/2014/main" id="{31343497-3FC9-8071-944C-234C11852FE9}"/>
              </a:ext>
            </a:extLst>
          </p:cNvPr>
          <p:cNvSpPr txBox="1"/>
          <p:nvPr/>
        </p:nvSpPr>
        <p:spPr>
          <a:xfrm>
            <a:off x="5519936" y="5398453"/>
            <a:ext cx="1224136" cy="369332"/>
          </a:xfrm>
          <a:prstGeom prst="rect">
            <a:avLst/>
          </a:prstGeom>
          <a:noFill/>
        </p:spPr>
        <p:txBody>
          <a:bodyPr wrap="square" rtlCol="0">
            <a:spAutoFit/>
          </a:bodyPr>
          <a:lstStyle/>
          <a:p>
            <a:r>
              <a:rPr lang="it-IT" dirty="0" err="1"/>
              <a:t>wireshark</a:t>
            </a:r>
            <a:endParaRPr lang="it-IT" dirty="0"/>
          </a:p>
        </p:txBody>
      </p:sp>
    </p:spTree>
    <p:extLst>
      <p:ext uri="{BB962C8B-B14F-4D97-AF65-F5344CB8AC3E}">
        <p14:creationId xmlns:p14="http://schemas.microsoft.com/office/powerpoint/2010/main" val="271001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3BB4-E768-4F9F-0F80-2EB68A30198F}"/>
              </a:ext>
            </a:extLst>
          </p:cNvPr>
          <p:cNvSpPr>
            <a:spLocks noGrp="1"/>
          </p:cNvSpPr>
          <p:nvPr>
            <p:ph type="title"/>
          </p:nvPr>
        </p:nvSpPr>
        <p:spPr/>
        <p:txBody>
          <a:bodyPr/>
          <a:lstStyle/>
          <a:p>
            <a:r>
              <a:rPr lang="en-GB" dirty="0"/>
              <a:t>connect </a:t>
            </a:r>
            <a:r>
              <a:rPr lang="en-GB" dirty="0" err="1"/>
              <a:t>wireshark</a:t>
            </a:r>
            <a:r>
              <a:rPr lang="en-GB" dirty="0"/>
              <a:t> to the CD</a:t>
            </a:r>
          </a:p>
        </p:txBody>
      </p:sp>
      <p:sp>
        <p:nvSpPr>
          <p:cNvPr id="3" name="Date Placeholder 2">
            <a:extLst>
              <a:ext uri="{FF2B5EF4-FFF2-40B4-BE49-F238E27FC236}">
                <a16:creationId xmlns:a16="http://schemas.microsoft.com/office/drawing/2014/main" id="{8E286B21-77B2-EAEF-9ACC-34D1390EA662}"/>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9F5F4C77-68E2-813C-5546-FB7F8E67C245}"/>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11636F53-2D21-17E0-B14A-256352CFDCB5}"/>
              </a:ext>
            </a:extLst>
          </p:cNvPr>
          <p:cNvSpPr>
            <a:spLocks noGrp="1"/>
          </p:cNvSpPr>
          <p:nvPr>
            <p:ph type="body" idx="1"/>
          </p:nvPr>
        </p:nvSpPr>
        <p:spPr/>
        <p:txBody>
          <a:bodyPr/>
          <a:lstStyle/>
          <a:p>
            <a:r>
              <a:rPr lang="en-GB" dirty="0"/>
              <a:t>to connect the </a:t>
            </a:r>
            <a:r>
              <a:rPr lang="en-GB" dirty="0" err="1"/>
              <a:t>wireshark</a:t>
            </a:r>
            <a:r>
              <a:rPr lang="en-GB" dirty="0"/>
              <a:t> device to the collision domain to be sniffed, use this command</a:t>
            </a:r>
          </a:p>
        </p:txBody>
      </p:sp>
      <p:grpSp>
        <p:nvGrpSpPr>
          <p:cNvPr id="6" name="Group 5">
            <a:extLst>
              <a:ext uri="{FF2B5EF4-FFF2-40B4-BE49-F238E27FC236}">
                <a16:creationId xmlns:a16="http://schemas.microsoft.com/office/drawing/2014/main" id="{D23FBA31-03C5-BD96-6C8C-0DC788C9ABAB}"/>
              </a:ext>
            </a:extLst>
          </p:cNvPr>
          <p:cNvGrpSpPr/>
          <p:nvPr/>
        </p:nvGrpSpPr>
        <p:grpSpPr>
          <a:xfrm>
            <a:off x="609600" y="2852936"/>
            <a:ext cx="10972800" cy="1068956"/>
            <a:chOff x="607483" y="2305054"/>
            <a:chExt cx="10972800" cy="1068956"/>
          </a:xfrm>
        </p:grpSpPr>
        <p:sp>
          <p:nvSpPr>
            <p:cNvPr id="7" name="Rectangle 6">
              <a:extLst>
                <a:ext uri="{FF2B5EF4-FFF2-40B4-BE49-F238E27FC236}">
                  <a16:creationId xmlns:a16="http://schemas.microsoft.com/office/drawing/2014/main" id="{92B1086B-85C0-D7E5-9530-226314579BC7}"/>
                </a:ext>
              </a:extLst>
            </p:cNvPr>
            <p:cNvSpPr/>
            <p:nvPr/>
          </p:nvSpPr>
          <p:spPr>
            <a:xfrm>
              <a:off x="607483" y="2632079"/>
              <a:ext cx="10972800" cy="7419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it-IT" b="1" kern="0" dirty="0" err="1">
                  <a:solidFill>
                    <a:prstClr val="white">
                      <a:lumMod val="65000"/>
                    </a:prstClr>
                  </a:solidFill>
                  <a:latin typeface="Lucida Console" panose="020B0609040504020204" pitchFamily="49" charset="0"/>
                </a:rPr>
                <a:t>user@localhost:kathara-lab_two-computers</a:t>
              </a:r>
              <a:r>
                <a:rPr lang="it-IT" b="1" kern="0" dirty="0">
                  <a:solidFill>
                    <a:prstClr val="white">
                      <a:lumMod val="65000"/>
                    </a:prstClr>
                  </a:solidFill>
                  <a:latin typeface="Lucida Console" panose="020B0609040504020204" pitchFamily="49" charset="0"/>
                </a:rPr>
                <a:t>$ </a:t>
              </a:r>
              <a:r>
                <a:rPr lang="it-IT" b="1" kern="0" dirty="0" err="1">
                  <a:solidFill>
                    <a:schemeClr val="bg1"/>
                  </a:solidFill>
                  <a:latin typeface="Lucida Console" panose="020B0609040504020204" pitchFamily="49" charset="0"/>
                </a:rPr>
                <a:t>kathara</a:t>
              </a:r>
              <a:r>
                <a:rPr lang="it-IT" b="1" kern="0" dirty="0">
                  <a:solidFill>
                    <a:schemeClr val="bg1"/>
                  </a:solidFill>
                  <a:latin typeface="Lucida Console" panose="020B0609040504020204" pitchFamily="49" charset="0"/>
                </a:rPr>
                <a:t> </a:t>
              </a:r>
              <a:r>
                <a:rPr lang="it-IT" b="1" kern="0" dirty="0" err="1">
                  <a:solidFill>
                    <a:schemeClr val="bg1"/>
                  </a:solidFill>
                  <a:latin typeface="Lucida Console" panose="020B0609040504020204" pitchFamily="49" charset="0"/>
                </a:rPr>
                <a:t>lconfig</a:t>
              </a:r>
              <a:r>
                <a:rPr lang="it-IT" b="1" kern="0" dirty="0">
                  <a:solidFill>
                    <a:schemeClr val="bg1"/>
                  </a:solidFill>
                  <a:latin typeface="Lucida Console" panose="020B0609040504020204" pitchFamily="49" charset="0"/>
                </a:rPr>
                <a:t> –n </a:t>
              </a:r>
              <a:r>
                <a:rPr lang="it-IT" b="1" kern="0" dirty="0" err="1">
                  <a:solidFill>
                    <a:schemeClr val="bg1"/>
                  </a:solidFill>
                  <a:latin typeface="Lucida Console" panose="020B0609040504020204" pitchFamily="49" charset="0"/>
                </a:rPr>
                <a:t>wireshark</a:t>
              </a:r>
              <a:r>
                <a:rPr lang="it-IT" b="1" kern="0" dirty="0">
                  <a:solidFill>
                    <a:schemeClr val="bg1"/>
                  </a:solidFill>
                  <a:latin typeface="Lucida Console" panose="020B0609040504020204" pitchFamily="49" charset="0"/>
                </a:rPr>
                <a:t> --</a:t>
              </a:r>
              <a:r>
                <a:rPr lang="it-IT" b="1" kern="0" dirty="0" err="1">
                  <a:solidFill>
                    <a:schemeClr val="bg1"/>
                  </a:solidFill>
                  <a:latin typeface="Lucida Console" panose="020B0609040504020204" pitchFamily="49" charset="0"/>
                </a:rPr>
                <a:t>add</a:t>
              </a:r>
              <a:r>
                <a:rPr lang="it-IT" b="1" kern="0" dirty="0">
                  <a:solidFill>
                    <a:schemeClr val="bg1"/>
                  </a:solidFill>
                  <a:latin typeface="Lucida Console" panose="020B0609040504020204" pitchFamily="49" charset="0"/>
                </a:rPr>
                <a:t> A</a:t>
              </a:r>
              <a:endParaRPr lang="en-US" b="1" kern="0" dirty="0">
                <a:solidFill>
                  <a:schemeClr val="bg1"/>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D0085755-7BF5-ABA6-246A-7493DB7B1B10}"/>
                </a:ext>
              </a:extLst>
            </p:cNvPr>
            <p:cNvSpPr/>
            <p:nvPr/>
          </p:nvSpPr>
          <p:spPr>
            <a:xfrm>
              <a:off x="607483" y="2305054"/>
              <a:ext cx="10972796"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F65B294E-4B41-2267-DC51-8916330F12D2}"/>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26428383-F6FF-B111-E5BF-985AE04F167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49FE961-1F0F-C02D-0931-BB1425BBAD96}"/>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8090F15-E140-D444-B7E5-C8BE72E87F08}"/>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7" name="AutoShape 34">
            <a:extLst>
              <a:ext uri="{FF2B5EF4-FFF2-40B4-BE49-F238E27FC236}">
                <a16:creationId xmlns:a16="http://schemas.microsoft.com/office/drawing/2014/main" id="{6E64F227-C861-98C4-35E3-DD0AF0A1C05D}"/>
              </a:ext>
            </a:extLst>
          </p:cNvPr>
          <p:cNvSpPr>
            <a:spLocks noChangeArrowheads="1"/>
          </p:cNvSpPr>
          <p:nvPr/>
        </p:nvSpPr>
        <p:spPr bwMode="auto">
          <a:xfrm>
            <a:off x="3431704" y="4739816"/>
            <a:ext cx="2645744" cy="1539592"/>
          </a:xfrm>
          <a:prstGeom prst="wedgeRoundRectCallout">
            <a:avLst>
              <a:gd name="adj1" fmla="val 96245"/>
              <a:gd name="adj2" fmla="val -130292"/>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manage the network interfaces of a running lab</a:t>
            </a:r>
          </a:p>
        </p:txBody>
      </p:sp>
      <p:sp>
        <p:nvSpPr>
          <p:cNvPr id="18" name="AutoShape 34">
            <a:extLst>
              <a:ext uri="{FF2B5EF4-FFF2-40B4-BE49-F238E27FC236}">
                <a16:creationId xmlns:a16="http://schemas.microsoft.com/office/drawing/2014/main" id="{87970204-5D8C-9A2C-BF82-45BA508C29B8}"/>
              </a:ext>
            </a:extLst>
          </p:cNvPr>
          <p:cNvSpPr>
            <a:spLocks noChangeArrowheads="1"/>
          </p:cNvSpPr>
          <p:nvPr/>
        </p:nvSpPr>
        <p:spPr bwMode="auto">
          <a:xfrm>
            <a:off x="6240016" y="4336432"/>
            <a:ext cx="2645744" cy="1188925"/>
          </a:xfrm>
          <a:prstGeom prst="wedgeRoundRectCallout">
            <a:avLst>
              <a:gd name="adj1" fmla="val 43890"/>
              <a:gd name="adj2" fmla="val -118028"/>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specify the name (n) of the device to modify</a:t>
            </a:r>
          </a:p>
        </p:txBody>
      </p:sp>
      <p:sp>
        <p:nvSpPr>
          <p:cNvPr id="19" name="AutoShape 34">
            <a:extLst>
              <a:ext uri="{FF2B5EF4-FFF2-40B4-BE49-F238E27FC236}">
                <a16:creationId xmlns:a16="http://schemas.microsoft.com/office/drawing/2014/main" id="{AA924A0C-570B-C31D-2C3B-FDD90646E34E}"/>
              </a:ext>
            </a:extLst>
          </p:cNvPr>
          <p:cNvSpPr>
            <a:spLocks noChangeArrowheads="1"/>
          </p:cNvSpPr>
          <p:nvPr/>
        </p:nvSpPr>
        <p:spPr bwMode="auto">
          <a:xfrm>
            <a:off x="7027432" y="5606611"/>
            <a:ext cx="2957000" cy="928515"/>
          </a:xfrm>
          <a:prstGeom prst="wedgeRoundRectCallout">
            <a:avLst>
              <a:gd name="adj1" fmla="val 77696"/>
              <a:gd name="adj2" fmla="val -275767"/>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add a network interface ....</a:t>
            </a:r>
          </a:p>
        </p:txBody>
      </p:sp>
      <p:sp>
        <p:nvSpPr>
          <p:cNvPr id="20" name="AutoShape 34">
            <a:extLst>
              <a:ext uri="{FF2B5EF4-FFF2-40B4-BE49-F238E27FC236}">
                <a16:creationId xmlns:a16="http://schemas.microsoft.com/office/drawing/2014/main" id="{D9D26E69-E967-2CE9-98EE-2BF9920E65D1}"/>
              </a:ext>
            </a:extLst>
          </p:cNvPr>
          <p:cNvSpPr>
            <a:spLocks noChangeArrowheads="1"/>
          </p:cNvSpPr>
          <p:nvPr/>
        </p:nvSpPr>
        <p:spPr bwMode="auto">
          <a:xfrm>
            <a:off x="10156018" y="4739815"/>
            <a:ext cx="1844637" cy="1467691"/>
          </a:xfrm>
          <a:prstGeom prst="wedgeRoundRectCallout">
            <a:avLst>
              <a:gd name="adj1" fmla="val 10916"/>
              <a:gd name="adj2" fmla="val -136294"/>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 connected to collision domain A</a:t>
            </a:r>
          </a:p>
        </p:txBody>
      </p:sp>
    </p:spTree>
    <p:extLst>
      <p:ext uri="{BB962C8B-B14F-4D97-AF65-F5344CB8AC3E}">
        <p14:creationId xmlns:p14="http://schemas.microsoft.com/office/powerpoint/2010/main" val="136884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4E1-3A3D-6294-C959-7D26EC0E69EB}"/>
              </a:ext>
            </a:extLst>
          </p:cNvPr>
          <p:cNvSpPr>
            <a:spLocks noGrp="1"/>
          </p:cNvSpPr>
          <p:nvPr>
            <p:ph type="title"/>
          </p:nvPr>
        </p:nvSpPr>
        <p:spPr/>
        <p:txBody>
          <a:bodyPr/>
          <a:lstStyle/>
          <a:p>
            <a:r>
              <a:rPr lang="en-GB" noProof="0" dirty="0"/>
              <a:t>topology</a:t>
            </a:r>
          </a:p>
        </p:txBody>
      </p:sp>
      <p:sp>
        <p:nvSpPr>
          <p:cNvPr id="3" name="Date Placeholder 2">
            <a:extLst>
              <a:ext uri="{FF2B5EF4-FFF2-40B4-BE49-F238E27FC236}">
                <a16:creationId xmlns:a16="http://schemas.microsoft.com/office/drawing/2014/main" id="{D64D24B9-DADE-8B6C-6B61-3030FB600F4D}"/>
              </a:ext>
            </a:extLst>
          </p:cNvPr>
          <p:cNvSpPr>
            <a:spLocks noGrp="1"/>
          </p:cNvSpPr>
          <p:nvPr>
            <p:ph type="dt" sz="half" idx="10"/>
          </p:nvPr>
        </p:nvSpPr>
        <p:spPr/>
        <p:txBody>
          <a:bodyPr/>
          <a:lstStyle/>
          <a:p>
            <a:pPr>
              <a:defRPr/>
            </a:pPr>
            <a:r>
              <a:rPr lang="en-US"/>
              <a:t>last update: Oct 2023</a:t>
            </a:r>
            <a:endParaRPr lang="it-IT"/>
          </a:p>
        </p:txBody>
      </p:sp>
      <p:cxnSp>
        <p:nvCxnSpPr>
          <p:cNvPr id="76" name="Straight Connector 75">
            <a:extLst>
              <a:ext uri="{FF2B5EF4-FFF2-40B4-BE49-F238E27FC236}">
                <a16:creationId xmlns:a16="http://schemas.microsoft.com/office/drawing/2014/main" id="{F5041085-56AA-D7A6-C685-1C0AF82BA374}"/>
              </a:ext>
            </a:extLst>
          </p:cNvPr>
          <p:cNvCxnSpPr>
            <a:cxnSpLocks/>
          </p:cNvCxnSpPr>
          <p:nvPr/>
        </p:nvCxnSpPr>
        <p:spPr>
          <a:xfrm flipV="1">
            <a:off x="3148401" y="3429000"/>
            <a:ext cx="5718390" cy="310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6437BBE-7388-B074-5334-31F12C27AC2E}"/>
              </a:ext>
            </a:extLst>
          </p:cNvPr>
          <p:cNvSpPr>
            <a:spLocks noGrp="1"/>
          </p:cNvSpPr>
          <p:nvPr>
            <p:ph type="ftr" sz="quarter" idx="11"/>
          </p:nvPr>
        </p:nvSpPr>
        <p:spPr/>
        <p:txBody>
          <a:bodyPr/>
          <a:lstStyle/>
          <a:p>
            <a:pPr>
              <a:defRPr/>
            </a:pPr>
            <a:r>
              <a:rPr lang="it-IT"/>
              <a:t>kathara – [ lab: two computers ]</a:t>
            </a:r>
            <a:endParaRPr lang="it-IT" dirty="0"/>
          </a:p>
        </p:txBody>
      </p:sp>
      <p:grpSp>
        <p:nvGrpSpPr>
          <p:cNvPr id="40" name="Group 39">
            <a:extLst>
              <a:ext uri="{FF2B5EF4-FFF2-40B4-BE49-F238E27FC236}">
                <a16:creationId xmlns:a16="http://schemas.microsoft.com/office/drawing/2014/main" id="{85398C4D-0E14-4EE6-F8F9-DF5B5E850BB8}"/>
              </a:ext>
            </a:extLst>
          </p:cNvPr>
          <p:cNvGrpSpPr/>
          <p:nvPr/>
        </p:nvGrpSpPr>
        <p:grpSpPr>
          <a:xfrm>
            <a:off x="2423592" y="2892281"/>
            <a:ext cx="997668" cy="1142999"/>
            <a:chOff x="4018212" y="2164666"/>
            <a:chExt cx="997668" cy="1142999"/>
          </a:xfrm>
        </p:grpSpPr>
        <p:grpSp>
          <p:nvGrpSpPr>
            <p:cNvPr id="7" name="Group 115">
              <a:extLst>
                <a:ext uri="{FF2B5EF4-FFF2-40B4-BE49-F238E27FC236}">
                  <a16:creationId xmlns:a16="http://schemas.microsoft.com/office/drawing/2014/main" id="{EE9CECDB-BF53-ED18-563C-18EABDE8D7D1}"/>
                </a:ext>
              </a:extLst>
            </p:cNvPr>
            <p:cNvGrpSpPr>
              <a:grpSpLocks noChangeAspect="1"/>
            </p:cNvGrpSpPr>
            <p:nvPr/>
          </p:nvGrpSpPr>
          <p:grpSpPr bwMode="auto">
            <a:xfrm>
              <a:off x="4156188" y="2667637"/>
              <a:ext cx="859692" cy="457718"/>
              <a:chOff x="152" y="612"/>
              <a:chExt cx="879" cy="382"/>
            </a:xfrm>
          </p:grpSpPr>
          <p:sp>
            <p:nvSpPr>
              <p:cNvPr id="31" name="Freeform 124">
                <a:extLst>
                  <a:ext uri="{FF2B5EF4-FFF2-40B4-BE49-F238E27FC236}">
                    <a16:creationId xmlns:a16="http://schemas.microsoft.com/office/drawing/2014/main" id="{C4DE49DA-7A2F-30B0-6DA5-ABC7D407E55A}"/>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2" name="Line 123">
                <a:extLst>
                  <a:ext uri="{FF2B5EF4-FFF2-40B4-BE49-F238E27FC236}">
                    <a16:creationId xmlns:a16="http://schemas.microsoft.com/office/drawing/2014/main" id="{3AE8E31E-5284-A62E-5B55-2A4D21A4E207}"/>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3" name="Freeform 122">
                <a:extLst>
                  <a:ext uri="{FF2B5EF4-FFF2-40B4-BE49-F238E27FC236}">
                    <a16:creationId xmlns:a16="http://schemas.microsoft.com/office/drawing/2014/main" id="{0F5F5987-C6D4-D0A7-5DAC-5E9E8D4E7045}"/>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4" name="Line 121">
                <a:extLst>
                  <a:ext uri="{FF2B5EF4-FFF2-40B4-BE49-F238E27FC236}">
                    <a16:creationId xmlns:a16="http://schemas.microsoft.com/office/drawing/2014/main" id="{2BCD7623-D0A3-ACCF-C05B-CD337E972ED9}"/>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5" name="Freeform 120">
                <a:extLst>
                  <a:ext uri="{FF2B5EF4-FFF2-40B4-BE49-F238E27FC236}">
                    <a16:creationId xmlns:a16="http://schemas.microsoft.com/office/drawing/2014/main" id="{AD25C355-C0B6-7850-3439-2F93E18600F8}"/>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6" name="Line 119">
                <a:extLst>
                  <a:ext uri="{FF2B5EF4-FFF2-40B4-BE49-F238E27FC236}">
                    <a16:creationId xmlns:a16="http://schemas.microsoft.com/office/drawing/2014/main" id="{0FFA885F-5C60-8755-0BDE-9D8807CFA9AB}"/>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7" name="Line 118">
                <a:extLst>
                  <a:ext uri="{FF2B5EF4-FFF2-40B4-BE49-F238E27FC236}">
                    <a16:creationId xmlns:a16="http://schemas.microsoft.com/office/drawing/2014/main" id="{0BA80A33-C737-39E4-AEA9-A5FD428F85BD}"/>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8" name="Line 117">
                <a:extLst>
                  <a:ext uri="{FF2B5EF4-FFF2-40B4-BE49-F238E27FC236}">
                    <a16:creationId xmlns:a16="http://schemas.microsoft.com/office/drawing/2014/main" id="{4C1CD157-0F2C-4D4A-3FEF-92EA95890471}"/>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9" name="Line 116">
                <a:extLst>
                  <a:ext uri="{FF2B5EF4-FFF2-40B4-BE49-F238E27FC236}">
                    <a16:creationId xmlns:a16="http://schemas.microsoft.com/office/drawing/2014/main" id="{07C24C2C-B1E1-1A13-67A1-F9F0BF46C0B9}"/>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8" name="Group 105">
              <a:extLst>
                <a:ext uri="{FF2B5EF4-FFF2-40B4-BE49-F238E27FC236}">
                  <a16:creationId xmlns:a16="http://schemas.microsoft.com/office/drawing/2014/main" id="{5C53923A-433D-E4A5-7300-FFC197A6D1D6}"/>
                </a:ext>
              </a:extLst>
            </p:cNvPr>
            <p:cNvGrpSpPr>
              <a:grpSpLocks noChangeAspect="1"/>
            </p:cNvGrpSpPr>
            <p:nvPr/>
          </p:nvGrpSpPr>
          <p:grpSpPr bwMode="auto">
            <a:xfrm>
              <a:off x="4219867" y="2164666"/>
              <a:ext cx="709924" cy="720193"/>
              <a:chOff x="217" y="193"/>
              <a:chExt cx="726" cy="600"/>
            </a:xfrm>
          </p:grpSpPr>
          <p:sp>
            <p:nvSpPr>
              <p:cNvPr id="22" name="Freeform 114">
                <a:extLst>
                  <a:ext uri="{FF2B5EF4-FFF2-40B4-BE49-F238E27FC236}">
                    <a16:creationId xmlns:a16="http://schemas.microsoft.com/office/drawing/2014/main" id="{CB2FE8B2-ECCA-D0C7-2E7B-D09CB35466D7}"/>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3" name="Line 113">
                <a:extLst>
                  <a:ext uri="{FF2B5EF4-FFF2-40B4-BE49-F238E27FC236}">
                    <a16:creationId xmlns:a16="http://schemas.microsoft.com/office/drawing/2014/main" id="{D7C90449-CE92-184D-C9B8-8E3068847B35}"/>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4" name="Freeform 112">
                <a:extLst>
                  <a:ext uri="{FF2B5EF4-FFF2-40B4-BE49-F238E27FC236}">
                    <a16:creationId xmlns:a16="http://schemas.microsoft.com/office/drawing/2014/main" id="{43B908CB-4135-B0FD-F117-BF5738F621F0}"/>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5" name="Line 111">
                <a:extLst>
                  <a:ext uri="{FF2B5EF4-FFF2-40B4-BE49-F238E27FC236}">
                    <a16:creationId xmlns:a16="http://schemas.microsoft.com/office/drawing/2014/main" id="{F63E3286-566A-CA47-44CD-137A14DFAC96}"/>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6" name="Freeform 110">
                <a:extLst>
                  <a:ext uri="{FF2B5EF4-FFF2-40B4-BE49-F238E27FC236}">
                    <a16:creationId xmlns:a16="http://schemas.microsoft.com/office/drawing/2014/main" id="{B065AE4B-3F8F-BAC7-A883-D86AEC3F50FB}"/>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7" name="Line 109">
                <a:extLst>
                  <a:ext uri="{FF2B5EF4-FFF2-40B4-BE49-F238E27FC236}">
                    <a16:creationId xmlns:a16="http://schemas.microsoft.com/office/drawing/2014/main" id="{4458F87F-1EBF-A231-782A-8E8141EC4D6A}"/>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8" name="Line 108">
                <a:extLst>
                  <a:ext uri="{FF2B5EF4-FFF2-40B4-BE49-F238E27FC236}">
                    <a16:creationId xmlns:a16="http://schemas.microsoft.com/office/drawing/2014/main" id="{1E384308-E240-568E-8337-68B27DC70DF1}"/>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9" name="Line 107">
                <a:extLst>
                  <a:ext uri="{FF2B5EF4-FFF2-40B4-BE49-F238E27FC236}">
                    <a16:creationId xmlns:a16="http://schemas.microsoft.com/office/drawing/2014/main" id="{0073B080-BFE1-5AC9-6426-F1AD99753EFD}"/>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0" name="Line 106">
                <a:extLst>
                  <a:ext uri="{FF2B5EF4-FFF2-40B4-BE49-F238E27FC236}">
                    <a16:creationId xmlns:a16="http://schemas.microsoft.com/office/drawing/2014/main" id="{491050C0-74CF-D778-1B92-BE3CA215A177}"/>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9" name="Group 102">
              <a:extLst>
                <a:ext uri="{FF2B5EF4-FFF2-40B4-BE49-F238E27FC236}">
                  <a16:creationId xmlns:a16="http://schemas.microsoft.com/office/drawing/2014/main" id="{5976FDF8-7E82-088A-DA6E-A3A75FA4FBEE}"/>
                </a:ext>
              </a:extLst>
            </p:cNvPr>
            <p:cNvGrpSpPr>
              <a:grpSpLocks noChangeAspect="1"/>
            </p:cNvGrpSpPr>
            <p:nvPr/>
          </p:nvGrpSpPr>
          <p:grpSpPr bwMode="auto">
            <a:xfrm>
              <a:off x="4271757" y="2340511"/>
              <a:ext cx="497654" cy="474526"/>
              <a:chOff x="271" y="340"/>
              <a:chExt cx="509" cy="395"/>
            </a:xfrm>
          </p:grpSpPr>
          <p:sp>
            <p:nvSpPr>
              <p:cNvPr id="20" name="Rectangle 104">
                <a:extLst>
                  <a:ext uri="{FF2B5EF4-FFF2-40B4-BE49-F238E27FC236}">
                    <a16:creationId xmlns:a16="http://schemas.microsoft.com/office/drawing/2014/main" id="{8E16DA33-8643-1B1D-4801-E6FE5F39942C}"/>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1" name="Rectangle 103">
                <a:extLst>
                  <a:ext uri="{FF2B5EF4-FFF2-40B4-BE49-F238E27FC236}">
                    <a16:creationId xmlns:a16="http://schemas.microsoft.com/office/drawing/2014/main" id="{EC93FFA3-3B3F-DB35-A9F9-11E66DDF6626}"/>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0" name="Freeform 101">
              <a:extLst>
                <a:ext uri="{FF2B5EF4-FFF2-40B4-BE49-F238E27FC236}">
                  <a16:creationId xmlns:a16="http://schemas.microsoft.com/office/drawing/2014/main" id="{5268D80A-3E8B-6665-DE13-49A69751A738}"/>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1" name="Line 100">
              <a:extLst>
                <a:ext uri="{FF2B5EF4-FFF2-40B4-BE49-F238E27FC236}">
                  <a16:creationId xmlns:a16="http://schemas.microsoft.com/office/drawing/2014/main" id="{22FD1346-6FF8-B922-C772-A3FBA59C4B5F}"/>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2" name="Freeform 99">
              <a:extLst>
                <a:ext uri="{FF2B5EF4-FFF2-40B4-BE49-F238E27FC236}">
                  <a16:creationId xmlns:a16="http://schemas.microsoft.com/office/drawing/2014/main" id="{489CD8B7-91B1-8422-D892-E08B90280579}"/>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3" name="Line 98">
              <a:extLst>
                <a:ext uri="{FF2B5EF4-FFF2-40B4-BE49-F238E27FC236}">
                  <a16:creationId xmlns:a16="http://schemas.microsoft.com/office/drawing/2014/main" id="{2A243B9A-77B6-5CED-E2F7-F78C803FC7D6}"/>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4" name="Freeform 97">
              <a:extLst>
                <a:ext uri="{FF2B5EF4-FFF2-40B4-BE49-F238E27FC236}">
                  <a16:creationId xmlns:a16="http://schemas.microsoft.com/office/drawing/2014/main" id="{48B859C2-E67B-F037-1CC5-430F83C36BB7}"/>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5" name="Line 96">
              <a:extLst>
                <a:ext uri="{FF2B5EF4-FFF2-40B4-BE49-F238E27FC236}">
                  <a16:creationId xmlns:a16="http://schemas.microsoft.com/office/drawing/2014/main" id="{3A6F2E29-6320-E333-853D-9995372A6C37}"/>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6" name="Line 95">
              <a:extLst>
                <a:ext uri="{FF2B5EF4-FFF2-40B4-BE49-F238E27FC236}">
                  <a16:creationId xmlns:a16="http://schemas.microsoft.com/office/drawing/2014/main" id="{E046FC3C-597D-DC2B-5723-AF0ECBC28AEA}"/>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7" name="Line 94">
              <a:extLst>
                <a:ext uri="{FF2B5EF4-FFF2-40B4-BE49-F238E27FC236}">
                  <a16:creationId xmlns:a16="http://schemas.microsoft.com/office/drawing/2014/main" id="{E287FD57-A527-CA6B-200F-9EEE3DFD32BD}"/>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 name="Line 93">
              <a:extLst>
                <a:ext uri="{FF2B5EF4-FFF2-40B4-BE49-F238E27FC236}">
                  <a16:creationId xmlns:a16="http://schemas.microsoft.com/office/drawing/2014/main" id="{F42D05C8-919D-B4A7-03AD-68565EEDB052}"/>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9" name="WordArt 92">
              <a:extLst>
                <a:ext uri="{FF2B5EF4-FFF2-40B4-BE49-F238E27FC236}">
                  <a16:creationId xmlns:a16="http://schemas.microsoft.com/office/drawing/2014/main" id="{3C2CACA9-9053-2C1E-9F12-CC5A5DC68F73}"/>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pc1</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41" name="Group 40">
            <a:extLst>
              <a:ext uri="{FF2B5EF4-FFF2-40B4-BE49-F238E27FC236}">
                <a16:creationId xmlns:a16="http://schemas.microsoft.com/office/drawing/2014/main" id="{AEB48F00-4DC2-B413-BB12-CB530062D04A}"/>
              </a:ext>
            </a:extLst>
          </p:cNvPr>
          <p:cNvGrpSpPr/>
          <p:nvPr/>
        </p:nvGrpSpPr>
        <p:grpSpPr>
          <a:xfrm>
            <a:off x="8517195" y="2894682"/>
            <a:ext cx="997668" cy="1142999"/>
            <a:chOff x="4018212" y="2164666"/>
            <a:chExt cx="997668" cy="1142999"/>
          </a:xfrm>
        </p:grpSpPr>
        <p:grpSp>
          <p:nvGrpSpPr>
            <p:cNvPr id="42" name="Group 115">
              <a:extLst>
                <a:ext uri="{FF2B5EF4-FFF2-40B4-BE49-F238E27FC236}">
                  <a16:creationId xmlns:a16="http://schemas.microsoft.com/office/drawing/2014/main" id="{3DF1899B-16C1-7ACB-6946-667AF651305E}"/>
                </a:ext>
              </a:extLst>
            </p:cNvPr>
            <p:cNvGrpSpPr>
              <a:grpSpLocks noChangeAspect="1"/>
            </p:cNvGrpSpPr>
            <p:nvPr/>
          </p:nvGrpSpPr>
          <p:grpSpPr bwMode="auto">
            <a:xfrm>
              <a:off x="4156188" y="2667637"/>
              <a:ext cx="859692" cy="457718"/>
              <a:chOff x="152" y="612"/>
              <a:chExt cx="879" cy="382"/>
            </a:xfrm>
          </p:grpSpPr>
          <p:sp>
            <p:nvSpPr>
              <p:cNvPr id="66" name="Freeform 124">
                <a:extLst>
                  <a:ext uri="{FF2B5EF4-FFF2-40B4-BE49-F238E27FC236}">
                    <a16:creationId xmlns:a16="http://schemas.microsoft.com/office/drawing/2014/main" id="{03DCB43F-7A74-3ACC-6770-9314892B5F43}"/>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7" name="Line 123">
                <a:extLst>
                  <a:ext uri="{FF2B5EF4-FFF2-40B4-BE49-F238E27FC236}">
                    <a16:creationId xmlns:a16="http://schemas.microsoft.com/office/drawing/2014/main" id="{50C1627C-21D7-6600-31B6-41C826C4B4E2}"/>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8" name="Freeform 122">
                <a:extLst>
                  <a:ext uri="{FF2B5EF4-FFF2-40B4-BE49-F238E27FC236}">
                    <a16:creationId xmlns:a16="http://schemas.microsoft.com/office/drawing/2014/main" id="{8DDCDC09-1064-60F1-6899-2B2F19C2B960}"/>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9" name="Line 121">
                <a:extLst>
                  <a:ext uri="{FF2B5EF4-FFF2-40B4-BE49-F238E27FC236}">
                    <a16:creationId xmlns:a16="http://schemas.microsoft.com/office/drawing/2014/main" id="{B382F368-E0FD-212F-8DB1-8F85396437BE}"/>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0" name="Freeform 120">
                <a:extLst>
                  <a:ext uri="{FF2B5EF4-FFF2-40B4-BE49-F238E27FC236}">
                    <a16:creationId xmlns:a16="http://schemas.microsoft.com/office/drawing/2014/main" id="{44A2409C-9C67-0E00-97F8-DFDFDA023082}"/>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71" name="Line 119">
                <a:extLst>
                  <a:ext uri="{FF2B5EF4-FFF2-40B4-BE49-F238E27FC236}">
                    <a16:creationId xmlns:a16="http://schemas.microsoft.com/office/drawing/2014/main" id="{04E29BB4-4DE1-0399-1C83-D64B939EAA18}"/>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2" name="Line 118">
                <a:extLst>
                  <a:ext uri="{FF2B5EF4-FFF2-40B4-BE49-F238E27FC236}">
                    <a16:creationId xmlns:a16="http://schemas.microsoft.com/office/drawing/2014/main" id="{25167B6E-E446-D45D-E43E-6B0705E56AF0}"/>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3" name="Line 117">
                <a:extLst>
                  <a:ext uri="{FF2B5EF4-FFF2-40B4-BE49-F238E27FC236}">
                    <a16:creationId xmlns:a16="http://schemas.microsoft.com/office/drawing/2014/main" id="{1F0E7B1E-FC12-A8F0-488B-871680B8732C}"/>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4" name="Line 116">
                <a:extLst>
                  <a:ext uri="{FF2B5EF4-FFF2-40B4-BE49-F238E27FC236}">
                    <a16:creationId xmlns:a16="http://schemas.microsoft.com/office/drawing/2014/main" id="{0F6A1219-B540-172F-D8BE-CD5D816374F0}"/>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3" name="Group 105">
              <a:extLst>
                <a:ext uri="{FF2B5EF4-FFF2-40B4-BE49-F238E27FC236}">
                  <a16:creationId xmlns:a16="http://schemas.microsoft.com/office/drawing/2014/main" id="{78AF2427-E1A8-1C2E-5023-5FBB7F19CBF2}"/>
                </a:ext>
              </a:extLst>
            </p:cNvPr>
            <p:cNvGrpSpPr>
              <a:grpSpLocks noChangeAspect="1"/>
            </p:cNvGrpSpPr>
            <p:nvPr/>
          </p:nvGrpSpPr>
          <p:grpSpPr bwMode="auto">
            <a:xfrm>
              <a:off x="4219867" y="2164666"/>
              <a:ext cx="709924" cy="720193"/>
              <a:chOff x="217" y="193"/>
              <a:chExt cx="726" cy="600"/>
            </a:xfrm>
          </p:grpSpPr>
          <p:sp>
            <p:nvSpPr>
              <p:cNvPr id="57" name="Freeform 114">
                <a:extLst>
                  <a:ext uri="{FF2B5EF4-FFF2-40B4-BE49-F238E27FC236}">
                    <a16:creationId xmlns:a16="http://schemas.microsoft.com/office/drawing/2014/main" id="{257B4945-0A25-65C8-D0B2-0EE0F2737ED9}"/>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8" name="Line 113">
                <a:extLst>
                  <a:ext uri="{FF2B5EF4-FFF2-40B4-BE49-F238E27FC236}">
                    <a16:creationId xmlns:a16="http://schemas.microsoft.com/office/drawing/2014/main" id="{F1280974-22F7-F9CC-C235-346C5F68B513}"/>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9" name="Freeform 112">
                <a:extLst>
                  <a:ext uri="{FF2B5EF4-FFF2-40B4-BE49-F238E27FC236}">
                    <a16:creationId xmlns:a16="http://schemas.microsoft.com/office/drawing/2014/main" id="{422BF697-7B74-31C1-B27E-2CADF37D1B12}"/>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0" name="Line 111">
                <a:extLst>
                  <a:ext uri="{FF2B5EF4-FFF2-40B4-BE49-F238E27FC236}">
                    <a16:creationId xmlns:a16="http://schemas.microsoft.com/office/drawing/2014/main" id="{743955EF-76E2-2D9A-10FA-2D534003C862}"/>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1" name="Freeform 110">
                <a:extLst>
                  <a:ext uri="{FF2B5EF4-FFF2-40B4-BE49-F238E27FC236}">
                    <a16:creationId xmlns:a16="http://schemas.microsoft.com/office/drawing/2014/main" id="{2948820F-0B6B-9EAD-AE7E-EC50CB0FF94A}"/>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2" name="Line 109">
                <a:extLst>
                  <a:ext uri="{FF2B5EF4-FFF2-40B4-BE49-F238E27FC236}">
                    <a16:creationId xmlns:a16="http://schemas.microsoft.com/office/drawing/2014/main" id="{4E20406B-E6E0-7871-0ACF-38A7DE03E406}"/>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3" name="Line 108">
                <a:extLst>
                  <a:ext uri="{FF2B5EF4-FFF2-40B4-BE49-F238E27FC236}">
                    <a16:creationId xmlns:a16="http://schemas.microsoft.com/office/drawing/2014/main" id="{05C33B7F-5F02-E75E-D34B-EFF8D4CAC9F6}"/>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4" name="Line 107">
                <a:extLst>
                  <a:ext uri="{FF2B5EF4-FFF2-40B4-BE49-F238E27FC236}">
                    <a16:creationId xmlns:a16="http://schemas.microsoft.com/office/drawing/2014/main" id="{596F858D-21AE-CEF7-75AA-DE17212215F0}"/>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5" name="Line 106">
                <a:extLst>
                  <a:ext uri="{FF2B5EF4-FFF2-40B4-BE49-F238E27FC236}">
                    <a16:creationId xmlns:a16="http://schemas.microsoft.com/office/drawing/2014/main" id="{D424EFFF-82EA-001E-0F8D-A1731FCDD190}"/>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4" name="Group 102">
              <a:extLst>
                <a:ext uri="{FF2B5EF4-FFF2-40B4-BE49-F238E27FC236}">
                  <a16:creationId xmlns:a16="http://schemas.microsoft.com/office/drawing/2014/main" id="{7FAFE226-592D-D0FA-2493-A53B74ED9F10}"/>
                </a:ext>
              </a:extLst>
            </p:cNvPr>
            <p:cNvGrpSpPr>
              <a:grpSpLocks noChangeAspect="1"/>
            </p:cNvGrpSpPr>
            <p:nvPr/>
          </p:nvGrpSpPr>
          <p:grpSpPr bwMode="auto">
            <a:xfrm>
              <a:off x="4271757" y="2340511"/>
              <a:ext cx="497654" cy="474526"/>
              <a:chOff x="271" y="340"/>
              <a:chExt cx="509" cy="395"/>
            </a:xfrm>
          </p:grpSpPr>
          <p:sp>
            <p:nvSpPr>
              <p:cNvPr id="55" name="Rectangle 104">
                <a:extLst>
                  <a:ext uri="{FF2B5EF4-FFF2-40B4-BE49-F238E27FC236}">
                    <a16:creationId xmlns:a16="http://schemas.microsoft.com/office/drawing/2014/main" id="{F4AE4747-4F25-F4DB-00CB-3308FF3C405D}"/>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6" name="Rectangle 103">
                <a:extLst>
                  <a:ext uri="{FF2B5EF4-FFF2-40B4-BE49-F238E27FC236}">
                    <a16:creationId xmlns:a16="http://schemas.microsoft.com/office/drawing/2014/main" id="{E25C813F-686E-F423-D499-0A100A5CF66C}"/>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45" name="Freeform 101">
              <a:extLst>
                <a:ext uri="{FF2B5EF4-FFF2-40B4-BE49-F238E27FC236}">
                  <a16:creationId xmlns:a16="http://schemas.microsoft.com/office/drawing/2014/main" id="{DC936643-83B0-2BE6-66C8-FE105129A1C2}"/>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6" name="Line 100">
              <a:extLst>
                <a:ext uri="{FF2B5EF4-FFF2-40B4-BE49-F238E27FC236}">
                  <a16:creationId xmlns:a16="http://schemas.microsoft.com/office/drawing/2014/main" id="{43DDED26-463A-5DFC-AFA9-ABCD92D67C5E}"/>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7" name="Freeform 99">
              <a:extLst>
                <a:ext uri="{FF2B5EF4-FFF2-40B4-BE49-F238E27FC236}">
                  <a16:creationId xmlns:a16="http://schemas.microsoft.com/office/drawing/2014/main" id="{7AF987D1-B85F-AFD1-A8B6-4B2B12D166C2}"/>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8" name="Line 98">
              <a:extLst>
                <a:ext uri="{FF2B5EF4-FFF2-40B4-BE49-F238E27FC236}">
                  <a16:creationId xmlns:a16="http://schemas.microsoft.com/office/drawing/2014/main" id="{A68C8A3F-8E01-0CAC-3E49-283C69D262F4}"/>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9" name="Freeform 97">
              <a:extLst>
                <a:ext uri="{FF2B5EF4-FFF2-40B4-BE49-F238E27FC236}">
                  <a16:creationId xmlns:a16="http://schemas.microsoft.com/office/drawing/2014/main" id="{E1C089D7-5353-544E-276B-C9B61410E3D4}"/>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0" name="Line 96">
              <a:extLst>
                <a:ext uri="{FF2B5EF4-FFF2-40B4-BE49-F238E27FC236}">
                  <a16:creationId xmlns:a16="http://schemas.microsoft.com/office/drawing/2014/main" id="{7DC2948F-B17F-A840-1AF5-EDA737D05055}"/>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1" name="Line 95">
              <a:extLst>
                <a:ext uri="{FF2B5EF4-FFF2-40B4-BE49-F238E27FC236}">
                  <a16:creationId xmlns:a16="http://schemas.microsoft.com/office/drawing/2014/main" id="{B149B0E9-A221-C94A-CCC9-4A6A243907DE}"/>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2" name="Line 94">
              <a:extLst>
                <a:ext uri="{FF2B5EF4-FFF2-40B4-BE49-F238E27FC236}">
                  <a16:creationId xmlns:a16="http://schemas.microsoft.com/office/drawing/2014/main" id="{A7520BD0-CA46-E083-F1B1-CED07741DFB3}"/>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3" name="Line 93">
              <a:extLst>
                <a:ext uri="{FF2B5EF4-FFF2-40B4-BE49-F238E27FC236}">
                  <a16:creationId xmlns:a16="http://schemas.microsoft.com/office/drawing/2014/main" id="{2F47F606-8C77-881C-1595-4381C1DFE2CF}"/>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4" name="WordArt 92">
              <a:extLst>
                <a:ext uri="{FF2B5EF4-FFF2-40B4-BE49-F238E27FC236}">
                  <a16:creationId xmlns:a16="http://schemas.microsoft.com/office/drawing/2014/main" id="{72BBC7E1-9077-14B2-83C4-4BA651F14E41}"/>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pc2</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sp>
        <p:nvSpPr>
          <p:cNvPr id="78" name="TextBox 77">
            <a:extLst>
              <a:ext uri="{FF2B5EF4-FFF2-40B4-BE49-F238E27FC236}">
                <a16:creationId xmlns:a16="http://schemas.microsoft.com/office/drawing/2014/main" id="{AE820CDF-6F43-88E0-36D1-EC24EE72D23C}"/>
              </a:ext>
            </a:extLst>
          </p:cNvPr>
          <p:cNvSpPr txBox="1"/>
          <p:nvPr/>
        </p:nvSpPr>
        <p:spPr>
          <a:xfrm>
            <a:off x="3438745" y="2995180"/>
            <a:ext cx="792088" cy="369332"/>
          </a:xfrm>
          <a:prstGeom prst="rect">
            <a:avLst/>
          </a:prstGeom>
          <a:noFill/>
        </p:spPr>
        <p:txBody>
          <a:bodyPr wrap="square" rtlCol="0">
            <a:spAutoFit/>
          </a:bodyPr>
          <a:lstStyle/>
          <a:p>
            <a:r>
              <a:rPr lang="it-IT" dirty="0"/>
              <a:t>eth0</a:t>
            </a:r>
          </a:p>
        </p:txBody>
      </p:sp>
      <p:sp>
        <p:nvSpPr>
          <p:cNvPr id="79" name="TextBox 78">
            <a:extLst>
              <a:ext uri="{FF2B5EF4-FFF2-40B4-BE49-F238E27FC236}">
                <a16:creationId xmlns:a16="http://schemas.microsoft.com/office/drawing/2014/main" id="{19359144-33D9-0ACE-F791-19D6890D52D5}"/>
              </a:ext>
            </a:extLst>
          </p:cNvPr>
          <p:cNvSpPr txBox="1"/>
          <p:nvPr/>
        </p:nvSpPr>
        <p:spPr>
          <a:xfrm>
            <a:off x="8127455" y="3058782"/>
            <a:ext cx="792088" cy="369332"/>
          </a:xfrm>
          <a:prstGeom prst="rect">
            <a:avLst/>
          </a:prstGeom>
          <a:noFill/>
        </p:spPr>
        <p:txBody>
          <a:bodyPr wrap="square" rtlCol="0">
            <a:spAutoFit/>
          </a:bodyPr>
          <a:lstStyle/>
          <a:p>
            <a:r>
              <a:rPr lang="it-IT" dirty="0"/>
              <a:t>eth0</a:t>
            </a:r>
          </a:p>
        </p:txBody>
      </p:sp>
      <p:sp>
        <p:nvSpPr>
          <p:cNvPr id="80" name="TextBox 79">
            <a:extLst>
              <a:ext uri="{FF2B5EF4-FFF2-40B4-BE49-F238E27FC236}">
                <a16:creationId xmlns:a16="http://schemas.microsoft.com/office/drawing/2014/main" id="{93C6F7F5-3866-0222-AB92-8FFDC7417F71}"/>
              </a:ext>
            </a:extLst>
          </p:cNvPr>
          <p:cNvSpPr txBox="1"/>
          <p:nvPr/>
        </p:nvSpPr>
        <p:spPr>
          <a:xfrm>
            <a:off x="5682753" y="2999490"/>
            <a:ext cx="792088" cy="369332"/>
          </a:xfrm>
          <a:prstGeom prst="rect">
            <a:avLst/>
          </a:prstGeom>
          <a:noFill/>
        </p:spPr>
        <p:txBody>
          <a:bodyPr wrap="square" rtlCol="0">
            <a:spAutoFit/>
          </a:bodyPr>
          <a:lstStyle/>
          <a:p>
            <a:pPr algn="ctr"/>
            <a:r>
              <a:rPr lang="it-IT" dirty="0"/>
              <a:t>A</a:t>
            </a:r>
          </a:p>
        </p:txBody>
      </p:sp>
      <p:sp>
        <p:nvSpPr>
          <p:cNvPr id="5" name="Text Box 32">
            <a:extLst>
              <a:ext uri="{FF2B5EF4-FFF2-40B4-BE49-F238E27FC236}">
                <a16:creationId xmlns:a16="http://schemas.microsoft.com/office/drawing/2014/main" id="{3C4A1531-9484-430D-C8DD-E61A98E4F2C8}"/>
              </a:ext>
            </a:extLst>
          </p:cNvPr>
          <p:cNvSpPr txBox="1">
            <a:spLocks noChangeArrowheads="1"/>
          </p:cNvSpPr>
          <p:nvPr/>
        </p:nvSpPr>
        <p:spPr bwMode="auto">
          <a:xfrm>
            <a:off x="3590207" y="3561764"/>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0:1</a:t>
            </a:r>
          </a:p>
        </p:txBody>
      </p:sp>
      <p:sp>
        <p:nvSpPr>
          <p:cNvPr id="6" name="Text Box 32">
            <a:extLst>
              <a:ext uri="{FF2B5EF4-FFF2-40B4-BE49-F238E27FC236}">
                <a16:creationId xmlns:a16="http://schemas.microsoft.com/office/drawing/2014/main" id="{C917742E-1BC2-B6D1-C326-8221B42C8259}"/>
              </a:ext>
            </a:extLst>
          </p:cNvPr>
          <p:cNvSpPr txBox="1">
            <a:spLocks noChangeArrowheads="1"/>
          </p:cNvSpPr>
          <p:nvPr/>
        </p:nvSpPr>
        <p:spPr bwMode="auto">
          <a:xfrm>
            <a:off x="8040099" y="3570545"/>
            <a:ext cx="287683" cy="22922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en-US"/>
            </a:defPPr>
            <a:lvl1pPr marR="0" lvl="0" indent="0" algn="ctr">
              <a:lnSpc>
                <a:spcPct val="100000"/>
              </a:lnSpc>
              <a:buClrTx/>
              <a:buSzTx/>
              <a:buFontTx/>
              <a:buNone/>
              <a:tabLst/>
              <a:defRPr kumimoji="0" sz="1400" b="0" i="0" u="none" strike="noStrike" cap="none" normalizeH="0" baseline="0">
                <a:ln>
                  <a:noFill/>
                </a:ln>
                <a:effectLst/>
                <a:ea typeface="Times New Roman" panose="02020603050405020304" pitchFamily="18" charset="0"/>
              </a:defRPr>
            </a:lvl1pPr>
          </a:lstStyle>
          <a:p>
            <a:r>
              <a:rPr lang="it-IT" altLang="it-IT" dirty="0"/>
              <a:t>0:2</a:t>
            </a:r>
          </a:p>
        </p:txBody>
      </p:sp>
    </p:spTree>
    <p:extLst>
      <p:ext uri="{BB962C8B-B14F-4D97-AF65-F5344CB8AC3E}">
        <p14:creationId xmlns:p14="http://schemas.microsoft.com/office/powerpoint/2010/main" val="2925360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4E1-3A3D-6294-C959-7D26EC0E69EB}"/>
              </a:ext>
            </a:extLst>
          </p:cNvPr>
          <p:cNvSpPr>
            <a:spLocks noGrp="1"/>
          </p:cNvSpPr>
          <p:nvPr>
            <p:ph type="title"/>
          </p:nvPr>
        </p:nvSpPr>
        <p:spPr/>
        <p:txBody>
          <a:bodyPr/>
          <a:lstStyle/>
          <a:p>
            <a:r>
              <a:rPr lang="en-GB" noProof="0" dirty="0"/>
              <a:t>topology with Wireshark – 2nd version</a:t>
            </a:r>
          </a:p>
        </p:txBody>
      </p:sp>
      <p:sp>
        <p:nvSpPr>
          <p:cNvPr id="3" name="Date Placeholder 2">
            <a:extLst>
              <a:ext uri="{FF2B5EF4-FFF2-40B4-BE49-F238E27FC236}">
                <a16:creationId xmlns:a16="http://schemas.microsoft.com/office/drawing/2014/main" id="{D64D24B9-DADE-8B6C-6B61-3030FB600F4D}"/>
              </a:ext>
            </a:extLst>
          </p:cNvPr>
          <p:cNvSpPr>
            <a:spLocks noGrp="1"/>
          </p:cNvSpPr>
          <p:nvPr>
            <p:ph type="dt" sz="half" idx="10"/>
          </p:nvPr>
        </p:nvSpPr>
        <p:spPr/>
        <p:txBody>
          <a:bodyPr/>
          <a:lstStyle/>
          <a:p>
            <a:pPr>
              <a:defRPr/>
            </a:pPr>
            <a:r>
              <a:rPr lang="en-US"/>
              <a:t>last update: Oct 2023</a:t>
            </a:r>
            <a:endParaRPr lang="it-IT"/>
          </a:p>
        </p:txBody>
      </p:sp>
      <p:cxnSp>
        <p:nvCxnSpPr>
          <p:cNvPr id="76" name="Straight Connector 75">
            <a:extLst>
              <a:ext uri="{FF2B5EF4-FFF2-40B4-BE49-F238E27FC236}">
                <a16:creationId xmlns:a16="http://schemas.microsoft.com/office/drawing/2014/main" id="{F5041085-56AA-D7A6-C685-1C0AF82BA374}"/>
              </a:ext>
            </a:extLst>
          </p:cNvPr>
          <p:cNvCxnSpPr>
            <a:cxnSpLocks/>
          </p:cNvCxnSpPr>
          <p:nvPr/>
        </p:nvCxnSpPr>
        <p:spPr>
          <a:xfrm flipV="1">
            <a:off x="3148401" y="3429000"/>
            <a:ext cx="5718390" cy="310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6437BBE-7388-B074-5334-31F12C27AC2E}"/>
              </a:ext>
            </a:extLst>
          </p:cNvPr>
          <p:cNvSpPr>
            <a:spLocks noGrp="1"/>
          </p:cNvSpPr>
          <p:nvPr>
            <p:ph type="ftr" sz="quarter" idx="11"/>
          </p:nvPr>
        </p:nvSpPr>
        <p:spPr/>
        <p:txBody>
          <a:bodyPr/>
          <a:lstStyle/>
          <a:p>
            <a:pPr>
              <a:defRPr/>
            </a:pPr>
            <a:r>
              <a:rPr lang="it-IT"/>
              <a:t>kathara – [ lab: two computers ]</a:t>
            </a:r>
            <a:endParaRPr lang="it-IT" dirty="0"/>
          </a:p>
        </p:txBody>
      </p:sp>
      <p:grpSp>
        <p:nvGrpSpPr>
          <p:cNvPr id="40" name="Group 39">
            <a:extLst>
              <a:ext uri="{FF2B5EF4-FFF2-40B4-BE49-F238E27FC236}">
                <a16:creationId xmlns:a16="http://schemas.microsoft.com/office/drawing/2014/main" id="{85398C4D-0E14-4EE6-F8F9-DF5B5E850BB8}"/>
              </a:ext>
            </a:extLst>
          </p:cNvPr>
          <p:cNvGrpSpPr/>
          <p:nvPr/>
        </p:nvGrpSpPr>
        <p:grpSpPr>
          <a:xfrm>
            <a:off x="2423592" y="2892281"/>
            <a:ext cx="997668" cy="1142999"/>
            <a:chOff x="4018212" y="2164666"/>
            <a:chExt cx="997668" cy="1142999"/>
          </a:xfrm>
        </p:grpSpPr>
        <p:grpSp>
          <p:nvGrpSpPr>
            <p:cNvPr id="7" name="Group 115">
              <a:extLst>
                <a:ext uri="{FF2B5EF4-FFF2-40B4-BE49-F238E27FC236}">
                  <a16:creationId xmlns:a16="http://schemas.microsoft.com/office/drawing/2014/main" id="{EE9CECDB-BF53-ED18-563C-18EABDE8D7D1}"/>
                </a:ext>
              </a:extLst>
            </p:cNvPr>
            <p:cNvGrpSpPr>
              <a:grpSpLocks noChangeAspect="1"/>
            </p:cNvGrpSpPr>
            <p:nvPr/>
          </p:nvGrpSpPr>
          <p:grpSpPr bwMode="auto">
            <a:xfrm>
              <a:off x="4156188" y="2667637"/>
              <a:ext cx="859692" cy="457718"/>
              <a:chOff x="152" y="612"/>
              <a:chExt cx="879" cy="382"/>
            </a:xfrm>
          </p:grpSpPr>
          <p:sp>
            <p:nvSpPr>
              <p:cNvPr id="31" name="Freeform 124">
                <a:extLst>
                  <a:ext uri="{FF2B5EF4-FFF2-40B4-BE49-F238E27FC236}">
                    <a16:creationId xmlns:a16="http://schemas.microsoft.com/office/drawing/2014/main" id="{C4DE49DA-7A2F-30B0-6DA5-ABC7D407E55A}"/>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2" name="Line 123">
                <a:extLst>
                  <a:ext uri="{FF2B5EF4-FFF2-40B4-BE49-F238E27FC236}">
                    <a16:creationId xmlns:a16="http://schemas.microsoft.com/office/drawing/2014/main" id="{3AE8E31E-5284-A62E-5B55-2A4D21A4E207}"/>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3" name="Freeform 122">
                <a:extLst>
                  <a:ext uri="{FF2B5EF4-FFF2-40B4-BE49-F238E27FC236}">
                    <a16:creationId xmlns:a16="http://schemas.microsoft.com/office/drawing/2014/main" id="{0F5F5987-C6D4-D0A7-5DAC-5E9E8D4E7045}"/>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4" name="Line 121">
                <a:extLst>
                  <a:ext uri="{FF2B5EF4-FFF2-40B4-BE49-F238E27FC236}">
                    <a16:creationId xmlns:a16="http://schemas.microsoft.com/office/drawing/2014/main" id="{2BCD7623-D0A3-ACCF-C05B-CD337E972ED9}"/>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5" name="Freeform 120">
                <a:extLst>
                  <a:ext uri="{FF2B5EF4-FFF2-40B4-BE49-F238E27FC236}">
                    <a16:creationId xmlns:a16="http://schemas.microsoft.com/office/drawing/2014/main" id="{AD25C355-C0B6-7850-3439-2F93E18600F8}"/>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6" name="Line 119">
                <a:extLst>
                  <a:ext uri="{FF2B5EF4-FFF2-40B4-BE49-F238E27FC236}">
                    <a16:creationId xmlns:a16="http://schemas.microsoft.com/office/drawing/2014/main" id="{0FFA885F-5C60-8755-0BDE-9D8807CFA9AB}"/>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7" name="Line 118">
                <a:extLst>
                  <a:ext uri="{FF2B5EF4-FFF2-40B4-BE49-F238E27FC236}">
                    <a16:creationId xmlns:a16="http://schemas.microsoft.com/office/drawing/2014/main" id="{0BA80A33-C737-39E4-AEA9-A5FD428F85BD}"/>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8" name="Line 117">
                <a:extLst>
                  <a:ext uri="{FF2B5EF4-FFF2-40B4-BE49-F238E27FC236}">
                    <a16:creationId xmlns:a16="http://schemas.microsoft.com/office/drawing/2014/main" id="{4C1CD157-0F2C-4D4A-3FEF-92EA95890471}"/>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9" name="Line 116">
                <a:extLst>
                  <a:ext uri="{FF2B5EF4-FFF2-40B4-BE49-F238E27FC236}">
                    <a16:creationId xmlns:a16="http://schemas.microsoft.com/office/drawing/2014/main" id="{07C24C2C-B1E1-1A13-67A1-F9F0BF46C0B9}"/>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8" name="Group 105">
              <a:extLst>
                <a:ext uri="{FF2B5EF4-FFF2-40B4-BE49-F238E27FC236}">
                  <a16:creationId xmlns:a16="http://schemas.microsoft.com/office/drawing/2014/main" id="{5C53923A-433D-E4A5-7300-FFC197A6D1D6}"/>
                </a:ext>
              </a:extLst>
            </p:cNvPr>
            <p:cNvGrpSpPr>
              <a:grpSpLocks noChangeAspect="1"/>
            </p:cNvGrpSpPr>
            <p:nvPr/>
          </p:nvGrpSpPr>
          <p:grpSpPr bwMode="auto">
            <a:xfrm>
              <a:off x="4219867" y="2164666"/>
              <a:ext cx="709924" cy="720193"/>
              <a:chOff x="217" y="193"/>
              <a:chExt cx="726" cy="600"/>
            </a:xfrm>
          </p:grpSpPr>
          <p:sp>
            <p:nvSpPr>
              <p:cNvPr id="22" name="Freeform 114">
                <a:extLst>
                  <a:ext uri="{FF2B5EF4-FFF2-40B4-BE49-F238E27FC236}">
                    <a16:creationId xmlns:a16="http://schemas.microsoft.com/office/drawing/2014/main" id="{CB2FE8B2-ECCA-D0C7-2E7B-D09CB35466D7}"/>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3" name="Line 113">
                <a:extLst>
                  <a:ext uri="{FF2B5EF4-FFF2-40B4-BE49-F238E27FC236}">
                    <a16:creationId xmlns:a16="http://schemas.microsoft.com/office/drawing/2014/main" id="{D7C90449-CE92-184D-C9B8-8E3068847B35}"/>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4" name="Freeform 112">
                <a:extLst>
                  <a:ext uri="{FF2B5EF4-FFF2-40B4-BE49-F238E27FC236}">
                    <a16:creationId xmlns:a16="http://schemas.microsoft.com/office/drawing/2014/main" id="{43B908CB-4135-B0FD-F117-BF5738F621F0}"/>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5" name="Line 111">
                <a:extLst>
                  <a:ext uri="{FF2B5EF4-FFF2-40B4-BE49-F238E27FC236}">
                    <a16:creationId xmlns:a16="http://schemas.microsoft.com/office/drawing/2014/main" id="{F63E3286-566A-CA47-44CD-137A14DFAC96}"/>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6" name="Freeform 110">
                <a:extLst>
                  <a:ext uri="{FF2B5EF4-FFF2-40B4-BE49-F238E27FC236}">
                    <a16:creationId xmlns:a16="http://schemas.microsoft.com/office/drawing/2014/main" id="{B065AE4B-3F8F-BAC7-A883-D86AEC3F50FB}"/>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7" name="Line 109">
                <a:extLst>
                  <a:ext uri="{FF2B5EF4-FFF2-40B4-BE49-F238E27FC236}">
                    <a16:creationId xmlns:a16="http://schemas.microsoft.com/office/drawing/2014/main" id="{4458F87F-1EBF-A231-782A-8E8141EC4D6A}"/>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8" name="Line 108">
                <a:extLst>
                  <a:ext uri="{FF2B5EF4-FFF2-40B4-BE49-F238E27FC236}">
                    <a16:creationId xmlns:a16="http://schemas.microsoft.com/office/drawing/2014/main" id="{1E384308-E240-568E-8337-68B27DC70DF1}"/>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9" name="Line 107">
                <a:extLst>
                  <a:ext uri="{FF2B5EF4-FFF2-40B4-BE49-F238E27FC236}">
                    <a16:creationId xmlns:a16="http://schemas.microsoft.com/office/drawing/2014/main" id="{0073B080-BFE1-5AC9-6426-F1AD99753EFD}"/>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0" name="Line 106">
                <a:extLst>
                  <a:ext uri="{FF2B5EF4-FFF2-40B4-BE49-F238E27FC236}">
                    <a16:creationId xmlns:a16="http://schemas.microsoft.com/office/drawing/2014/main" id="{491050C0-74CF-D778-1B92-BE3CA215A177}"/>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9" name="Group 102">
              <a:extLst>
                <a:ext uri="{FF2B5EF4-FFF2-40B4-BE49-F238E27FC236}">
                  <a16:creationId xmlns:a16="http://schemas.microsoft.com/office/drawing/2014/main" id="{5976FDF8-7E82-088A-DA6E-A3A75FA4FBEE}"/>
                </a:ext>
              </a:extLst>
            </p:cNvPr>
            <p:cNvGrpSpPr>
              <a:grpSpLocks noChangeAspect="1"/>
            </p:cNvGrpSpPr>
            <p:nvPr/>
          </p:nvGrpSpPr>
          <p:grpSpPr bwMode="auto">
            <a:xfrm>
              <a:off x="4271757" y="2340511"/>
              <a:ext cx="497654" cy="474526"/>
              <a:chOff x="271" y="340"/>
              <a:chExt cx="509" cy="395"/>
            </a:xfrm>
          </p:grpSpPr>
          <p:sp>
            <p:nvSpPr>
              <p:cNvPr id="20" name="Rectangle 104">
                <a:extLst>
                  <a:ext uri="{FF2B5EF4-FFF2-40B4-BE49-F238E27FC236}">
                    <a16:creationId xmlns:a16="http://schemas.microsoft.com/office/drawing/2014/main" id="{8E16DA33-8643-1B1D-4801-E6FE5F39942C}"/>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1" name="Rectangle 103">
                <a:extLst>
                  <a:ext uri="{FF2B5EF4-FFF2-40B4-BE49-F238E27FC236}">
                    <a16:creationId xmlns:a16="http://schemas.microsoft.com/office/drawing/2014/main" id="{EC93FFA3-3B3F-DB35-A9F9-11E66DDF6626}"/>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0" name="Freeform 101">
              <a:extLst>
                <a:ext uri="{FF2B5EF4-FFF2-40B4-BE49-F238E27FC236}">
                  <a16:creationId xmlns:a16="http://schemas.microsoft.com/office/drawing/2014/main" id="{5268D80A-3E8B-6665-DE13-49A69751A738}"/>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1" name="Line 100">
              <a:extLst>
                <a:ext uri="{FF2B5EF4-FFF2-40B4-BE49-F238E27FC236}">
                  <a16:creationId xmlns:a16="http://schemas.microsoft.com/office/drawing/2014/main" id="{22FD1346-6FF8-B922-C772-A3FBA59C4B5F}"/>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2" name="Freeform 99">
              <a:extLst>
                <a:ext uri="{FF2B5EF4-FFF2-40B4-BE49-F238E27FC236}">
                  <a16:creationId xmlns:a16="http://schemas.microsoft.com/office/drawing/2014/main" id="{489CD8B7-91B1-8422-D892-E08B90280579}"/>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3" name="Line 98">
              <a:extLst>
                <a:ext uri="{FF2B5EF4-FFF2-40B4-BE49-F238E27FC236}">
                  <a16:creationId xmlns:a16="http://schemas.microsoft.com/office/drawing/2014/main" id="{2A243B9A-77B6-5CED-E2F7-F78C803FC7D6}"/>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4" name="Freeform 97">
              <a:extLst>
                <a:ext uri="{FF2B5EF4-FFF2-40B4-BE49-F238E27FC236}">
                  <a16:creationId xmlns:a16="http://schemas.microsoft.com/office/drawing/2014/main" id="{48B859C2-E67B-F037-1CC5-430F83C36BB7}"/>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5" name="Line 96">
              <a:extLst>
                <a:ext uri="{FF2B5EF4-FFF2-40B4-BE49-F238E27FC236}">
                  <a16:creationId xmlns:a16="http://schemas.microsoft.com/office/drawing/2014/main" id="{3A6F2E29-6320-E333-853D-9995372A6C37}"/>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6" name="Line 95">
              <a:extLst>
                <a:ext uri="{FF2B5EF4-FFF2-40B4-BE49-F238E27FC236}">
                  <a16:creationId xmlns:a16="http://schemas.microsoft.com/office/drawing/2014/main" id="{E046FC3C-597D-DC2B-5723-AF0ECBC28AEA}"/>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7" name="Line 94">
              <a:extLst>
                <a:ext uri="{FF2B5EF4-FFF2-40B4-BE49-F238E27FC236}">
                  <a16:creationId xmlns:a16="http://schemas.microsoft.com/office/drawing/2014/main" id="{E287FD57-A527-CA6B-200F-9EEE3DFD32BD}"/>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 name="Line 93">
              <a:extLst>
                <a:ext uri="{FF2B5EF4-FFF2-40B4-BE49-F238E27FC236}">
                  <a16:creationId xmlns:a16="http://schemas.microsoft.com/office/drawing/2014/main" id="{F42D05C8-919D-B4A7-03AD-68565EEDB052}"/>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9" name="WordArt 92">
              <a:extLst>
                <a:ext uri="{FF2B5EF4-FFF2-40B4-BE49-F238E27FC236}">
                  <a16:creationId xmlns:a16="http://schemas.microsoft.com/office/drawing/2014/main" id="{3C2CACA9-9053-2C1E-9F12-CC5A5DC68F73}"/>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PC1</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41" name="Group 40">
            <a:extLst>
              <a:ext uri="{FF2B5EF4-FFF2-40B4-BE49-F238E27FC236}">
                <a16:creationId xmlns:a16="http://schemas.microsoft.com/office/drawing/2014/main" id="{AEB48F00-4DC2-B413-BB12-CB530062D04A}"/>
              </a:ext>
            </a:extLst>
          </p:cNvPr>
          <p:cNvGrpSpPr/>
          <p:nvPr/>
        </p:nvGrpSpPr>
        <p:grpSpPr>
          <a:xfrm>
            <a:off x="8517195" y="2894682"/>
            <a:ext cx="997668" cy="1142999"/>
            <a:chOff x="4018212" y="2164666"/>
            <a:chExt cx="997668" cy="1142999"/>
          </a:xfrm>
        </p:grpSpPr>
        <p:grpSp>
          <p:nvGrpSpPr>
            <p:cNvPr id="42" name="Group 115">
              <a:extLst>
                <a:ext uri="{FF2B5EF4-FFF2-40B4-BE49-F238E27FC236}">
                  <a16:creationId xmlns:a16="http://schemas.microsoft.com/office/drawing/2014/main" id="{3DF1899B-16C1-7ACB-6946-667AF651305E}"/>
                </a:ext>
              </a:extLst>
            </p:cNvPr>
            <p:cNvGrpSpPr>
              <a:grpSpLocks noChangeAspect="1"/>
            </p:cNvGrpSpPr>
            <p:nvPr/>
          </p:nvGrpSpPr>
          <p:grpSpPr bwMode="auto">
            <a:xfrm>
              <a:off x="4156188" y="2667637"/>
              <a:ext cx="859692" cy="457718"/>
              <a:chOff x="152" y="612"/>
              <a:chExt cx="879" cy="382"/>
            </a:xfrm>
          </p:grpSpPr>
          <p:sp>
            <p:nvSpPr>
              <p:cNvPr id="66" name="Freeform 124">
                <a:extLst>
                  <a:ext uri="{FF2B5EF4-FFF2-40B4-BE49-F238E27FC236}">
                    <a16:creationId xmlns:a16="http://schemas.microsoft.com/office/drawing/2014/main" id="{03DCB43F-7A74-3ACC-6770-9314892B5F43}"/>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7" name="Line 123">
                <a:extLst>
                  <a:ext uri="{FF2B5EF4-FFF2-40B4-BE49-F238E27FC236}">
                    <a16:creationId xmlns:a16="http://schemas.microsoft.com/office/drawing/2014/main" id="{50C1627C-21D7-6600-31B6-41C826C4B4E2}"/>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8" name="Freeform 122">
                <a:extLst>
                  <a:ext uri="{FF2B5EF4-FFF2-40B4-BE49-F238E27FC236}">
                    <a16:creationId xmlns:a16="http://schemas.microsoft.com/office/drawing/2014/main" id="{8DDCDC09-1064-60F1-6899-2B2F19C2B960}"/>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9" name="Line 121">
                <a:extLst>
                  <a:ext uri="{FF2B5EF4-FFF2-40B4-BE49-F238E27FC236}">
                    <a16:creationId xmlns:a16="http://schemas.microsoft.com/office/drawing/2014/main" id="{B382F368-E0FD-212F-8DB1-8F85396437BE}"/>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0" name="Freeform 120">
                <a:extLst>
                  <a:ext uri="{FF2B5EF4-FFF2-40B4-BE49-F238E27FC236}">
                    <a16:creationId xmlns:a16="http://schemas.microsoft.com/office/drawing/2014/main" id="{44A2409C-9C67-0E00-97F8-DFDFDA023082}"/>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71" name="Line 119">
                <a:extLst>
                  <a:ext uri="{FF2B5EF4-FFF2-40B4-BE49-F238E27FC236}">
                    <a16:creationId xmlns:a16="http://schemas.microsoft.com/office/drawing/2014/main" id="{04E29BB4-4DE1-0399-1C83-D64B939EAA18}"/>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2" name="Line 118">
                <a:extLst>
                  <a:ext uri="{FF2B5EF4-FFF2-40B4-BE49-F238E27FC236}">
                    <a16:creationId xmlns:a16="http://schemas.microsoft.com/office/drawing/2014/main" id="{25167B6E-E446-D45D-E43E-6B0705E56AF0}"/>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3" name="Line 117">
                <a:extLst>
                  <a:ext uri="{FF2B5EF4-FFF2-40B4-BE49-F238E27FC236}">
                    <a16:creationId xmlns:a16="http://schemas.microsoft.com/office/drawing/2014/main" id="{1F0E7B1E-FC12-A8F0-488B-871680B8732C}"/>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4" name="Line 116">
                <a:extLst>
                  <a:ext uri="{FF2B5EF4-FFF2-40B4-BE49-F238E27FC236}">
                    <a16:creationId xmlns:a16="http://schemas.microsoft.com/office/drawing/2014/main" id="{0F6A1219-B540-172F-D8BE-CD5D816374F0}"/>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3" name="Group 105">
              <a:extLst>
                <a:ext uri="{FF2B5EF4-FFF2-40B4-BE49-F238E27FC236}">
                  <a16:creationId xmlns:a16="http://schemas.microsoft.com/office/drawing/2014/main" id="{78AF2427-E1A8-1C2E-5023-5FBB7F19CBF2}"/>
                </a:ext>
              </a:extLst>
            </p:cNvPr>
            <p:cNvGrpSpPr>
              <a:grpSpLocks noChangeAspect="1"/>
            </p:cNvGrpSpPr>
            <p:nvPr/>
          </p:nvGrpSpPr>
          <p:grpSpPr bwMode="auto">
            <a:xfrm>
              <a:off x="4219867" y="2164666"/>
              <a:ext cx="709924" cy="720193"/>
              <a:chOff x="217" y="193"/>
              <a:chExt cx="726" cy="600"/>
            </a:xfrm>
          </p:grpSpPr>
          <p:sp>
            <p:nvSpPr>
              <p:cNvPr id="57" name="Freeform 114">
                <a:extLst>
                  <a:ext uri="{FF2B5EF4-FFF2-40B4-BE49-F238E27FC236}">
                    <a16:creationId xmlns:a16="http://schemas.microsoft.com/office/drawing/2014/main" id="{257B4945-0A25-65C8-D0B2-0EE0F2737ED9}"/>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8" name="Line 113">
                <a:extLst>
                  <a:ext uri="{FF2B5EF4-FFF2-40B4-BE49-F238E27FC236}">
                    <a16:creationId xmlns:a16="http://schemas.microsoft.com/office/drawing/2014/main" id="{F1280974-22F7-F9CC-C235-346C5F68B513}"/>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9" name="Freeform 112">
                <a:extLst>
                  <a:ext uri="{FF2B5EF4-FFF2-40B4-BE49-F238E27FC236}">
                    <a16:creationId xmlns:a16="http://schemas.microsoft.com/office/drawing/2014/main" id="{422BF697-7B74-31C1-B27E-2CADF37D1B12}"/>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0" name="Line 111">
                <a:extLst>
                  <a:ext uri="{FF2B5EF4-FFF2-40B4-BE49-F238E27FC236}">
                    <a16:creationId xmlns:a16="http://schemas.microsoft.com/office/drawing/2014/main" id="{743955EF-76E2-2D9A-10FA-2D534003C862}"/>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1" name="Freeform 110">
                <a:extLst>
                  <a:ext uri="{FF2B5EF4-FFF2-40B4-BE49-F238E27FC236}">
                    <a16:creationId xmlns:a16="http://schemas.microsoft.com/office/drawing/2014/main" id="{2948820F-0B6B-9EAD-AE7E-EC50CB0FF94A}"/>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2" name="Line 109">
                <a:extLst>
                  <a:ext uri="{FF2B5EF4-FFF2-40B4-BE49-F238E27FC236}">
                    <a16:creationId xmlns:a16="http://schemas.microsoft.com/office/drawing/2014/main" id="{4E20406B-E6E0-7871-0ACF-38A7DE03E406}"/>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3" name="Line 108">
                <a:extLst>
                  <a:ext uri="{FF2B5EF4-FFF2-40B4-BE49-F238E27FC236}">
                    <a16:creationId xmlns:a16="http://schemas.microsoft.com/office/drawing/2014/main" id="{05C33B7F-5F02-E75E-D34B-EFF8D4CAC9F6}"/>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4" name="Line 107">
                <a:extLst>
                  <a:ext uri="{FF2B5EF4-FFF2-40B4-BE49-F238E27FC236}">
                    <a16:creationId xmlns:a16="http://schemas.microsoft.com/office/drawing/2014/main" id="{596F858D-21AE-CEF7-75AA-DE17212215F0}"/>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5" name="Line 106">
                <a:extLst>
                  <a:ext uri="{FF2B5EF4-FFF2-40B4-BE49-F238E27FC236}">
                    <a16:creationId xmlns:a16="http://schemas.microsoft.com/office/drawing/2014/main" id="{D424EFFF-82EA-001E-0F8D-A1731FCDD190}"/>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4" name="Group 102">
              <a:extLst>
                <a:ext uri="{FF2B5EF4-FFF2-40B4-BE49-F238E27FC236}">
                  <a16:creationId xmlns:a16="http://schemas.microsoft.com/office/drawing/2014/main" id="{7FAFE226-592D-D0FA-2493-A53B74ED9F10}"/>
                </a:ext>
              </a:extLst>
            </p:cNvPr>
            <p:cNvGrpSpPr>
              <a:grpSpLocks noChangeAspect="1"/>
            </p:cNvGrpSpPr>
            <p:nvPr/>
          </p:nvGrpSpPr>
          <p:grpSpPr bwMode="auto">
            <a:xfrm>
              <a:off x="4271757" y="2340511"/>
              <a:ext cx="497654" cy="474526"/>
              <a:chOff x="271" y="340"/>
              <a:chExt cx="509" cy="395"/>
            </a:xfrm>
          </p:grpSpPr>
          <p:sp>
            <p:nvSpPr>
              <p:cNvPr id="55" name="Rectangle 104">
                <a:extLst>
                  <a:ext uri="{FF2B5EF4-FFF2-40B4-BE49-F238E27FC236}">
                    <a16:creationId xmlns:a16="http://schemas.microsoft.com/office/drawing/2014/main" id="{F4AE4747-4F25-F4DB-00CB-3308FF3C405D}"/>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6" name="Rectangle 103">
                <a:extLst>
                  <a:ext uri="{FF2B5EF4-FFF2-40B4-BE49-F238E27FC236}">
                    <a16:creationId xmlns:a16="http://schemas.microsoft.com/office/drawing/2014/main" id="{E25C813F-686E-F423-D499-0A100A5CF66C}"/>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45" name="Freeform 101">
              <a:extLst>
                <a:ext uri="{FF2B5EF4-FFF2-40B4-BE49-F238E27FC236}">
                  <a16:creationId xmlns:a16="http://schemas.microsoft.com/office/drawing/2014/main" id="{DC936643-83B0-2BE6-66C8-FE105129A1C2}"/>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6" name="Line 100">
              <a:extLst>
                <a:ext uri="{FF2B5EF4-FFF2-40B4-BE49-F238E27FC236}">
                  <a16:creationId xmlns:a16="http://schemas.microsoft.com/office/drawing/2014/main" id="{43DDED26-463A-5DFC-AFA9-ABCD92D67C5E}"/>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7" name="Freeform 99">
              <a:extLst>
                <a:ext uri="{FF2B5EF4-FFF2-40B4-BE49-F238E27FC236}">
                  <a16:creationId xmlns:a16="http://schemas.microsoft.com/office/drawing/2014/main" id="{7AF987D1-B85F-AFD1-A8B6-4B2B12D166C2}"/>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8" name="Line 98">
              <a:extLst>
                <a:ext uri="{FF2B5EF4-FFF2-40B4-BE49-F238E27FC236}">
                  <a16:creationId xmlns:a16="http://schemas.microsoft.com/office/drawing/2014/main" id="{A68C8A3F-8E01-0CAC-3E49-283C69D262F4}"/>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9" name="Freeform 97">
              <a:extLst>
                <a:ext uri="{FF2B5EF4-FFF2-40B4-BE49-F238E27FC236}">
                  <a16:creationId xmlns:a16="http://schemas.microsoft.com/office/drawing/2014/main" id="{E1C089D7-5353-544E-276B-C9B61410E3D4}"/>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0" name="Line 96">
              <a:extLst>
                <a:ext uri="{FF2B5EF4-FFF2-40B4-BE49-F238E27FC236}">
                  <a16:creationId xmlns:a16="http://schemas.microsoft.com/office/drawing/2014/main" id="{7DC2948F-B17F-A840-1AF5-EDA737D05055}"/>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1" name="Line 95">
              <a:extLst>
                <a:ext uri="{FF2B5EF4-FFF2-40B4-BE49-F238E27FC236}">
                  <a16:creationId xmlns:a16="http://schemas.microsoft.com/office/drawing/2014/main" id="{B149B0E9-A221-C94A-CCC9-4A6A243907DE}"/>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2" name="Line 94">
              <a:extLst>
                <a:ext uri="{FF2B5EF4-FFF2-40B4-BE49-F238E27FC236}">
                  <a16:creationId xmlns:a16="http://schemas.microsoft.com/office/drawing/2014/main" id="{A7520BD0-CA46-E083-F1B1-CED07741DFB3}"/>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3" name="Line 93">
              <a:extLst>
                <a:ext uri="{FF2B5EF4-FFF2-40B4-BE49-F238E27FC236}">
                  <a16:creationId xmlns:a16="http://schemas.microsoft.com/office/drawing/2014/main" id="{2F47F606-8C77-881C-1595-4381C1DFE2CF}"/>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4" name="WordArt 92">
              <a:extLst>
                <a:ext uri="{FF2B5EF4-FFF2-40B4-BE49-F238E27FC236}">
                  <a16:creationId xmlns:a16="http://schemas.microsoft.com/office/drawing/2014/main" id="{72BBC7E1-9077-14B2-83C4-4BA651F14E41}"/>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PC2</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sp>
        <p:nvSpPr>
          <p:cNvPr id="78" name="TextBox 77">
            <a:extLst>
              <a:ext uri="{FF2B5EF4-FFF2-40B4-BE49-F238E27FC236}">
                <a16:creationId xmlns:a16="http://schemas.microsoft.com/office/drawing/2014/main" id="{AE820CDF-6F43-88E0-36D1-EC24EE72D23C}"/>
              </a:ext>
            </a:extLst>
          </p:cNvPr>
          <p:cNvSpPr txBox="1"/>
          <p:nvPr/>
        </p:nvSpPr>
        <p:spPr>
          <a:xfrm>
            <a:off x="3438745" y="2995180"/>
            <a:ext cx="792088" cy="369332"/>
          </a:xfrm>
          <a:prstGeom prst="rect">
            <a:avLst/>
          </a:prstGeom>
          <a:noFill/>
        </p:spPr>
        <p:txBody>
          <a:bodyPr wrap="square" rtlCol="0">
            <a:spAutoFit/>
          </a:bodyPr>
          <a:lstStyle/>
          <a:p>
            <a:r>
              <a:rPr lang="it-IT" dirty="0"/>
              <a:t>eth0</a:t>
            </a:r>
          </a:p>
        </p:txBody>
      </p:sp>
      <p:sp>
        <p:nvSpPr>
          <p:cNvPr id="79" name="TextBox 78">
            <a:extLst>
              <a:ext uri="{FF2B5EF4-FFF2-40B4-BE49-F238E27FC236}">
                <a16:creationId xmlns:a16="http://schemas.microsoft.com/office/drawing/2014/main" id="{19359144-33D9-0ACE-F791-19D6890D52D5}"/>
              </a:ext>
            </a:extLst>
          </p:cNvPr>
          <p:cNvSpPr txBox="1"/>
          <p:nvPr/>
        </p:nvSpPr>
        <p:spPr>
          <a:xfrm>
            <a:off x="8127455" y="3058782"/>
            <a:ext cx="792088" cy="369332"/>
          </a:xfrm>
          <a:prstGeom prst="rect">
            <a:avLst/>
          </a:prstGeom>
          <a:noFill/>
        </p:spPr>
        <p:txBody>
          <a:bodyPr wrap="square" rtlCol="0">
            <a:spAutoFit/>
          </a:bodyPr>
          <a:lstStyle/>
          <a:p>
            <a:r>
              <a:rPr lang="it-IT" dirty="0"/>
              <a:t>eth0</a:t>
            </a:r>
          </a:p>
        </p:txBody>
      </p:sp>
      <p:sp>
        <p:nvSpPr>
          <p:cNvPr id="80" name="TextBox 79">
            <a:extLst>
              <a:ext uri="{FF2B5EF4-FFF2-40B4-BE49-F238E27FC236}">
                <a16:creationId xmlns:a16="http://schemas.microsoft.com/office/drawing/2014/main" id="{93C6F7F5-3866-0222-AB92-8FFDC7417F71}"/>
              </a:ext>
            </a:extLst>
          </p:cNvPr>
          <p:cNvSpPr txBox="1"/>
          <p:nvPr/>
        </p:nvSpPr>
        <p:spPr>
          <a:xfrm>
            <a:off x="5682753" y="2999490"/>
            <a:ext cx="792088" cy="369332"/>
          </a:xfrm>
          <a:prstGeom prst="rect">
            <a:avLst/>
          </a:prstGeom>
          <a:noFill/>
        </p:spPr>
        <p:txBody>
          <a:bodyPr wrap="square" rtlCol="0">
            <a:spAutoFit/>
          </a:bodyPr>
          <a:lstStyle/>
          <a:p>
            <a:pPr algn="ctr"/>
            <a:r>
              <a:rPr lang="it-IT" dirty="0"/>
              <a:t>A</a:t>
            </a:r>
          </a:p>
        </p:txBody>
      </p:sp>
      <p:sp>
        <p:nvSpPr>
          <p:cNvPr id="5" name="TextBox 4">
            <a:extLst>
              <a:ext uri="{FF2B5EF4-FFF2-40B4-BE49-F238E27FC236}">
                <a16:creationId xmlns:a16="http://schemas.microsoft.com/office/drawing/2014/main" id="{0E2C5872-F397-4CDD-F98F-A65F685B0ADB}"/>
              </a:ext>
            </a:extLst>
          </p:cNvPr>
          <p:cNvSpPr txBox="1"/>
          <p:nvPr/>
        </p:nvSpPr>
        <p:spPr>
          <a:xfrm>
            <a:off x="5519936" y="5398453"/>
            <a:ext cx="1224136" cy="369332"/>
          </a:xfrm>
          <a:prstGeom prst="rect">
            <a:avLst/>
          </a:prstGeom>
          <a:noFill/>
        </p:spPr>
        <p:txBody>
          <a:bodyPr wrap="square" rtlCol="0">
            <a:spAutoFit/>
          </a:bodyPr>
          <a:lstStyle/>
          <a:p>
            <a:r>
              <a:rPr lang="it-IT" dirty="0" err="1"/>
              <a:t>wireshark</a:t>
            </a:r>
            <a:endParaRPr lang="it-IT" dirty="0"/>
          </a:p>
        </p:txBody>
      </p:sp>
      <p:cxnSp>
        <p:nvCxnSpPr>
          <p:cNvPr id="6" name="Straight Connector 5">
            <a:extLst>
              <a:ext uri="{FF2B5EF4-FFF2-40B4-BE49-F238E27FC236}">
                <a16:creationId xmlns:a16="http://schemas.microsoft.com/office/drawing/2014/main" id="{0177A9E9-150E-C07C-705E-8749CEC112AE}"/>
              </a:ext>
            </a:extLst>
          </p:cNvPr>
          <p:cNvCxnSpPr>
            <a:cxnSpLocks/>
          </p:cNvCxnSpPr>
          <p:nvPr/>
        </p:nvCxnSpPr>
        <p:spPr>
          <a:xfrm>
            <a:off x="6096000" y="3444429"/>
            <a:ext cx="0" cy="149673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No photo description available.">
            <a:extLst>
              <a:ext uri="{FF2B5EF4-FFF2-40B4-BE49-F238E27FC236}">
                <a16:creationId xmlns:a16="http://schemas.microsoft.com/office/drawing/2014/main" id="{4007164A-C328-1D21-823C-FCB894F821C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250" b="97070" l="3711" r="97852">
                        <a14:foregroundMark x1="8984" y1="75391" x2="8984" y2="75391"/>
                        <a14:foregroundMark x1="5273" y1="88672" x2="5273" y2="88672"/>
                        <a14:foregroundMark x1="27930" y1="85156" x2="27930" y2="85156"/>
                        <a14:foregroundMark x1="49414" y1="91211" x2="49414" y2="91211"/>
                        <a14:foregroundMark x1="61328" y1="89063" x2="61328" y2="89063"/>
                        <a14:foregroundMark x1="89258" y1="84180" x2="89258" y2="84180"/>
                        <a14:foregroundMark x1="86719" y1="7813" x2="86719" y2="7813"/>
                        <a14:foregroundMark x1="94531" y1="6250" x2="94531" y2="6250"/>
                        <a14:foregroundMark x1="97852" y1="6836" x2="97852" y2="6836"/>
                        <a14:foregroundMark x1="32617" y1="87109" x2="32617" y2="87109"/>
                        <a14:foregroundMark x1="23438" y1="83984" x2="33203" y2="88086"/>
                        <a14:foregroundMark x1="11133" y1="95313" x2="31641" y2="95898"/>
                        <a14:foregroundMark x1="53906" y1="95508" x2="68750" y2="96094"/>
                        <a14:foregroundMark x1="82227" y1="95313" x2="91602" y2="95703"/>
                        <a14:foregroundMark x1="90625" y1="85156" x2="91016" y2="87891"/>
                        <a14:foregroundMark x1="92188" y1="90625" x2="93359" y2="92188"/>
                        <a14:foregroundMark x1="6641" y1="95898" x2="3711" y2="96094"/>
                        <a14:foregroundMark x1="13672" y1="96875" x2="22852" y2="96484"/>
                        <a14:foregroundMark x1="36133" y1="96875" x2="45508" y2="96484"/>
                        <a14:foregroundMark x1="76367" y1="96680" x2="93750" y2="97070"/>
                      </a14:backgroundRemoval>
                    </a14:imgEffect>
                  </a14:imgLayer>
                </a14:imgProps>
              </a:ext>
              <a:ext uri="{28A0092B-C50C-407E-A947-70E740481C1C}">
                <a14:useLocalDpi xmlns:a14="http://schemas.microsoft.com/office/drawing/2010/main" val="0"/>
              </a:ext>
            </a:extLst>
          </a:blip>
          <a:srcRect/>
          <a:stretch>
            <a:fillRect/>
          </a:stretch>
        </p:blipFill>
        <p:spPr bwMode="auto">
          <a:xfrm>
            <a:off x="5668888" y="4515537"/>
            <a:ext cx="854224" cy="854224"/>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a:extLst>
              <a:ext uri="{FF2B5EF4-FFF2-40B4-BE49-F238E27FC236}">
                <a16:creationId xmlns:a16="http://schemas.microsoft.com/office/drawing/2014/main" id="{6454C03A-F6E7-0545-D100-0996635A45D3}"/>
              </a:ext>
            </a:extLst>
          </p:cNvPr>
          <p:cNvSpPr txBox="1"/>
          <p:nvPr/>
        </p:nvSpPr>
        <p:spPr>
          <a:xfrm>
            <a:off x="6139755" y="4146759"/>
            <a:ext cx="792088" cy="369332"/>
          </a:xfrm>
          <a:prstGeom prst="rect">
            <a:avLst/>
          </a:prstGeom>
          <a:noFill/>
        </p:spPr>
        <p:txBody>
          <a:bodyPr wrap="square" rtlCol="0">
            <a:spAutoFit/>
          </a:bodyPr>
          <a:lstStyle/>
          <a:p>
            <a:r>
              <a:rPr lang="it-IT" dirty="0"/>
              <a:t>eth1</a:t>
            </a:r>
          </a:p>
        </p:txBody>
      </p:sp>
      <p:sp>
        <p:nvSpPr>
          <p:cNvPr id="82" name="AutoShape 34">
            <a:extLst>
              <a:ext uri="{FF2B5EF4-FFF2-40B4-BE49-F238E27FC236}">
                <a16:creationId xmlns:a16="http://schemas.microsoft.com/office/drawing/2014/main" id="{7E96DEDE-05B9-A77B-1872-C1F62AC3CBEA}"/>
              </a:ext>
            </a:extLst>
          </p:cNvPr>
          <p:cNvSpPr>
            <a:spLocks noChangeArrowheads="1"/>
          </p:cNvSpPr>
          <p:nvPr/>
        </p:nvSpPr>
        <p:spPr bwMode="auto">
          <a:xfrm>
            <a:off x="8770740" y="4568238"/>
            <a:ext cx="2645744" cy="1539592"/>
          </a:xfrm>
          <a:prstGeom prst="wedgeRoundRectCallout">
            <a:avLst>
              <a:gd name="adj1" fmla="val -127251"/>
              <a:gd name="adj2" fmla="val -61284"/>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BEWARE!</a:t>
            </a:r>
          </a:p>
          <a:p>
            <a:pPr algn="ctr">
              <a:spcBef>
                <a:spcPct val="0"/>
              </a:spcBef>
              <a:buClrTx/>
              <a:buSzTx/>
              <a:buFontTx/>
              <a:buNone/>
            </a:pPr>
            <a:r>
              <a:rPr lang="en-US" altLang="it-IT" sz="2400" dirty="0"/>
              <a:t>See next slide for details</a:t>
            </a:r>
          </a:p>
        </p:txBody>
      </p:sp>
      <p:sp>
        <p:nvSpPr>
          <p:cNvPr id="75" name="Text Box 32">
            <a:extLst>
              <a:ext uri="{FF2B5EF4-FFF2-40B4-BE49-F238E27FC236}">
                <a16:creationId xmlns:a16="http://schemas.microsoft.com/office/drawing/2014/main" id="{A32E9705-11CF-60BD-D7D3-A808000CAF2F}"/>
              </a:ext>
            </a:extLst>
          </p:cNvPr>
          <p:cNvSpPr txBox="1">
            <a:spLocks noChangeArrowheads="1"/>
          </p:cNvSpPr>
          <p:nvPr/>
        </p:nvSpPr>
        <p:spPr bwMode="auto">
          <a:xfrm>
            <a:off x="3590207" y="3561764"/>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0:1</a:t>
            </a:r>
          </a:p>
        </p:txBody>
      </p:sp>
      <p:sp>
        <p:nvSpPr>
          <p:cNvPr id="77" name="Text Box 32">
            <a:extLst>
              <a:ext uri="{FF2B5EF4-FFF2-40B4-BE49-F238E27FC236}">
                <a16:creationId xmlns:a16="http://schemas.microsoft.com/office/drawing/2014/main" id="{BACC94A3-0CFF-77E6-E835-B0ADE50D13D8}"/>
              </a:ext>
            </a:extLst>
          </p:cNvPr>
          <p:cNvSpPr txBox="1">
            <a:spLocks noChangeArrowheads="1"/>
          </p:cNvSpPr>
          <p:nvPr/>
        </p:nvSpPr>
        <p:spPr bwMode="auto">
          <a:xfrm>
            <a:off x="8040099" y="3570545"/>
            <a:ext cx="287683" cy="22922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en-US"/>
            </a:defPPr>
            <a:lvl1pPr marR="0" lvl="0" indent="0" algn="ctr">
              <a:lnSpc>
                <a:spcPct val="100000"/>
              </a:lnSpc>
              <a:buClrTx/>
              <a:buSzTx/>
              <a:buFontTx/>
              <a:buNone/>
              <a:tabLst/>
              <a:defRPr kumimoji="0" sz="1400" b="0" i="0" u="none" strike="noStrike" cap="none" normalizeH="0" baseline="0">
                <a:ln>
                  <a:noFill/>
                </a:ln>
                <a:effectLst/>
                <a:ea typeface="Times New Roman" panose="02020603050405020304" pitchFamily="18" charset="0"/>
              </a:defRPr>
            </a:lvl1pPr>
          </a:lstStyle>
          <a:p>
            <a:r>
              <a:rPr lang="it-IT" altLang="it-IT" dirty="0"/>
              <a:t>0:2</a:t>
            </a:r>
          </a:p>
        </p:txBody>
      </p:sp>
    </p:spTree>
    <p:extLst>
      <p:ext uri="{BB962C8B-B14F-4D97-AF65-F5344CB8AC3E}">
        <p14:creationId xmlns:p14="http://schemas.microsoft.com/office/powerpoint/2010/main" val="393119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1773-5C1A-7E58-5786-E4710A06340B}"/>
              </a:ext>
            </a:extLst>
          </p:cNvPr>
          <p:cNvSpPr>
            <a:spLocks noGrp="1"/>
          </p:cNvSpPr>
          <p:nvPr>
            <p:ph type="title"/>
          </p:nvPr>
        </p:nvSpPr>
        <p:spPr/>
        <p:txBody>
          <a:bodyPr/>
          <a:lstStyle/>
          <a:p>
            <a:r>
              <a:rPr lang="en-GB" dirty="0"/>
              <a:t>notice about the </a:t>
            </a:r>
            <a:r>
              <a:rPr lang="en-GB" dirty="0" err="1"/>
              <a:t>wireshark</a:t>
            </a:r>
            <a:r>
              <a:rPr lang="en-GB" dirty="0"/>
              <a:t> device</a:t>
            </a:r>
          </a:p>
        </p:txBody>
      </p:sp>
      <p:sp>
        <p:nvSpPr>
          <p:cNvPr id="3" name="Date Placeholder 2">
            <a:extLst>
              <a:ext uri="{FF2B5EF4-FFF2-40B4-BE49-F238E27FC236}">
                <a16:creationId xmlns:a16="http://schemas.microsoft.com/office/drawing/2014/main" id="{13B45B32-1484-086A-0CBA-D657D76DD6DA}"/>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81CB93D6-E18F-704A-5373-060D97C43530}"/>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B9B7B08F-7B54-8293-702E-097A69B3C2A8}"/>
              </a:ext>
            </a:extLst>
          </p:cNvPr>
          <p:cNvSpPr>
            <a:spLocks noGrp="1"/>
          </p:cNvSpPr>
          <p:nvPr>
            <p:ph type="body" idx="1"/>
          </p:nvPr>
        </p:nvSpPr>
        <p:spPr/>
        <p:txBody>
          <a:bodyPr/>
          <a:lstStyle/>
          <a:p>
            <a:r>
              <a:rPr lang="en-GB" dirty="0"/>
              <a:t>the </a:t>
            </a:r>
            <a:r>
              <a:rPr lang="en-GB" dirty="0" err="1"/>
              <a:t>wireshark</a:t>
            </a:r>
            <a:r>
              <a:rPr lang="en-GB" dirty="0"/>
              <a:t> device is created connected to the host</a:t>
            </a:r>
          </a:p>
          <a:p>
            <a:pPr lvl="1"/>
            <a:r>
              <a:rPr lang="en-GB" dirty="0"/>
              <a:t>the eth0 interface is connected to the host</a:t>
            </a:r>
          </a:p>
          <a:p>
            <a:r>
              <a:rPr lang="en-GB" dirty="0"/>
              <a:t>when it is connected to a collision domain to be sniffed, an interface is added</a:t>
            </a:r>
          </a:p>
          <a:p>
            <a:pPr lvl="1"/>
            <a:r>
              <a:rPr lang="en-GB" dirty="0"/>
              <a:t>the interface connected to the collision domain will be eth1</a:t>
            </a:r>
          </a:p>
        </p:txBody>
      </p:sp>
    </p:spTree>
    <p:extLst>
      <p:ext uri="{BB962C8B-B14F-4D97-AF65-F5344CB8AC3E}">
        <p14:creationId xmlns:p14="http://schemas.microsoft.com/office/powerpoint/2010/main" val="2567595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42F1-1F4D-77BB-B626-321796E6B23A}"/>
              </a:ext>
            </a:extLst>
          </p:cNvPr>
          <p:cNvSpPr>
            <a:spLocks noGrp="1"/>
          </p:cNvSpPr>
          <p:nvPr>
            <p:ph type="title"/>
          </p:nvPr>
        </p:nvSpPr>
        <p:spPr/>
        <p:txBody>
          <a:bodyPr/>
          <a:lstStyle/>
          <a:p>
            <a:r>
              <a:rPr lang="en-GB" dirty="0"/>
              <a:t>sniffing the first packet – part 1</a:t>
            </a:r>
          </a:p>
        </p:txBody>
      </p:sp>
      <p:sp>
        <p:nvSpPr>
          <p:cNvPr id="3" name="Date Placeholder 2">
            <a:extLst>
              <a:ext uri="{FF2B5EF4-FFF2-40B4-BE49-F238E27FC236}">
                <a16:creationId xmlns:a16="http://schemas.microsoft.com/office/drawing/2014/main" id="{019F7F38-8AF3-0D4C-62B2-2D05412BA17B}"/>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24E85FA3-E2EA-F235-06DD-16D9D891AB29}"/>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2DADAEBD-9876-AA88-D17B-EBE952A62004}"/>
              </a:ext>
            </a:extLst>
          </p:cNvPr>
          <p:cNvSpPr>
            <a:spLocks noGrp="1"/>
          </p:cNvSpPr>
          <p:nvPr>
            <p:ph type="body" idx="1"/>
          </p:nvPr>
        </p:nvSpPr>
        <p:spPr/>
        <p:txBody>
          <a:bodyPr/>
          <a:lstStyle/>
          <a:p>
            <a:r>
              <a:rPr lang="en-GB" dirty="0"/>
              <a:t>reload the </a:t>
            </a:r>
            <a:r>
              <a:rPr lang="en-GB" dirty="0" err="1"/>
              <a:t>wireshark</a:t>
            </a:r>
            <a:r>
              <a:rPr lang="en-GB" dirty="0"/>
              <a:t> web page</a:t>
            </a:r>
          </a:p>
          <a:p>
            <a:r>
              <a:rPr lang="en-GB" dirty="0"/>
              <a:t>open the eth1 interface by double clicking on it</a:t>
            </a:r>
          </a:p>
        </p:txBody>
      </p:sp>
      <p:pic>
        <p:nvPicPr>
          <p:cNvPr id="7" name="Picture 6">
            <a:extLst>
              <a:ext uri="{FF2B5EF4-FFF2-40B4-BE49-F238E27FC236}">
                <a16:creationId xmlns:a16="http://schemas.microsoft.com/office/drawing/2014/main" id="{61DF2B60-9F9C-FD8F-58C9-DC9FE31B556C}"/>
              </a:ext>
            </a:extLst>
          </p:cNvPr>
          <p:cNvPicPr>
            <a:picLocks noChangeAspect="1"/>
          </p:cNvPicPr>
          <p:nvPr/>
        </p:nvPicPr>
        <p:blipFill>
          <a:blip r:embed="rId2"/>
          <a:stretch>
            <a:fillRect/>
          </a:stretch>
        </p:blipFill>
        <p:spPr>
          <a:xfrm>
            <a:off x="3183612" y="2780928"/>
            <a:ext cx="5824775" cy="3630009"/>
          </a:xfrm>
          <a:prstGeom prst="rect">
            <a:avLst/>
          </a:prstGeom>
        </p:spPr>
      </p:pic>
    </p:spTree>
    <p:extLst>
      <p:ext uri="{BB962C8B-B14F-4D97-AF65-F5344CB8AC3E}">
        <p14:creationId xmlns:p14="http://schemas.microsoft.com/office/powerpoint/2010/main" val="3680964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EFCAA-148D-5581-3F3B-3B8D3E9333DC}"/>
              </a:ext>
            </a:extLst>
          </p:cNvPr>
          <p:cNvSpPr>
            <a:spLocks noGrp="1"/>
          </p:cNvSpPr>
          <p:nvPr>
            <p:ph type="title"/>
          </p:nvPr>
        </p:nvSpPr>
        <p:spPr/>
        <p:txBody>
          <a:bodyPr/>
          <a:lstStyle/>
          <a:p>
            <a:r>
              <a:rPr lang="en-GB" dirty="0"/>
              <a:t>sniffing the first packet – part 2</a:t>
            </a:r>
          </a:p>
        </p:txBody>
      </p:sp>
      <p:sp>
        <p:nvSpPr>
          <p:cNvPr id="3" name="Date Placeholder 2">
            <a:extLst>
              <a:ext uri="{FF2B5EF4-FFF2-40B4-BE49-F238E27FC236}">
                <a16:creationId xmlns:a16="http://schemas.microsoft.com/office/drawing/2014/main" id="{3E1B4E43-BA1A-77AA-F570-CC2A06356B50}"/>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2545592F-F1DC-9A89-3881-469772E353C2}"/>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F8E5A648-F60C-C641-37ED-8F58BEB52675}"/>
              </a:ext>
            </a:extLst>
          </p:cNvPr>
          <p:cNvSpPr>
            <a:spLocks noGrp="1"/>
          </p:cNvSpPr>
          <p:nvPr>
            <p:ph type="body" idx="1"/>
          </p:nvPr>
        </p:nvSpPr>
        <p:spPr/>
        <p:txBody>
          <a:bodyPr/>
          <a:lstStyle/>
          <a:p>
            <a:r>
              <a:rPr lang="en-GB" dirty="0"/>
              <a:t>send a new packet with </a:t>
            </a:r>
            <a:r>
              <a:rPr lang="en-GB" dirty="0" err="1">
                <a:latin typeface="Lucida Console" panose="020B0609040504020204" pitchFamily="49" charset="0"/>
              </a:rPr>
              <a:t>scapy</a:t>
            </a:r>
            <a:endParaRPr lang="en-GB" dirty="0">
              <a:latin typeface="Lucida Console" panose="020B0609040504020204" pitchFamily="49" charset="0"/>
            </a:endParaRPr>
          </a:p>
          <a:p>
            <a:r>
              <a:rPr lang="en-GB" dirty="0"/>
              <a:t>a wild packet appeared</a:t>
            </a:r>
          </a:p>
        </p:txBody>
      </p:sp>
      <p:pic>
        <p:nvPicPr>
          <p:cNvPr id="7" name="Picture 6">
            <a:extLst>
              <a:ext uri="{FF2B5EF4-FFF2-40B4-BE49-F238E27FC236}">
                <a16:creationId xmlns:a16="http://schemas.microsoft.com/office/drawing/2014/main" id="{9CC4FD8A-54D6-864E-2F1C-28823D2629D3}"/>
              </a:ext>
            </a:extLst>
          </p:cNvPr>
          <p:cNvPicPr>
            <a:picLocks noChangeAspect="1"/>
          </p:cNvPicPr>
          <p:nvPr/>
        </p:nvPicPr>
        <p:blipFill>
          <a:blip r:embed="rId2"/>
          <a:stretch>
            <a:fillRect/>
          </a:stretch>
        </p:blipFill>
        <p:spPr>
          <a:xfrm>
            <a:off x="3096648" y="2694793"/>
            <a:ext cx="5998704" cy="3686535"/>
          </a:xfrm>
          <a:prstGeom prst="rect">
            <a:avLst/>
          </a:prstGeom>
        </p:spPr>
      </p:pic>
    </p:spTree>
    <p:extLst>
      <p:ext uri="{BB962C8B-B14F-4D97-AF65-F5344CB8AC3E}">
        <p14:creationId xmlns:p14="http://schemas.microsoft.com/office/powerpoint/2010/main" val="1091720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759B-F464-DCC3-76C1-7499A17DC85F}"/>
              </a:ext>
            </a:extLst>
          </p:cNvPr>
          <p:cNvSpPr>
            <a:spLocks noGrp="1"/>
          </p:cNvSpPr>
          <p:nvPr>
            <p:ph type="title"/>
          </p:nvPr>
        </p:nvSpPr>
        <p:spPr/>
        <p:txBody>
          <a:bodyPr/>
          <a:lstStyle/>
          <a:p>
            <a:r>
              <a:rPr lang="en-GB" dirty="0"/>
              <a:t>sniffing the packet – part 3</a:t>
            </a:r>
          </a:p>
        </p:txBody>
      </p:sp>
      <p:sp>
        <p:nvSpPr>
          <p:cNvPr id="3" name="Date Placeholder 2">
            <a:extLst>
              <a:ext uri="{FF2B5EF4-FFF2-40B4-BE49-F238E27FC236}">
                <a16:creationId xmlns:a16="http://schemas.microsoft.com/office/drawing/2014/main" id="{6DE7A399-43E6-F3D3-E702-2E770F668CEF}"/>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8C612A1F-8B15-758B-98E5-75C5BEDBC5D6}"/>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AFFB446C-6C49-0D4A-D0E4-DC9BB4B0F369}"/>
              </a:ext>
            </a:extLst>
          </p:cNvPr>
          <p:cNvSpPr>
            <a:spLocks noGrp="1"/>
          </p:cNvSpPr>
          <p:nvPr>
            <p:ph type="body" idx="1"/>
          </p:nvPr>
        </p:nvSpPr>
        <p:spPr/>
        <p:txBody>
          <a:bodyPr/>
          <a:lstStyle/>
          <a:p>
            <a:r>
              <a:rPr lang="en-GB" dirty="0"/>
              <a:t>use the </a:t>
            </a:r>
            <a:r>
              <a:rPr lang="en-GB" dirty="0" err="1"/>
              <a:t>wireshark</a:t>
            </a:r>
            <a:r>
              <a:rPr lang="en-GB" dirty="0"/>
              <a:t> functions to see the packet contents</a:t>
            </a:r>
          </a:p>
        </p:txBody>
      </p:sp>
      <p:pic>
        <p:nvPicPr>
          <p:cNvPr id="9" name="Picture 8">
            <a:extLst>
              <a:ext uri="{FF2B5EF4-FFF2-40B4-BE49-F238E27FC236}">
                <a16:creationId xmlns:a16="http://schemas.microsoft.com/office/drawing/2014/main" id="{B86F5658-D744-07B8-1D51-AB6763D2417D}"/>
              </a:ext>
            </a:extLst>
          </p:cNvPr>
          <p:cNvPicPr>
            <a:picLocks noChangeAspect="1"/>
          </p:cNvPicPr>
          <p:nvPr/>
        </p:nvPicPr>
        <p:blipFill>
          <a:blip r:embed="rId2"/>
          <a:stretch>
            <a:fillRect/>
          </a:stretch>
        </p:blipFill>
        <p:spPr>
          <a:xfrm>
            <a:off x="1524000" y="2131154"/>
            <a:ext cx="9144000" cy="4000500"/>
          </a:xfrm>
          <a:prstGeom prst="rect">
            <a:avLst/>
          </a:prstGeom>
        </p:spPr>
      </p:pic>
    </p:spTree>
    <p:extLst>
      <p:ext uri="{BB962C8B-B14F-4D97-AF65-F5344CB8AC3E}">
        <p14:creationId xmlns:p14="http://schemas.microsoft.com/office/powerpoint/2010/main" val="3734678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AE230-23D4-13EE-1DD1-3140A55EBE19}"/>
              </a:ext>
            </a:extLst>
          </p:cNvPr>
          <p:cNvSpPr>
            <a:spLocks noGrp="1"/>
          </p:cNvSpPr>
          <p:nvPr>
            <p:ph type="title"/>
          </p:nvPr>
        </p:nvSpPr>
        <p:spPr/>
        <p:txBody>
          <a:bodyPr/>
          <a:lstStyle/>
          <a:p>
            <a:r>
              <a:rPr lang="en-GB" dirty="0"/>
              <a:t>sniffing the packet – part 4</a:t>
            </a:r>
          </a:p>
        </p:txBody>
      </p:sp>
      <p:sp>
        <p:nvSpPr>
          <p:cNvPr id="3" name="Date Placeholder 2">
            <a:extLst>
              <a:ext uri="{FF2B5EF4-FFF2-40B4-BE49-F238E27FC236}">
                <a16:creationId xmlns:a16="http://schemas.microsoft.com/office/drawing/2014/main" id="{0014E7CC-9843-9A80-48B8-6BBBBA913C69}"/>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F37FF2DA-1A43-72F0-CF6F-94E519B25FFD}"/>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D2E77B11-EB3F-A554-BA24-16219D2E42CC}"/>
              </a:ext>
            </a:extLst>
          </p:cNvPr>
          <p:cNvSpPr>
            <a:spLocks noGrp="1"/>
          </p:cNvSpPr>
          <p:nvPr>
            <p:ph type="body" idx="1"/>
          </p:nvPr>
        </p:nvSpPr>
        <p:spPr/>
        <p:txBody>
          <a:bodyPr/>
          <a:lstStyle/>
          <a:p>
            <a:r>
              <a:rPr lang="en-GB" dirty="0"/>
              <a:t>give a look also at the hex dump of the packet</a:t>
            </a:r>
          </a:p>
          <a:p>
            <a:r>
              <a:rPr lang="en-GB" dirty="0"/>
              <a:t>why it ends with a lot of zeros?</a:t>
            </a:r>
          </a:p>
        </p:txBody>
      </p:sp>
      <p:pic>
        <p:nvPicPr>
          <p:cNvPr id="7" name="Picture 6">
            <a:extLst>
              <a:ext uri="{FF2B5EF4-FFF2-40B4-BE49-F238E27FC236}">
                <a16:creationId xmlns:a16="http://schemas.microsoft.com/office/drawing/2014/main" id="{BA11DF61-EA29-FAB4-8953-B9B15C59182D}"/>
              </a:ext>
            </a:extLst>
          </p:cNvPr>
          <p:cNvPicPr>
            <a:picLocks noChangeAspect="1"/>
          </p:cNvPicPr>
          <p:nvPr/>
        </p:nvPicPr>
        <p:blipFill rotWithShape="1">
          <a:blip r:embed="rId2"/>
          <a:srcRect l="976"/>
          <a:stretch/>
        </p:blipFill>
        <p:spPr>
          <a:xfrm>
            <a:off x="2423592" y="3212976"/>
            <a:ext cx="7422969" cy="1885950"/>
          </a:xfrm>
          <a:prstGeom prst="rect">
            <a:avLst/>
          </a:prstGeom>
        </p:spPr>
      </p:pic>
    </p:spTree>
    <p:extLst>
      <p:ext uri="{BB962C8B-B14F-4D97-AF65-F5344CB8AC3E}">
        <p14:creationId xmlns:p14="http://schemas.microsoft.com/office/powerpoint/2010/main" val="2481877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5A34-5D6B-BC74-0C53-D28C7ED5A6D8}"/>
              </a:ext>
            </a:extLst>
          </p:cNvPr>
          <p:cNvSpPr>
            <a:spLocks noGrp="1"/>
          </p:cNvSpPr>
          <p:nvPr>
            <p:ph type="title"/>
          </p:nvPr>
        </p:nvSpPr>
        <p:spPr/>
        <p:txBody>
          <a:bodyPr/>
          <a:lstStyle/>
          <a:p>
            <a:r>
              <a:rPr lang="en-GB" dirty="0"/>
              <a:t>exercises</a:t>
            </a:r>
          </a:p>
        </p:txBody>
      </p:sp>
      <p:sp>
        <p:nvSpPr>
          <p:cNvPr id="3" name="Date Placeholder 2">
            <a:extLst>
              <a:ext uri="{FF2B5EF4-FFF2-40B4-BE49-F238E27FC236}">
                <a16:creationId xmlns:a16="http://schemas.microsoft.com/office/drawing/2014/main" id="{A60EACAB-D217-A606-5916-4F6B9566D1E2}"/>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6DFBD3E8-A657-1C2E-CC65-02EAD65E8401}"/>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B440B125-A6BC-F192-D489-6C6045DCEA1C}"/>
              </a:ext>
            </a:extLst>
          </p:cNvPr>
          <p:cNvSpPr>
            <a:spLocks noGrp="1"/>
          </p:cNvSpPr>
          <p:nvPr>
            <p:ph type="body" idx="1"/>
          </p:nvPr>
        </p:nvSpPr>
        <p:spPr/>
        <p:txBody>
          <a:bodyPr/>
          <a:lstStyle/>
          <a:p>
            <a:r>
              <a:rPr lang="en-GB" dirty="0"/>
              <a:t>try to send different ethernet frames and sniff them</a:t>
            </a:r>
          </a:p>
          <a:p>
            <a:pPr lvl="1"/>
            <a:r>
              <a:rPr lang="en-GB" dirty="0"/>
              <a:t>try to send a frame from pc2 to pc1</a:t>
            </a:r>
          </a:p>
          <a:p>
            <a:pPr lvl="1"/>
            <a:r>
              <a:rPr lang="en-GB" dirty="0"/>
              <a:t>try to send a frame to a MAC address that's not on the LAN</a:t>
            </a:r>
          </a:p>
          <a:p>
            <a:pPr lvl="1"/>
            <a:r>
              <a:rPr lang="en-GB" dirty="0"/>
              <a:t>try to add other devices to the LAN</a:t>
            </a:r>
          </a:p>
        </p:txBody>
      </p:sp>
    </p:spTree>
    <p:extLst>
      <p:ext uri="{BB962C8B-B14F-4D97-AF65-F5344CB8AC3E}">
        <p14:creationId xmlns:p14="http://schemas.microsoft.com/office/powerpoint/2010/main" val="2703889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6E9E-3332-8C99-9C05-D2EE558FC428}"/>
              </a:ext>
            </a:extLst>
          </p:cNvPr>
          <p:cNvSpPr>
            <a:spLocks noGrp="1"/>
          </p:cNvSpPr>
          <p:nvPr>
            <p:ph type="title"/>
          </p:nvPr>
        </p:nvSpPr>
        <p:spPr/>
        <p:txBody>
          <a:bodyPr/>
          <a:lstStyle/>
          <a:p>
            <a:r>
              <a:rPr lang="en-GB" dirty="0"/>
              <a:t>the </a:t>
            </a:r>
            <a:r>
              <a:rPr lang="en-GB" dirty="0" err="1"/>
              <a:t>lab.conf</a:t>
            </a:r>
            <a:endParaRPr lang="en-GB" dirty="0"/>
          </a:p>
        </p:txBody>
      </p:sp>
      <p:sp>
        <p:nvSpPr>
          <p:cNvPr id="3" name="Date Placeholder 2">
            <a:extLst>
              <a:ext uri="{FF2B5EF4-FFF2-40B4-BE49-F238E27FC236}">
                <a16:creationId xmlns:a16="http://schemas.microsoft.com/office/drawing/2014/main" id="{8AA8E312-1F19-B5C5-CAE3-F2E395B28796}"/>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BFAEAA2B-BDBF-B7FF-4D55-F3740DF65E2F}"/>
              </a:ext>
            </a:extLst>
          </p:cNvPr>
          <p:cNvSpPr>
            <a:spLocks noGrp="1"/>
          </p:cNvSpPr>
          <p:nvPr>
            <p:ph type="ftr" sz="quarter" idx="11"/>
          </p:nvPr>
        </p:nvSpPr>
        <p:spPr/>
        <p:txBody>
          <a:bodyPr/>
          <a:lstStyle/>
          <a:p>
            <a:pPr>
              <a:defRPr/>
            </a:pPr>
            <a:r>
              <a:rPr lang="it-IT"/>
              <a:t>kathara – [ lab: two computers ]</a:t>
            </a:r>
            <a:endParaRPr lang="it-IT" dirty="0"/>
          </a:p>
        </p:txBody>
      </p:sp>
      <p:grpSp>
        <p:nvGrpSpPr>
          <p:cNvPr id="6" name="Group 19">
            <a:extLst>
              <a:ext uri="{FF2B5EF4-FFF2-40B4-BE49-F238E27FC236}">
                <a16:creationId xmlns:a16="http://schemas.microsoft.com/office/drawing/2014/main" id="{4C85E521-3A6E-E0E8-8AD2-F23C4F75568C}"/>
              </a:ext>
            </a:extLst>
          </p:cNvPr>
          <p:cNvGrpSpPr>
            <a:grpSpLocks/>
          </p:cNvGrpSpPr>
          <p:nvPr/>
        </p:nvGrpSpPr>
        <p:grpSpPr bwMode="auto">
          <a:xfrm>
            <a:off x="4278313" y="2178051"/>
            <a:ext cx="3635374" cy="2232026"/>
            <a:chOff x="2554" y="845"/>
            <a:chExt cx="2290" cy="1406"/>
          </a:xfrm>
        </p:grpSpPr>
        <p:sp>
          <p:nvSpPr>
            <p:cNvPr id="7" name="AutoShape 4">
              <a:extLst>
                <a:ext uri="{FF2B5EF4-FFF2-40B4-BE49-F238E27FC236}">
                  <a16:creationId xmlns:a16="http://schemas.microsoft.com/office/drawing/2014/main" id="{D232D10E-F478-DC99-B44C-DF517679824C}"/>
                </a:ext>
              </a:extLst>
            </p:cNvPr>
            <p:cNvSpPr>
              <a:spLocks noChangeArrowheads="1"/>
            </p:cNvSpPr>
            <p:nvPr/>
          </p:nvSpPr>
          <p:spPr bwMode="auto">
            <a:xfrm>
              <a:off x="2554" y="1027"/>
              <a:ext cx="2290" cy="1224"/>
            </a:xfrm>
            <a:prstGeom prst="foldedCorner">
              <a:avLst>
                <a:gd name="adj" fmla="val 12500"/>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None/>
              </a:pPr>
              <a:r>
                <a:rPr lang="pt-BR" altLang="it-IT" sz="1600" b="1" dirty="0">
                  <a:latin typeface="Courier New" panose="02070309020205020404" pitchFamily="49" charset="0"/>
                </a:rPr>
                <a:t>pc1[0]=“A/</a:t>
              </a:r>
              <a:r>
                <a:rPr kumimoji="0" lang="en-US" altLang="en-US" sz="1600" b="1" i="0" u="none" strike="noStrike" cap="none" normalizeH="0" baseline="0" dirty="0">
                  <a:ln>
                    <a:noFill/>
                  </a:ln>
                  <a:effectLst/>
                  <a:latin typeface="Courier New" panose="02070309020205020404" pitchFamily="49" charset="0"/>
                  <a:cs typeface="Courier New" panose="02070309020205020404" pitchFamily="49" charset="0"/>
                </a:rPr>
                <a:t>00:00:00:00:00:01”</a:t>
              </a:r>
              <a:endParaRPr lang="pt-BR" altLang="it-IT"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pc1[ipv6]="false"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pc2[0]=“A/</a:t>
              </a:r>
              <a:r>
                <a:rPr kumimoji="0" lang="en-US" altLang="en-US" sz="1600" b="1" i="0" u="none" strike="noStrike" cap="none" normalizeH="0" baseline="0" dirty="0">
                  <a:ln>
                    <a:noFill/>
                  </a:ln>
                  <a:effectLst/>
                  <a:latin typeface="Courier New" panose="02070309020205020404" pitchFamily="49" charset="0"/>
                  <a:cs typeface="Courier New" panose="02070309020205020404" pitchFamily="49" charset="0"/>
                </a:rPr>
                <a:t>00:00:00:00:00:02”</a:t>
              </a: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pc2[ipv6]="false"</a:t>
              </a:r>
            </a:p>
          </p:txBody>
        </p:sp>
        <p:sp>
          <p:nvSpPr>
            <p:cNvPr id="8" name="AutoShape 13">
              <a:extLst>
                <a:ext uri="{FF2B5EF4-FFF2-40B4-BE49-F238E27FC236}">
                  <a16:creationId xmlns:a16="http://schemas.microsoft.com/office/drawing/2014/main" id="{5B826E9E-7E7D-802D-792A-CD74A375D108}"/>
                </a:ext>
              </a:extLst>
            </p:cNvPr>
            <p:cNvSpPr>
              <a:spLocks noChangeArrowheads="1"/>
            </p:cNvSpPr>
            <p:nvPr/>
          </p:nvSpPr>
          <p:spPr bwMode="auto">
            <a:xfrm>
              <a:off x="2621" y="845"/>
              <a:ext cx="953"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9" name="AutoShape 34">
            <a:extLst>
              <a:ext uri="{FF2B5EF4-FFF2-40B4-BE49-F238E27FC236}">
                <a16:creationId xmlns:a16="http://schemas.microsoft.com/office/drawing/2014/main" id="{8041079A-5E32-974D-074B-702A0489F5B3}"/>
              </a:ext>
            </a:extLst>
          </p:cNvPr>
          <p:cNvSpPr>
            <a:spLocks noChangeArrowheads="1"/>
          </p:cNvSpPr>
          <p:nvPr/>
        </p:nvSpPr>
        <p:spPr bwMode="auto">
          <a:xfrm>
            <a:off x="8328248" y="908720"/>
            <a:ext cx="3360514" cy="1800200"/>
          </a:xfrm>
          <a:prstGeom prst="wedgeRoundRectCallout">
            <a:avLst>
              <a:gd name="adj1" fmla="val -84453"/>
              <a:gd name="adj2" fmla="val 37780"/>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dirty="0"/>
              <a:t>pc1 has one interface (“eth0”) connected on collision domain A.</a:t>
            </a:r>
          </a:p>
          <a:p>
            <a:pPr algn="ctr">
              <a:spcBef>
                <a:spcPct val="0"/>
              </a:spcBef>
              <a:buClrTx/>
              <a:buSzTx/>
              <a:buFontTx/>
              <a:buNone/>
            </a:pPr>
            <a:r>
              <a:rPr lang="en-US" altLang="it-IT" sz="2000" dirty="0"/>
              <a:t>Its MAC address is set to 00:00:00:00:00:01</a:t>
            </a:r>
          </a:p>
        </p:txBody>
      </p:sp>
    </p:spTree>
    <p:extLst>
      <p:ext uri="{BB962C8B-B14F-4D97-AF65-F5344CB8AC3E}">
        <p14:creationId xmlns:p14="http://schemas.microsoft.com/office/powerpoint/2010/main" val="385168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6E9E-3332-8C99-9C05-D2EE558FC428}"/>
              </a:ext>
            </a:extLst>
          </p:cNvPr>
          <p:cNvSpPr>
            <a:spLocks noGrp="1"/>
          </p:cNvSpPr>
          <p:nvPr>
            <p:ph type="title"/>
          </p:nvPr>
        </p:nvSpPr>
        <p:spPr/>
        <p:txBody>
          <a:bodyPr/>
          <a:lstStyle/>
          <a:p>
            <a:r>
              <a:rPr lang="en-GB" dirty="0"/>
              <a:t>the </a:t>
            </a:r>
            <a:r>
              <a:rPr lang="en-GB" dirty="0" err="1"/>
              <a:t>lab.conf</a:t>
            </a:r>
            <a:endParaRPr lang="en-GB" dirty="0"/>
          </a:p>
        </p:txBody>
      </p:sp>
      <p:sp>
        <p:nvSpPr>
          <p:cNvPr id="3" name="Date Placeholder 2">
            <a:extLst>
              <a:ext uri="{FF2B5EF4-FFF2-40B4-BE49-F238E27FC236}">
                <a16:creationId xmlns:a16="http://schemas.microsoft.com/office/drawing/2014/main" id="{8AA8E312-1F19-B5C5-CAE3-F2E395B28796}"/>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BFAEAA2B-BDBF-B7FF-4D55-F3740DF65E2F}"/>
              </a:ext>
            </a:extLst>
          </p:cNvPr>
          <p:cNvSpPr>
            <a:spLocks noGrp="1"/>
          </p:cNvSpPr>
          <p:nvPr>
            <p:ph type="ftr" sz="quarter" idx="11"/>
          </p:nvPr>
        </p:nvSpPr>
        <p:spPr/>
        <p:txBody>
          <a:bodyPr/>
          <a:lstStyle/>
          <a:p>
            <a:pPr>
              <a:defRPr/>
            </a:pPr>
            <a:r>
              <a:rPr lang="it-IT"/>
              <a:t>kathara – [ lab: two computers ]</a:t>
            </a:r>
            <a:endParaRPr lang="it-IT" dirty="0"/>
          </a:p>
        </p:txBody>
      </p:sp>
      <p:grpSp>
        <p:nvGrpSpPr>
          <p:cNvPr id="6" name="Group 19">
            <a:extLst>
              <a:ext uri="{FF2B5EF4-FFF2-40B4-BE49-F238E27FC236}">
                <a16:creationId xmlns:a16="http://schemas.microsoft.com/office/drawing/2014/main" id="{4C85E521-3A6E-E0E8-8AD2-F23C4F75568C}"/>
              </a:ext>
            </a:extLst>
          </p:cNvPr>
          <p:cNvGrpSpPr>
            <a:grpSpLocks/>
          </p:cNvGrpSpPr>
          <p:nvPr/>
        </p:nvGrpSpPr>
        <p:grpSpPr bwMode="auto">
          <a:xfrm>
            <a:off x="4278313" y="2178051"/>
            <a:ext cx="3635374" cy="2232026"/>
            <a:chOff x="2554" y="845"/>
            <a:chExt cx="2290" cy="1406"/>
          </a:xfrm>
        </p:grpSpPr>
        <p:sp>
          <p:nvSpPr>
            <p:cNvPr id="7" name="AutoShape 4">
              <a:extLst>
                <a:ext uri="{FF2B5EF4-FFF2-40B4-BE49-F238E27FC236}">
                  <a16:creationId xmlns:a16="http://schemas.microsoft.com/office/drawing/2014/main" id="{D232D10E-F478-DC99-B44C-DF517679824C}"/>
                </a:ext>
              </a:extLst>
            </p:cNvPr>
            <p:cNvSpPr>
              <a:spLocks noChangeArrowheads="1"/>
            </p:cNvSpPr>
            <p:nvPr/>
          </p:nvSpPr>
          <p:spPr bwMode="auto">
            <a:xfrm>
              <a:off x="2554" y="1027"/>
              <a:ext cx="2290" cy="1224"/>
            </a:xfrm>
            <a:prstGeom prst="foldedCorner">
              <a:avLst>
                <a:gd name="adj" fmla="val 12500"/>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None/>
              </a:pPr>
              <a:r>
                <a:rPr lang="pt-BR" altLang="it-IT" sz="1600" b="1" dirty="0">
                  <a:latin typeface="Courier New" panose="02070309020205020404" pitchFamily="49" charset="0"/>
                </a:rPr>
                <a:t>pc1[0]=“A/</a:t>
              </a:r>
              <a:r>
                <a:rPr kumimoji="0" lang="en-US" altLang="en-US" sz="1600" b="1" i="0" u="none" strike="noStrike" cap="none" normalizeH="0" baseline="0" dirty="0">
                  <a:ln>
                    <a:noFill/>
                  </a:ln>
                  <a:effectLst/>
                  <a:latin typeface="Courier New" panose="02070309020205020404" pitchFamily="49" charset="0"/>
                  <a:cs typeface="Courier New" panose="02070309020205020404" pitchFamily="49" charset="0"/>
                </a:rPr>
                <a:t>00:00:00:00:00:01”</a:t>
              </a:r>
              <a:endParaRPr lang="pt-BR" altLang="it-IT"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pc1[ipv6]="false"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pc2[0]=“A/</a:t>
              </a:r>
              <a:r>
                <a:rPr kumimoji="0" lang="en-US" altLang="en-US" sz="1600" b="1" i="0" u="none" strike="noStrike" cap="none" normalizeH="0" baseline="0" dirty="0">
                  <a:ln>
                    <a:noFill/>
                  </a:ln>
                  <a:effectLst/>
                  <a:latin typeface="Courier New" panose="02070309020205020404" pitchFamily="49" charset="0"/>
                  <a:cs typeface="Courier New" panose="02070309020205020404" pitchFamily="49" charset="0"/>
                </a:rPr>
                <a:t>00:00:00:00:00:02”</a:t>
              </a: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pc2[ipv6]="false"</a:t>
              </a:r>
            </a:p>
          </p:txBody>
        </p:sp>
        <p:sp>
          <p:nvSpPr>
            <p:cNvPr id="8" name="AutoShape 13">
              <a:extLst>
                <a:ext uri="{FF2B5EF4-FFF2-40B4-BE49-F238E27FC236}">
                  <a16:creationId xmlns:a16="http://schemas.microsoft.com/office/drawing/2014/main" id="{5B826E9E-7E7D-802D-792A-CD74A375D108}"/>
                </a:ext>
              </a:extLst>
            </p:cNvPr>
            <p:cNvSpPr>
              <a:spLocks noChangeArrowheads="1"/>
            </p:cNvSpPr>
            <p:nvPr/>
          </p:nvSpPr>
          <p:spPr bwMode="auto">
            <a:xfrm>
              <a:off x="2621" y="845"/>
              <a:ext cx="953"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9" name="AutoShape 34">
            <a:extLst>
              <a:ext uri="{FF2B5EF4-FFF2-40B4-BE49-F238E27FC236}">
                <a16:creationId xmlns:a16="http://schemas.microsoft.com/office/drawing/2014/main" id="{8041079A-5E32-974D-074B-702A0489F5B3}"/>
              </a:ext>
            </a:extLst>
          </p:cNvPr>
          <p:cNvSpPr>
            <a:spLocks noChangeArrowheads="1"/>
          </p:cNvSpPr>
          <p:nvPr/>
        </p:nvSpPr>
        <p:spPr bwMode="auto">
          <a:xfrm>
            <a:off x="9071710" y="2358232"/>
            <a:ext cx="2782276" cy="1214784"/>
          </a:xfrm>
          <a:prstGeom prst="wedgeRoundRectCallout">
            <a:avLst>
              <a:gd name="adj1" fmla="val -108923"/>
              <a:gd name="adj2" fmla="val -5386"/>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pc1 will use image "</a:t>
            </a:r>
            <a:r>
              <a:rPr lang="en-US" altLang="it-IT" sz="2400" dirty="0" err="1"/>
              <a:t>kathara</a:t>
            </a:r>
            <a:r>
              <a:rPr lang="en-US" altLang="it-IT" sz="2400" dirty="0"/>
              <a:t>/base"</a:t>
            </a:r>
          </a:p>
        </p:txBody>
      </p:sp>
      <p:sp>
        <p:nvSpPr>
          <p:cNvPr id="10" name="AutoShape 34">
            <a:extLst>
              <a:ext uri="{FF2B5EF4-FFF2-40B4-BE49-F238E27FC236}">
                <a16:creationId xmlns:a16="http://schemas.microsoft.com/office/drawing/2014/main" id="{16AC8BCC-106A-3C56-62E4-C1BF19E6AB43}"/>
              </a:ext>
            </a:extLst>
          </p:cNvPr>
          <p:cNvSpPr>
            <a:spLocks noChangeArrowheads="1"/>
          </p:cNvSpPr>
          <p:nvPr/>
        </p:nvSpPr>
        <p:spPr bwMode="auto">
          <a:xfrm>
            <a:off x="9265138" y="4293096"/>
            <a:ext cx="2448272" cy="1142999"/>
          </a:xfrm>
          <a:prstGeom prst="wedgeRoundRectCallout">
            <a:avLst>
              <a:gd name="adj1" fmla="val -163302"/>
              <a:gd name="adj2" fmla="val -150582"/>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ipv6 networking is disabled</a:t>
            </a:r>
          </a:p>
        </p:txBody>
      </p:sp>
    </p:spTree>
    <p:extLst>
      <p:ext uri="{BB962C8B-B14F-4D97-AF65-F5344CB8AC3E}">
        <p14:creationId xmlns:p14="http://schemas.microsoft.com/office/powerpoint/2010/main" val="106352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D8E786-B2FF-F0B0-D793-9EE0D2F3B459}"/>
              </a:ext>
            </a:extLst>
          </p:cNvPr>
          <p:cNvSpPr>
            <a:spLocks noGrp="1"/>
          </p:cNvSpPr>
          <p:nvPr>
            <p:ph type="title"/>
          </p:nvPr>
        </p:nvSpPr>
        <p:spPr/>
        <p:txBody>
          <a:bodyPr/>
          <a:lstStyle/>
          <a:p>
            <a:r>
              <a:rPr lang="en-GB" noProof="0" dirty="0"/>
              <a:t>MAC addresses and Kathará</a:t>
            </a:r>
          </a:p>
        </p:txBody>
      </p:sp>
      <p:sp>
        <p:nvSpPr>
          <p:cNvPr id="3" name="Date Placeholder 2">
            <a:extLst>
              <a:ext uri="{FF2B5EF4-FFF2-40B4-BE49-F238E27FC236}">
                <a16:creationId xmlns:a16="http://schemas.microsoft.com/office/drawing/2014/main" id="{F0C2D09F-0F97-AD55-3B63-763C21874308}"/>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5ACFB08A-FA32-77DE-ECDD-B0A48D156FBA}"/>
              </a:ext>
            </a:extLst>
          </p:cNvPr>
          <p:cNvSpPr>
            <a:spLocks noGrp="1"/>
          </p:cNvSpPr>
          <p:nvPr>
            <p:ph type="ftr" sz="quarter" idx="11"/>
          </p:nvPr>
        </p:nvSpPr>
        <p:spPr/>
        <p:txBody>
          <a:bodyPr/>
          <a:lstStyle/>
          <a:p>
            <a:pPr>
              <a:defRPr/>
            </a:pPr>
            <a:r>
              <a:rPr lang="it-IT"/>
              <a:t>kathara – [ lab: two computers ]</a:t>
            </a:r>
            <a:endParaRPr lang="it-IT" dirty="0"/>
          </a:p>
        </p:txBody>
      </p:sp>
      <p:sp>
        <p:nvSpPr>
          <p:cNvPr id="7" name="Text Placeholder 6">
            <a:extLst>
              <a:ext uri="{FF2B5EF4-FFF2-40B4-BE49-F238E27FC236}">
                <a16:creationId xmlns:a16="http://schemas.microsoft.com/office/drawing/2014/main" id="{4003F85B-F122-6625-B1B4-26F9109CFCAF}"/>
              </a:ext>
            </a:extLst>
          </p:cNvPr>
          <p:cNvSpPr>
            <a:spLocks noGrp="1"/>
          </p:cNvSpPr>
          <p:nvPr>
            <p:ph type="body" idx="1"/>
          </p:nvPr>
        </p:nvSpPr>
        <p:spPr/>
        <p:txBody>
          <a:bodyPr/>
          <a:lstStyle/>
          <a:p>
            <a:r>
              <a:rPr lang="en-GB" noProof="0" dirty="0"/>
              <a:t>In this lab the MAC addresses of interfaces are specified in the “</a:t>
            </a:r>
            <a:r>
              <a:rPr lang="en-GB" noProof="0" dirty="0" err="1"/>
              <a:t>lab.conf</a:t>
            </a:r>
            <a:r>
              <a:rPr lang="en-GB" noProof="0" dirty="0"/>
              <a:t>” file. If not specified, Kathará assigns random MAC addresses to network interfaces</a:t>
            </a:r>
          </a:p>
          <a:p>
            <a:pPr lvl="1"/>
            <a:r>
              <a:rPr lang="en-GB" noProof="0" dirty="0"/>
              <a:t>the obtained MAC addresses are difficult to remember</a:t>
            </a:r>
          </a:p>
          <a:p>
            <a:pPr lvl="1"/>
            <a:r>
              <a:rPr lang="en-GB" noProof="0" dirty="0"/>
              <a:t>it is possible to change the assigned MAC addresses once a device is running</a:t>
            </a:r>
          </a:p>
        </p:txBody>
      </p:sp>
    </p:spTree>
    <p:extLst>
      <p:ext uri="{BB962C8B-B14F-4D97-AF65-F5344CB8AC3E}">
        <p14:creationId xmlns:p14="http://schemas.microsoft.com/office/powerpoint/2010/main" val="677374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68B2667A-D3B1-3FB5-8349-5956D33B0858}"/>
              </a:ext>
            </a:extLst>
          </p:cNvPr>
          <p:cNvSpPr>
            <a:spLocks noGrp="1" noChangeArrowheads="1"/>
          </p:cNvSpPr>
          <p:nvPr>
            <p:ph type="title"/>
          </p:nvPr>
        </p:nvSpPr>
        <p:spPr/>
        <p:txBody>
          <a:bodyPr/>
          <a:lstStyle/>
          <a:p>
            <a:r>
              <a:rPr lang="en-GB" altLang="it-IT" noProof="0" dirty="0"/>
              <a:t>change the default MAC address</a:t>
            </a:r>
          </a:p>
        </p:txBody>
      </p:sp>
      <p:sp>
        <p:nvSpPr>
          <p:cNvPr id="27650" name="Content Placeholder 2">
            <a:extLst>
              <a:ext uri="{FF2B5EF4-FFF2-40B4-BE49-F238E27FC236}">
                <a16:creationId xmlns:a16="http://schemas.microsoft.com/office/drawing/2014/main" id="{80EE0E94-AEEC-867A-C15E-F4B74352CE89}"/>
              </a:ext>
            </a:extLst>
          </p:cNvPr>
          <p:cNvSpPr>
            <a:spLocks noGrp="1" noChangeArrowheads="1"/>
          </p:cNvSpPr>
          <p:nvPr>
            <p:ph idx="1"/>
          </p:nvPr>
        </p:nvSpPr>
        <p:spPr/>
        <p:txBody>
          <a:bodyPr/>
          <a:lstStyle/>
          <a:p>
            <a:r>
              <a:rPr lang="en-GB" altLang="it-IT" noProof="0" dirty="0"/>
              <a:t>the MAC address can be changed with command</a:t>
            </a:r>
          </a:p>
        </p:txBody>
      </p:sp>
      <p:sp>
        <p:nvSpPr>
          <p:cNvPr id="4" name="Date Placeholder 3">
            <a:extLst>
              <a:ext uri="{FF2B5EF4-FFF2-40B4-BE49-F238E27FC236}">
                <a16:creationId xmlns:a16="http://schemas.microsoft.com/office/drawing/2014/main" id="{D72A5C7D-70A1-46AD-4401-44FFC15BE583}"/>
              </a:ext>
            </a:extLst>
          </p:cNvPr>
          <p:cNvSpPr>
            <a:spLocks noGrp="1"/>
          </p:cNvSpPr>
          <p:nvPr>
            <p:ph type="dt" sz="half" idx="10"/>
          </p:nvPr>
        </p:nvSpPr>
        <p:spPr/>
        <p:txBody>
          <a:bodyPr/>
          <a:lstStyle/>
          <a:p>
            <a:pPr>
              <a:defRPr/>
            </a:pPr>
            <a:r>
              <a:rPr lang="en-US" altLang="it-IT"/>
              <a:t>last update: Oct 2023</a:t>
            </a:r>
            <a:endParaRPr lang="it-IT" altLang="it-IT"/>
          </a:p>
        </p:txBody>
      </p:sp>
      <p:sp>
        <p:nvSpPr>
          <p:cNvPr id="5" name="Footer Placeholder 4">
            <a:extLst>
              <a:ext uri="{FF2B5EF4-FFF2-40B4-BE49-F238E27FC236}">
                <a16:creationId xmlns:a16="http://schemas.microsoft.com/office/drawing/2014/main" id="{B6933138-B08B-CBCC-DDD5-69ECE7757B2B}"/>
              </a:ext>
            </a:extLst>
          </p:cNvPr>
          <p:cNvSpPr>
            <a:spLocks noGrp="1"/>
          </p:cNvSpPr>
          <p:nvPr>
            <p:ph type="ftr" sz="quarter" idx="11"/>
          </p:nvPr>
        </p:nvSpPr>
        <p:spPr/>
        <p:txBody>
          <a:bodyPr/>
          <a:lstStyle/>
          <a:p>
            <a:pPr>
              <a:defRPr/>
            </a:pPr>
            <a:r>
              <a:rPr lang="it-IT" altLang="it-IT"/>
              <a:t>kathara – [ lab: two computers ]</a:t>
            </a:r>
          </a:p>
        </p:txBody>
      </p:sp>
      <p:grpSp>
        <p:nvGrpSpPr>
          <p:cNvPr id="2" name="Group 1">
            <a:extLst>
              <a:ext uri="{FF2B5EF4-FFF2-40B4-BE49-F238E27FC236}">
                <a16:creationId xmlns:a16="http://schemas.microsoft.com/office/drawing/2014/main" id="{B7591F01-976E-5E46-D619-2CEEF5C09861}"/>
              </a:ext>
            </a:extLst>
          </p:cNvPr>
          <p:cNvGrpSpPr/>
          <p:nvPr/>
        </p:nvGrpSpPr>
        <p:grpSpPr>
          <a:xfrm>
            <a:off x="1661669" y="2276872"/>
            <a:ext cx="8868661" cy="1123946"/>
            <a:chOff x="2711621" y="2305054"/>
            <a:chExt cx="8868661" cy="1123946"/>
          </a:xfrm>
        </p:grpSpPr>
        <p:sp>
          <p:nvSpPr>
            <p:cNvPr id="3" name="Rectangle 2">
              <a:extLst>
                <a:ext uri="{FF2B5EF4-FFF2-40B4-BE49-F238E27FC236}">
                  <a16:creationId xmlns:a16="http://schemas.microsoft.com/office/drawing/2014/main" id="{02A50ED9-82CF-BC72-096A-271129B3749D}"/>
                </a:ext>
              </a:extLst>
            </p:cNvPr>
            <p:cNvSpPr/>
            <p:nvPr/>
          </p:nvSpPr>
          <p:spPr>
            <a:xfrm>
              <a:off x="2711624" y="2632079"/>
              <a:ext cx="8868658" cy="79692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root@pc1:~$ </a:t>
              </a:r>
              <a:r>
                <a:rPr lang="en-US" b="1" kern="0" dirty="0" err="1">
                  <a:solidFill>
                    <a:prstClr val="white"/>
                  </a:solidFill>
                  <a:latin typeface="Lucida Console" panose="020B0609040504020204" pitchFamily="49" charset="0"/>
                </a:rPr>
                <a:t>ip</a:t>
              </a:r>
              <a:r>
                <a:rPr lang="en-US" b="1" kern="0" dirty="0">
                  <a:solidFill>
                    <a:prstClr val="white"/>
                  </a:solidFill>
                  <a:latin typeface="Lucida Console" panose="020B0609040504020204" pitchFamily="49" charset="0"/>
                </a:rPr>
                <a:t> link set dev eth0 address 00:00:00:00:00:01</a:t>
              </a:r>
              <a:endParaRPr lang="it-IT" b="1" kern="0" dirty="0">
                <a:solidFill>
                  <a:prstClr val="white"/>
                </a:solidFill>
                <a:latin typeface="Lucida Console" panose="020B0609040504020204" pitchFamily="49" charset="0"/>
              </a:endParaRPr>
            </a:p>
          </p:txBody>
        </p:sp>
        <p:sp>
          <p:nvSpPr>
            <p:cNvPr id="6" name="Rectangle 5">
              <a:extLst>
                <a:ext uri="{FF2B5EF4-FFF2-40B4-BE49-F238E27FC236}">
                  <a16:creationId xmlns:a16="http://schemas.microsoft.com/office/drawing/2014/main" id="{177B83AA-3799-2BCA-4C77-B5AB081659A9}"/>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B3619DA6-F2F5-AB70-D367-C877ECE04733}"/>
                </a:ext>
              </a:extLst>
            </p:cNvPr>
            <p:cNvGrpSpPr/>
            <p:nvPr/>
          </p:nvGrpSpPr>
          <p:grpSpPr>
            <a:xfrm>
              <a:off x="10920536" y="2386396"/>
              <a:ext cx="581348" cy="126235"/>
              <a:chOff x="8092857" y="2035375"/>
              <a:chExt cx="581348" cy="126235"/>
            </a:xfrm>
          </p:grpSpPr>
          <p:sp>
            <p:nvSpPr>
              <p:cNvPr id="8" name="Rectangle 7">
                <a:extLst>
                  <a:ext uri="{FF2B5EF4-FFF2-40B4-BE49-F238E27FC236}">
                    <a16:creationId xmlns:a16="http://schemas.microsoft.com/office/drawing/2014/main" id="{D89DCA30-03BD-7228-8F88-27E240596674}"/>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A02214F-963A-0A66-B0EA-2B2B3024DF9D}"/>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87B911E7-1D09-C055-0621-10D7F2355055}"/>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1" name="AutoShape 34">
            <a:extLst>
              <a:ext uri="{FF2B5EF4-FFF2-40B4-BE49-F238E27FC236}">
                <a16:creationId xmlns:a16="http://schemas.microsoft.com/office/drawing/2014/main" id="{980AEFB9-7229-D5DB-7140-1FF9F31E4497}"/>
              </a:ext>
            </a:extLst>
          </p:cNvPr>
          <p:cNvSpPr>
            <a:spLocks noChangeArrowheads="1"/>
          </p:cNvSpPr>
          <p:nvPr/>
        </p:nvSpPr>
        <p:spPr bwMode="auto">
          <a:xfrm>
            <a:off x="1559496" y="3568112"/>
            <a:ext cx="2193752" cy="796920"/>
          </a:xfrm>
          <a:prstGeom prst="wedgeRoundRectCallout">
            <a:avLst>
              <a:gd name="adj1" fmla="val 36623"/>
              <a:gd name="adj2" fmla="val -125105"/>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command from iproute2</a:t>
            </a:r>
          </a:p>
        </p:txBody>
      </p:sp>
      <p:sp>
        <p:nvSpPr>
          <p:cNvPr id="12" name="AutoShape 34">
            <a:extLst>
              <a:ext uri="{FF2B5EF4-FFF2-40B4-BE49-F238E27FC236}">
                <a16:creationId xmlns:a16="http://schemas.microsoft.com/office/drawing/2014/main" id="{0AB0A9AD-EC05-7CDD-91BB-9AC59AC222E3}"/>
              </a:ext>
            </a:extLst>
          </p:cNvPr>
          <p:cNvSpPr>
            <a:spLocks noChangeArrowheads="1"/>
          </p:cNvSpPr>
          <p:nvPr/>
        </p:nvSpPr>
        <p:spPr bwMode="auto">
          <a:xfrm>
            <a:off x="2495600" y="4536523"/>
            <a:ext cx="2193752" cy="796920"/>
          </a:xfrm>
          <a:prstGeom prst="wedgeRoundRectCallout">
            <a:avLst>
              <a:gd name="adj1" fmla="val 21650"/>
              <a:gd name="adj2" fmla="val -250987"/>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operate at Layer 2</a:t>
            </a:r>
          </a:p>
        </p:txBody>
      </p:sp>
      <p:sp>
        <p:nvSpPr>
          <p:cNvPr id="13" name="AutoShape 34">
            <a:extLst>
              <a:ext uri="{FF2B5EF4-FFF2-40B4-BE49-F238E27FC236}">
                <a16:creationId xmlns:a16="http://schemas.microsoft.com/office/drawing/2014/main" id="{5A7C3A2E-7D8F-691F-9B73-F9243A7F41BD}"/>
              </a:ext>
            </a:extLst>
          </p:cNvPr>
          <p:cNvSpPr>
            <a:spLocks noChangeArrowheads="1"/>
          </p:cNvSpPr>
          <p:nvPr/>
        </p:nvSpPr>
        <p:spPr bwMode="auto">
          <a:xfrm>
            <a:off x="4118272" y="5412894"/>
            <a:ext cx="2193752" cy="796920"/>
          </a:xfrm>
          <a:prstGeom prst="wedgeRoundRectCallout">
            <a:avLst>
              <a:gd name="adj1" fmla="val 17199"/>
              <a:gd name="adj2" fmla="val -365729"/>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device to be set = eth0</a:t>
            </a:r>
          </a:p>
        </p:txBody>
      </p:sp>
      <p:sp>
        <p:nvSpPr>
          <p:cNvPr id="14" name="AutoShape 34">
            <a:extLst>
              <a:ext uri="{FF2B5EF4-FFF2-40B4-BE49-F238E27FC236}">
                <a16:creationId xmlns:a16="http://schemas.microsoft.com/office/drawing/2014/main" id="{6C1A481D-C493-2ED9-48EE-CE15AFE688F7}"/>
              </a:ext>
            </a:extLst>
          </p:cNvPr>
          <p:cNvSpPr>
            <a:spLocks noChangeArrowheads="1"/>
          </p:cNvSpPr>
          <p:nvPr/>
        </p:nvSpPr>
        <p:spPr bwMode="auto">
          <a:xfrm>
            <a:off x="6456040" y="4226101"/>
            <a:ext cx="3076624" cy="1585253"/>
          </a:xfrm>
          <a:prstGeom prst="wedgeRoundRectCallout">
            <a:avLst>
              <a:gd name="adj1" fmla="val -38723"/>
              <a:gd name="adj2" fmla="val -133484"/>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what needs to be set: the layer 2 address (e.g., the MAC address)</a:t>
            </a:r>
          </a:p>
        </p:txBody>
      </p:sp>
      <p:sp>
        <p:nvSpPr>
          <p:cNvPr id="15" name="AutoShape 34">
            <a:extLst>
              <a:ext uri="{FF2B5EF4-FFF2-40B4-BE49-F238E27FC236}">
                <a16:creationId xmlns:a16="http://schemas.microsoft.com/office/drawing/2014/main" id="{C1B0787E-66FA-C6A7-F6F1-BE0337429174}"/>
              </a:ext>
            </a:extLst>
          </p:cNvPr>
          <p:cNvSpPr>
            <a:spLocks noChangeArrowheads="1"/>
          </p:cNvSpPr>
          <p:nvPr/>
        </p:nvSpPr>
        <p:spPr bwMode="auto">
          <a:xfrm>
            <a:off x="9719538" y="4970123"/>
            <a:ext cx="2193752" cy="796920"/>
          </a:xfrm>
          <a:prstGeom prst="wedgeRoundRectCallout">
            <a:avLst>
              <a:gd name="adj1" fmla="val -67753"/>
              <a:gd name="adj2" fmla="val -299069"/>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new MAC address</a:t>
            </a:r>
          </a:p>
        </p:txBody>
      </p:sp>
    </p:spTree>
    <p:extLst>
      <p:ext uri="{BB962C8B-B14F-4D97-AF65-F5344CB8AC3E}">
        <p14:creationId xmlns:p14="http://schemas.microsoft.com/office/powerpoint/2010/main" val="85086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482F6-C56A-9464-312D-F89061E3A1C2}"/>
              </a:ext>
            </a:extLst>
          </p:cNvPr>
          <p:cNvSpPr>
            <a:spLocks noGrp="1"/>
          </p:cNvSpPr>
          <p:nvPr>
            <p:ph type="title"/>
          </p:nvPr>
        </p:nvSpPr>
        <p:spPr/>
        <p:txBody>
          <a:bodyPr/>
          <a:lstStyle/>
          <a:p>
            <a:r>
              <a:rPr lang="en-GB" dirty="0"/>
              <a:t>remarks</a:t>
            </a:r>
          </a:p>
        </p:txBody>
      </p:sp>
      <p:sp>
        <p:nvSpPr>
          <p:cNvPr id="3" name="Date Placeholder 2">
            <a:extLst>
              <a:ext uri="{FF2B5EF4-FFF2-40B4-BE49-F238E27FC236}">
                <a16:creationId xmlns:a16="http://schemas.microsoft.com/office/drawing/2014/main" id="{A8BDF5E9-E5DE-C368-F7B1-141FDE1C6030}"/>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6674AAEF-6D4D-FE4A-8EFC-D39019D51849}"/>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F2482215-8863-E9C4-02B4-1DA300359FD9}"/>
              </a:ext>
            </a:extLst>
          </p:cNvPr>
          <p:cNvSpPr>
            <a:spLocks noGrp="1"/>
          </p:cNvSpPr>
          <p:nvPr>
            <p:ph type="body" idx="1"/>
          </p:nvPr>
        </p:nvSpPr>
        <p:spPr/>
        <p:txBody>
          <a:bodyPr/>
          <a:lstStyle/>
          <a:p>
            <a:r>
              <a:rPr lang="en-GB" dirty="0"/>
              <a:t>the used image is "</a:t>
            </a:r>
            <a:r>
              <a:rPr lang="en-GB" dirty="0" err="1"/>
              <a:t>kathara</a:t>
            </a:r>
            <a:r>
              <a:rPr lang="en-GB" dirty="0"/>
              <a:t>/base"</a:t>
            </a:r>
          </a:p>
          <a:p>
            <a:pPr lvl="1"/>
            <a:r>
              <a:rPr lang="en-GB" dirty="0"/>
              <a:t>contains basic networking tools</a:t>
            </a:r>
          </a:p>
          <a:p>
            <a:r>
              <a:rPr lang="en-GB" dirty="0"/>
              <a:t>IPv6 is used in specific labs</a:t>
            </a:r>
          </a:p>
          <a:p>
            <a:pPr lvl="1"/>
            <a:r>
              <a:rPr lang="en-GB" dirty="0"/>
              <a:t>get used to add the flag so it won't create problems when IPv6 is used</a:t>
            </a:r>
          </a:p>
        </p:txBody>
      </p:sp>
    </p:spTree>
    <p:extLst>
      <p:ext uri="{BB962C8B-B14F-4D97-AF65-F5344CB8AC3E}">
        <p14:creationId xmlns:p14="http://schemas.microsoft.com/office/powerpoint/2010/main" val="4119161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FEEF84-1875-6258-041D-286D00A36316}"/>
              </a:ext>
            </a:extLst>
          </p:cNvPr>
          <p:cNvSpPr>
            <a:spLocks noGrp="1"/>
          </p:cNvSpPr>
          <p:nvPr>
            <p:ph type="title"/>
          </p:nvPr>
        </p:nvSpPr>
        <p:spPr/>
        <p:txBody>
          <a:bodyPr/>
          <a:lstStyle/>
          <a:p>
            <a:r>
              <a:rPr lang="en-GB" noProof="0" dirty="0"/>
              <a:t>question</a:t>
            </a:r>
          </a:p>
        </p:txBody>
      </p:sp>
      <p:sp>
        <p:nvSpPr>
          <p:cNvPr id="3" name="Date Placeholder 2">
            <a:extLst>
              <a:ext uri="{FF2B5EF4-FFF2-40B4-BE49-F238E27FC236}">
                <a16:creationId xmlns:a16="http://schemas.microsoft.com/office/drawing/2014/main" id="{C49C5D5F-07D5-04BC-1540-82E332045001}"/>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20C0C989-0A15-1B8C-64C0-62C7856655B1}"/>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9DE69036-2532-DF60-7F83-42B95772078F}"/>
              </a:ext>
            </a:extLst>
          </p:cNvPr>
          <p:cNvSpPr>
            <a:spLocks noGrp="1"/>
          </p:cNvSpPr>
          <p:nvPr>
            <p:ph type="subTitle" idx="1"/>
          </p:nvPr>
        </p:nvSpPr>
        <p:spPr>
          <a:xfrm>
            <a:off x="1828800" y="3645024"/>
            <a:ext cx="8534400" cy="1224136"/>
          </a:xfrm>
        </p:spPr>
        <p:txBody>
          <a:bodyPr/>
          <a:lstStyle/>
          <a:p>
            <a:r>
              <a:rPr lang="en-GB" noProof="0" dirty="0"/>
              <a:t>two computers on the same LAN; can communicate?</a:t>
            </a:r>
          </a:p>
        </p:txBody>
      </p:sp>
    </p:spTree>
    <p:extLst>
      <p:ext uri="{BB962C8B-B14F-4D97-AF65-F5344CB8AC3E}">
        <p14:creationId xmlns:p14="http://schemas.microsoft.com/office/powerpoint/2010/main" val="1594554934"/>
      </p:ext>
    </p:extLst>
  </p:cSld>
  <p:clrMapOvr>
    <a:masterClrMapping/>
  </p:clrMapOvr>
</p:sld>
</file>

<file path=ppt/theme/theme1.xml><?xml version="1.0" encoding="utf-8"?>
<a:theme xmlns:a="http://schemas.openxmlformats.org/drawingml/2006/main" name="slides-template">
  <a:themeElements>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fontScheme name="slides-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de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lides-template 13">
        <a:dk1>
          <a:srgbClr val="000000"/>
        </a:dk1>
        <a:lt1>
          <a:srgbClr val="FFFFFF"/>
        </a:lt1>
        <a:dk2>
          <a:srgbClr val="FF0000"/>
        </a:dk2>
        <a:lt2>
          <a:srgbClr val="808080"/>
        </a:lt2>
        <a:accent1>
          <a:srgbClr val="99C4DF"/>
        </a:accent1>
        <a:accent2>
          <a:srgbClr val="FCEA04"/>
        </a:accent2>
        <a:accent3>
          <a:srgbClr val="FFFFFF"/>
        </a:accent3>
        <a:accent4>
          <a:srgbClr val="000000"/>
        </a:accent4>
        <a:accent5>
          <a:srgbClr val="CADEEC"/>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CEF9E157-3A07-1948-A978-1A0E0EF844D0}" vid="{6931B5DE-37A9-0140-8222-582175C387CF}"/>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70582509-6503-4e16-ac53-25dcf1924cfe" xsi:nil="true"/>
    <lcf76f155ced4ddcb4097134ff3c332f xmlns="faf22b50-f0a0-4d09-82e4-8fc7d61b3459">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C5B3E3AE4FA4C4F9C1F8597543882A5" ma:contentTypeVersion="17" ma:contentTypeDescription="Create a new document." ma:contentTypeScope="" ma:versionID="4815d3abbfc0877e78553e5fbd222dd0">
  <xsd:schema xmlns:xsd="http://www.w3.org/2001/XMLSchema" xmlns:xs="http://www.w3.org/2001/XMLSchema" xmlns:p="http://schemas.microsoft.com/office/2006/metadata/properties" xmlns:ns2="faf22b50-f0a0-4d09-82e4-8fc7d61b3459" xmlns:ns3="70582509-6503-4e16-ac53-25dcf1924cfe" targetNamespace="http://schemas.microsoft.com/office/2006/metadata/properties" ma:root="true" ma:fieldsID="c30c814db75800452b5622f0094398ee" ns2:_="" ns3:_="">
    <xsd:import namespace="faf22b50-f0a0-4d09-82e4-8fc7d61b3459"/>
    <xsd:import namespace="70582509-6503-4e16-ac53-25dcf1924cf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element ref="ns2:lcf76f155ced4ddcb4097134ff3c332f" minOccurs="0"/>
                <xsd:element ref="ns3:TaxCatchAll"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f22b50-f0a0-4d09-82e4-8fc7d61b34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b7b5d8e-dff7-4066-a657-d577acaf2b7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582509-6503-4e16-ac53-25dcf1924cfe"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d785c227-90cc-4cc7-af8e-88d8a51a8c56}" ma:internalName="TaxCatchAll" ma:showField="CatchAllData" ma:web="70582509-6503-4e16-ac53-25dcf1924cfe">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9C3EC7-27AC-4C8D-85A7-50A0B101EB84}">
  <ds:schemaRefs>
    <ds:schemaRef ds:uri="http://schemas.microsoft.com/sharepoint/v3/contenttype/forms"/>
  </ds:schemaRefs>
</ds:datastoreItem>
</file>

<file path=customXml/itemProps2.xml><?xml version="1.0" encoding="utf-8"?>
<ds:datastoreItem xmlns:ds="http://schemas.openxmlformats.org/officeDocument/2006/customXml" ds:itemID="{210698B1-0B92-4468-8E4C-F577BE605DE6}">
  <ds:schemaRefs>
    <ds:schemaRef ds:uri="http://schemas.microsoft.com/office/2006/metadata/properties"/>
    <ds:schemaRef ds:uri="http://schemas.microsoft.com/office/infopath/2007/PartnerControls"/>
    <ds:schemaRef ds:uri="70582509-6503-4e16-ac53-25dcf1924cfe"/>
    <ds:schemaRef ds:uri="faf22b50-f0a0-4d09-82e4-8fc7d61b3459"/>
  </ds:schemaRefs>
</ds:datastoreItem>
</file>

<file path=customXml/itemProps3.xml><?xml version="1.0" encoding="utf-8"?>
<ds:datastoreItem xmlns:ds="http://schemas.openxmlformats.org/officeDocument/2006/customXml" ds:itemID="{597CEDAA-0CDC-486F-A510-CFDFA8B4F2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f22b50-f0a0-4d09-82e4-8fc7d61b3459"/>
    <ds:schemaRef ds:uri="70582509-6503-4e16-ac53-25dcf1924c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Kathara Template new Logo</Template>
  <TotalTime>320</TotalTime>
  <Words>2217</Words>
  <Application>Microsoft Office PowerPoint</Application>
  <PresentationFormat>Widescreen</PresentationFormat>
  <Paragraphs>298</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Courier New</vt:lpstr>
      <vt:lpstr>Lucida Console</vt:lpstr>
      <vt:lpstr>Tahoma</vt:lpstr>
      <vt:lpstr>Times New Roman</vt:lpstr>
      <vt:lpstr>Wingdings</vt:lpstr>
      <vt:lpstr>slides-template</vt:lpstr>
      <vt:lpstr>Kathará lab</vt:lpstr>
      <vt:lpstr>Copyright notice</vt:lpstr>
      <vt:lpstr>topology</vt:lpstr>
      <vt:lpstr>the lab.conf</vt:lpstr>
      <vt:lpstr>the lab.conf</vt:lpstr>
      <vt:lpstr>MAC addresses and Kathará</vt:lpstr>
      <vt:lpstr>change the default MAC address</vt:lpstr>
      <vt:lpstr>remarks</vt:lpstr>
      <vt:lpstr>question</vt:lpstr>
      <vt:lpstr>question</vt:lpstr>
      <vt:lpstr>ethernet frames</vt:lpstr>
      <vt:lpstr>a small reminder</vt:lpstr>
      <vt:lpstr>the lab – a second version</vt:lpstr>
      <vt:lpstr>let's start the lab</vt:lpstr>
      <vt:lpstr>scapy</vt:lpstr>
      <vt:lpstr>entering the scapy shell</vt:lpstr>
      <vt:lpstr>exiting the scapy shell</vt:lpstr>
      <vt:lpstr>crafting an ethernet frame</vt:lpstr>
      <vt:lpstr>sending an ethernet frame</vt:lpstr>
      <vt:lpstr>BEWARE</vt:lpstr>
      <vt:lpstr>what after sending?</vt:lpstr>
      <vt:lpstr>a packet sniffer</vt:lpstr>
      <vt:lpstr>wireshark</vt:lpstr>
      <vt:lpstr>using wireshark in Kathará</vt:lpstr>
      <vt:lpstr>add the wireshark device to a lab</vt:lpstr>
      <vt:lpstr>restart the lab</vt:lpstr>
      <vt:lpstr>open Wireshark</vt:lpstr>
      <vt:lpstr>topology with Wireshark</vt:lpstr>
      <vt:lpstr>connect wireshark to the CD</vt:lpstr>
      <vt:lpstr>topology with Wireshark – 2nd version</vt:lpstr>
      <vt:lpstr>notice about the wireshark device</vt:lpstr>
      <vt:lpstr>sniffing the first packet – part 1</vt:lpstr>
      <vt:lpstr>sniffing the first packet – part 2</vt:lpstr>
      <vt:lpstr>sniffing the packet – part 3</vt:lpstr>
      <vt:lpstr>sniffing the packet – part 4</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Introduction to Netkit</dc:subject>
  <dc:creator>Lorenzo Ariemma</dc:creator>
  <cp:keywords>Netkit, Introduction</cp:keywords>
  <cp:lastModifiedBy>Tommaso Caiazzi</cp:lastModifiedBy>
  <cp:revision>5</cp:revision>
  <cp:lastPrinted>2001-12-19T21:14:42Z</cp:lastPrinted>
  <dcterms:created xsi:type="dcterms:W3CDTF">2023-10-22T09:54:37Z</dcterms:created>
  <dcterms:modified xsi:type="dcterms:W3CDTF">2024-09-10T12:22:38Z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patrigna@dia.uniroma3.it</vt:lpwstr>
  </property>
  <property fmtid="{D5CDD505-2E9C-101B-9397-08002B2CF9AE}" pid="8" name="HomePage">
    <vt:lpwstr>http://www.dia.uniroma3.it/~patrigna</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C:\titto\teaching\ie</vt:lpwstr>
  </property>
  <property fmtid="{D5CDD505-2E9C-101B-9397-08002B2CF9AE}" pid="22" name="ContentTypeId">
    <vt:lpwstr>0x0101001C5B3E3AE4FA4C4F9C1F8597543882A5</vt:lpwstr>
  </property>
  <property fmtid="{D5CDD505-2E9C-101B-9397-08002B2CF9AE}" pid="23" name="MediaServiceImageTags">
    <vt:lpwstr/>
  </property>
</Properties>
</file>