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5" r:id="rId1"/>
  </p:sldMasterIdLst>
  <p:notesMasterIdLst>
    <p:notesMasterId r:id="rId21"/>
  </p:notesMasterIdLst>
  <p:handoutMasterIdLst>
    <p:handoutMasterId r:id="rId22"/>
  </p:handoutMasterIdLst>
  <p:sldIdLst>
    <p:sldId id="353" r:id="rId2"/>
    <p:sldId id="392" r:id="rId3"/>
    <p:sldId id="343" r:id="rId4"/>
    <p:sldId id="399" r:id="rId5"/>
    <p:sldId id="401" r:id="rId6"/>
    <p:sldId id="403" r:id="rId7"/>
    <p:sldId id="409" r:id="rId8"/>
    <p:sldId id="404" r:id="rId9"/>
    <p:sldId id="405" r:id="rId10"/>
    <p:sldId id="406" r:id="rId11"/>
    <p:sldId id="407" r:id="rId12"/>
    <p:sldId id="408" r:id="rId13"/>
    <p:sldId id="410" r:id="rId14"/>
    <p:sldId id="411" r:id="rId15"/>
    <p:sldId id="415" r:id="rId16"/>
    <p:sldId id="412" r:id="rId17"/>
    <p:sldId id="413" r:id="rId18"/>
    <p:sldId id="414" r:id="rId19"/>
    <p:sldId id="416"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C2297-B20D-6F4D-A9F0-DB2ECE2A8EC1}" v="27" dt="2023-10-24T14:31:05.350"/>
    <p1510:client id="{F021DC0F-27AB-490C-91D6-E957E59ABC28}" v="44" dt="2023-10-24T14:10:46.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7" autoAdjust="0"/>
    <p:restoredTop sz="94719" autoAdjust="0"/>
  </p:normalViewPr>
  <p:slideViewPr>
    <p:cSldViewPr showGuides="1">
      <p:cViewPr varScale="1">
        <p:scale>
          <a:sx n="91" d="100"/>
          <a:sy n="91" d="100"/>
        </p:scale>
        <p:origin x="936" y="48"/>
      </p:cViewPr>
      <p:guideLst>
        <p:guide orient="horz" pos="2160"/>
        <p:guide pos="3840"/>
      </p:guideLst>
    </p:cSldViewPr>
  </p:slideViewPr>
  <p:outlineViewPr>
    <p:cViewPr>
      <p:scale>
        <a:sx n="33" d="100"/>
        <a:sy n="33" d="100"/>
      </p:scale>
      <p:origin x="0" y="-582"/>
    </p:cViewPr>
  </p:outlineViewPr>
  <p:notesTextViewPr>
    <p:cViewPr>
      <p:scale>
        <a:sx n="100" d="100"/>
        <a:sy n="100" d="100"/>
      </p:scale>
      <p:origin x="0" y="0"/>
    </p:cViewPr>
  </p:notesTextViewPr>
  <p:sorterViewPr>
    <p:cViewPr>
      <p:scale>
        <a:sx n="100" d="100"/>
        <a:sy n="100" d="100"/>
      </p:scale>
      <p:origin x="0" y="39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Ariemma" userId="359e4d9b-18ad-408c-9e1b-373fb95ff396" providerId="ADAL" clId="{D868C4EE-85F1-457A-A52F-8E53045901B2}"/>
    <pc:docChg chg="undo redo custSel addSld delSld modSld modMainMaster modNotesMaster">
      <pc:chgData name="Lorenzo Ariemma" userId="359e4d9b-18ad-408c-9e1b-373fb95ff396" providerId="ADAL" clId="{D868C4EE-85F1-457A-A52F-8E53045901B2}" dt="2023-10-22T17:20:22.433" v="4235" actId="47"/>
      <pc:docMkLst>
        <pc:docMk/>
      </pc:docMkLst>
      <pc:sldChg chg="addSp delSp modSp mod">
        <pc:chgData name="Lorenzo Ariemma" userId="359e4d9b-18ad-408c-9e1b-373fb95ff396" providerId="ADAL" clId="{D868C4EE-85F1-457A-A52F-8E53045901B2}" dt="2023-10-22T09:28:42.674" v="158" actId="20577"/>
        <pc:sldMkLst>
          <pc:docMk/>
          <pc:sldMk cId="0" sldId="343"/>
        </pc:sldMkLst>
        <pc:spChg chg="mod">
          <ac:chgData name="Lorenzo Ariemma" userId="359e4d9b-18ad-408c-9e1b-373fb95ff396" providerId="ADAL" clId="{D868C4EE-85F1-457A-A52F-8E53045901B2}" dt="2023-10-22T09:17:17.470" v="1"/>
          <ac:spMkLst>
            <pc:docMk/>
            <pc:sldMk cId="0" sldId="343"/>
            <ac:spMk id="20" creationId="{C37B855B-D10C-E814-DD93-A0D53066CA33}"/>
          </ac:spMkLst>
        </pc:spChg>
        <pc:spChg chg="mod">
          <ac:chgData name="Lorenzo Ariemma" userId="359e4d9b-18ad-408c-9e1b-373fb95ff396" providerId="ADAL" clId="{D868C4EE-85F1-457A-A52F-8E53045901B2}" dt="2023-10-22T09:17:17.470" v="1"/>
          <ac:spMkLst>
            <pc:docMk/>
            <pc:sldMk cId="0" sldId="343"/>
            <ac:spMk id="21" creationId="{46378394-FE4C-C0DA-CF5F-39C21EA47037}"/>
          </ac:spMkLst>
        </pc:spChg>
        <pc:spChg chg="mod">
          <ac:chgData name="Lorenzo Ariemma" userId="359e4d9b-18ad-408c-9e1b-373fb95ff396" providerId="ADAL" clId="{D868C4EE-85F1-457A-A52F-8E53045901B2}" dt="2023-10-22T09:17:17.470" v="1"/>
          <ac:spMkLst>
            <pc:docMk/>
            <pc:sldMk cId="0" sldId="343"/>
            <ac:spMk id="18435" creationId="{485C2A12-C75D-B576-DC60-BEADE5A36484}"/>
          </ac:spMkLst>
        </pc:spChg>
        <pc:spChg chg="mod">
          <ac:chgData name="Lorenzo Ariemma" userId="359e4d9b-18ad-408c-9e1b-373fb95ff396" providerId="ADAL" clId="{D868C4EE-85F1-457A-A52F-8E53045901B2}" dt="2023-10-22T09:28:42.674" v="158" actId="20577"/>
          <ac:spMkLst>
            <pc:docMk/>
            <pc:sldMk cId="0" sldId="343"/>
            <ac:spMk id="18436" creationId="{0CDC7AED-200C-A4F8-6A5D-5E4FF59D46EB}"/>
          </ac:spMkLst>
        </pc:spChg>
        <pc:spChg chg="mod">
          <ac:chgData name="Lorenzo Ariemma" userId="359e4d9b-18ad-408c-9e1b-373fb95ff396" providerId="ADAL" clId="{D868C4EE-85F1-457A-A52F-8E53045901B2}" dt="2023-10-22T09:26:03.629" v="72" actId="1076"/>
          <ac:spMkLst>
            <pc:docMk/>
            <pc:sldMk cId="0" sldId="343"/>
            <ac:spMk id="18439" creationId="{CF37272F-F12E-5792-9C1D-E68F24F37670}"/>
          </ac:spMkLst>
        </pc:spChg>
        <pc:spChg chg="mod">
          <ac:chgData name="Lorenzo Ariemma" userId="359e4d9b-18ad-408c-9e1b-373fb95ff396" providerId="ADAL" clId="{D868C4EE-85F1-457A-A52F-8E53045901B2}" dt="2023-10-22T09:28:33.037" v="152" actId="6549"/>
          <ac:spMkLst>
            <pc:docMk/>
            <pc:sldMk cId="0" sldId="343"/>
            <ac:spMk id="18440" creationId="{48A2809E-8A89-DB9A-8662-752BB6DBDE43}"/>
          </ac:spMkLst>
        </pc:spChg>
        <pc:spChg chg="mod">
          <ac:chgData name="Lorenzo Ariemma" userId="359e4d9b-18ad-408c-9e1b-373fb95ff396" providerId="ADAL" clId="{D868C4EE-85F1-457A-A52F-8E53045901B2}" dt="2023-10-22T09:28:38.231" v="154" actId="20577"/>
          <ac:spMkLst>
            <pc:docMk/>
            <pc:sldMk cId="0" sldId="343"/>
            <ac:spMk id="18441" creationId="{15A71BFB-6D4F-B268-674D-9CBB05F3342C}"/>
          </ac:spMkLst>
        </pc:spChg>
        <pc:spChg chg="mod">
          <ac:chgData name="Lorenzo Ariemma" userId="359e4d9b-18ad-408c-9e1b-373fb95ff396" providerId="ADAL" clId="{D868C4EE-85F1-457A-A52F-8E53045901B2}" dt="2023-10-22T09:28:40.626" v="156" actId="20577"/>
          <ac:spMkLst>
            <pc:docMk/>
            <pc:sldMk cId="0" sldId="343"/>
            <ac:spMk id="18442" creationId="{366AE003-B052-5EDF-33C8-F830EB328D50}"/>
          </ac:spMkLst>
        </pc:spChg>
        <pc:spChg chg="mod">
          <ac:chgData name="Lorenzo Ariemma" userId="359e4d9b-18ad-408c-9e1b-373fb95ff396" providerId="ADAL" clId="{D868C4EE-85F1-457A-A52F-8E53045901B2}" dt="2023-10-22T09:25:38.220" v="68" actId="1076"/>
          <ac:spMkLst>
            <pc:docMk/>
            <pc:sldMk cId="0" sldId="343"/>
            <ac:spMk id="18445" creationId="{80274F87-6D63-E397-4F22-E1E9148B24FD}"/>
          </ac:spMkLst>
        </pc:spChg>
        <pc:spChg chg="mod">
          <ac:chgData name="Lorenzo Ariemma" userId="359e4d9b-18ad-408c-9e1b-373fb95ff396" providerId="ADAL" clId="{D868C4EE-85F1-457A-A52F-8E53045901B2}" dt="2023-10-22T09:25:35.002" v="67" actId="1076"/>
          <ac:spMkLst>
            <pc:docMk/>
            <pc:sldMk cId="0" sldId="343"/>
            <ac:spMk id="18446" creationId="{D1D08B49-A51A-E67F-91EB-4902AFC1C8F7}"/>
          </ac:spMkLst>
        </pc:spChg>
        <pc:spChg chg="mod">
          <ac:chgData name="Lorenzo Ariemma" userId="359e4d9b-18ad-408c-9e1b-373fb95ff396" providerId="ADAL" clId="{D868C4EE-85F1-457A-A52F-8E53045901B2}" dt="2023-10-22T09:26:17.297" v="74" actId="1076"/>
          <ac:spMkLst>
            <pc:docMk/>
            <pc:sldMk cId="0" sldId="343"/>
            <ac:spMk id="18448" creationId="{B54196C1-113C-45B1-D72F-25B3F162CD20}"/>
          </ac:spMkLst>
        </pc:spChg>
        <pc:spChg chg="mod">
          <ac:chgData name="Lorenzo Ariemma" userId="359e4d9b-18ad-408c-9e1b-373fb95ff396" providerId="ADAL" clId="{D868C4EE-85F1-457A-A52F-8E53045901B2}" dt="2023-10-22T09:24:48.203" v="54" actId="1076"/>
          <ac:spMkLst>
            <pc:docMk/>
            <pc:sldMk cId="0" sldId="343"/>
            <ac:spMk id="18449" creationId="{FA9D1D0E-A5EE-207C-4227-4B3BCA5D5AB2}"/>
          </ac:spMkLst>
        </pc:spChg>
        <pc:spChg chg="mod">
          <ac:chgData name="Lorenzo Ariemma" userId="359e4d9b-18ad-408c-9e1b-373fb95ff396" providerId="ADAL" clId="{D868C4EE-85F1-457A-A52F-8E53045901B2}" dt="2023-10-22T09:25:28.431" v="64" actId="1076"/>
          <ac:spMkLst>
            <pc:docMk/>
            <pc:sldMk cId="0" sldId="343"/>
            <ac:spMk id="18450" creationId="{DDC5271A-FD6C-7BB9-4FC2-92F0DA520AC4}"/>
          </ac:spMkLst>
        </pc:spChg>
        <pc:spChg chg="mod">
          <ac:chgData name="Lorenzo Ariemma" userId="359e4d9b-18ad-408c-9e1b-373fb95ff396" providerId="ADAL" clId="{D868C4EE-85F1-457A-A52F-8E53045901B2}" dt="2023-10-22T09:23:58.211" v="40" actId="1076"/>
          <ac:spMkLst>
            <pc:docMk/>
            <pc:sldMk cId="0" sldId="343"/>
            <ac:spMk id="18451" creationId="{4C9E0AC1-18B6-B6EE-6702-61B46AAD8A6A}"/>
          </ac:spMkLst>
        </pc:spChg>
        <pc:spChg chg="mod">
          <ac:chgData name="Lorenzo Ariemma" userId="359e4d9b-18ad-408c-9e1b-373fb95ff396" providerId="ADAL" clId="{D868C4EE-85F1-457A-A52F-8E53045901B2}" dt="2023-10-22T09:25:55.891" v="70" actId="1076"/>
          <ac:spMkLst>
            <pc:docMk/>
            <pc:sldMk cId="0" sldId="343"/>
            <ac:spMk id="18452" creationId="{67929729-88D9-4B6E-A936-FC46065A53F0}"/>
          </ac:spMkLst>
        </pc:spChg>
        <pc:spChg chg="mod">
          <ac:chgData name="Lorenzo Ariemma" userId="359e4d9b-18ad-408c-9e1b-373fb95ff396" providerId="ADAL" clId="{D868C4EE-85F1-457A-A52F-8E53045901B2}" dt="2023-10-22T09:24:51.597" v="55" actId="1076"/>
          <ac:spMkLst>
            <pc:docMk/>
            <pc:sldMk cId="0" sldId="343"/>
            <ac:spMk id="18453" creationId="{FDA573EE-B52F-BA87-BD38-A8EDF6324F96}"/>
          </ac:spMkLst>
        </pc:spChg>
        <pc:spChg chg="mod">
          <ac:chgData name="Lorenzo Ariemma" userId="359e4d9b-18ad-408c-9e1b-373fb95ff396" providerId="ADAL" clId="{D868C4EE-85F1-457A-A52F-8E53045901B2}" dt="2023-10-22T09:25:31.339" v="66" actId="1076"/>
          <ac:spMkLst>
            <pc:docMk/>
            <pc:sldMk cId="0" sldId="343"/>
            <ac:spMk id="18454" creationId="{424D80E9-723C-6C9D-0597-FD9510B8F9BF}"/>
          </ac:spMkLst>
        </pc:spChg>
        <pc:spChg chg="mod">
          <ac:chgData name="Lorenzo Ariemma" userId="359e4d9b-18ad-408c-9e1b-373fb95ff396" providerId="ADAL" clId="{D868C4EE-85F1-457A-A52F-8E53045901B2}" dt="2023-10-22T09:26:20.566" v="75" actId="1076"/>
          <ac:spMkLst>
            <pc:docMk/>
            <pc:sldMk cId="0" sldId="343"/>
            <ac:spMk id="18455" creationId="{7B47AB31-3A4C-CE68-7CF4-FFAD66823414}"/>
          </ac:spMkLst>
        </pc:spChg>
        <pc:spChg chg="mod">
          <ac:chgData name="Lorenzo Ariemma" userId="359e4d9b-18ad-408c-9e1b-373fb95ff396" providerId="ADAL" clId="{D868C4EE-85F1-457A-A52F-8E53045901B2}" dt="2023-10-22T09:26:00.177" v="71" actId="1076"/>
          <ac:spMkLst>
            <pc:docMk/>
            <pc:sldMk cId="0" sldId="343"/>
            <ac:spMk id="18456" creationId="{6DD11943-D604-8E33-638B-16D80FE374E5}"/>
          </ac:spMkLst>
        </pc:spChg>
        <pc:spChg chg="mod">
          <ac:chgData name="Lorenzo Ariemma" userId="359e4d9b-18ad-408c-9e1b-373fb95ff396" providerId="ADAL" clId="{D868C4EE-85F1-457A-A52F-8E53045901B2}" dt="2023-10-22T09:24:10.778" v="46" actId="1076"/>
          <ac:spMkLst>
            <pc:docMk/>
            <pc:sldMk cId="0" sldId="343"/>
            <ac:spMk id="18457" creationId="{E95C68D5-ABA4-0159-AFA9-B1FDBA4AF781}"/>
          </ac:spMkLst>
        </pc:spChg>
        <pc:spChg chg="mod">
          <ac:chgData name="Lorenzo Ariemma" userId="359e4d9b-18ad-408c-9e1b-373fb95ff396" providerId="ADAL" clId="{D868C4EE-85F1-457A-A52F-8E53045901B2}" dt="2023-10-22T09:24:14.745" v="51" actId="403"/>
          <ac:spMkLst>
            <pc:docMk/>
            <pc:sldMk cId="0" sldId="343"/>
            <ac:spMk id="18458" creationId="{A953ABA9-C557-3A0D-067C-2C9EAA353E19}"/>
          </ac:spMkLst>
        </pc:spChg>
        <pc:grpChg chg="mod">
          <ac:chgData name="Lorenzo Ariemma" userId="359e4d9b-18ad-408c-9e1b-373fb95ff396" providerId="ADAL" clId="{D868C4EE-85F1-457A-A52F-8E53045901B2}" dt="2023-10-22T09:24:10.778" v="46" actId="1076"/>
          <ac:grpSpMkLst>
            <pc:docMk/>
            <pc:sldMk cId="0" sldId="343"/>
            <ac:grpSpMk id="18437" creationId="{11EC0EB0-C7CC-1773-75EE-137ECD297EA0}"/>
          </ac:grpSpMkLst>
        </pc:grpChg>
        <pc:cxnChg chg="add mod">
          <ac:chgData name="Lorenzo Ariemma" userId="359e4d9b-18ad-408c-9e1b-373fb95ff396" providerId="ADAL" clId="{D868C4EE-85F1-457A-A52F-8E53045901B2}" dt="2023-10-22T09:25:14.355" v="60" actId="14100"/>
          <ac:cxnSpMkLst>
            <pc:docMk/>
            <pc:sldMk cId="0" sldId="343"/>
            <ac:cxnSpMk id="6" creationId="{37B7C272-BE21-B244-1353-1BEA6A23624C}"/>
          </ac:cxnSpMkLst>
        </pc:cxnChg>
        <pc:cxnChg chg="add mod">
          <ac:chgData name="Lorenzo Ariemma" userId="359e4d9b-18ad-408c-9e1b-373fb95ff396" providerId="ADAL" clId="{D868C4EE-85F1-457A-A52F-8E53045901B2}" dt="2023-10-22T09:25:25.394" v="63" actId="14100"/>
          <ac:cxnSpMkLst>
            <pc:docMk/>
            <pc:sldMk cId="0" sldId="343"/>
            <ac:cxnSpMk id="10" creationId="{4B64AC71-BF4B-CAD0-59BE-B90141E71E14}"/>
          </ac:cxnSpMkLst>
        </pc:cxnChg>
        <pc:cxnChg chg="del mod">
          <ac:chgData name="Lorenzo Ariemma" userId="359e4d9b-18ad-408c-9e1b-373fb95ff396" providerId="ADAL" clId="{D868C4EE-85F1-457A-A52F-8E53045901B2}" dt="2023-10-22T09:23:12.113" v="29" actId="478"/>
          <ac:cxnSpMkLst>
            <pc:docMk/>
            <pc:sldMk cId="0" sldId="343"/>
            <ac:cxnSpMk id="15" creationId="{C23E8CE2-83D7-A9A1-55E5-975C63CD8190}"/>
          </ac:cxnSpMkLst>
        </pc:cxnChg>
        <pc:cxnChg chg="add">
          <ac:chgData name="Lorenzo Ariemma" userId="359e4d9b-18ad-408c-9e1b-373fb95ff396" providerId="ADAL" clId="{D868C4EE-85F1-457A-A52F-8E53045901B2}" dt="2023-10-22T09:25:52.582" v="69" actId="11529"/>
          <ac:cxnSpMkLst>
            <pc:docMk/>
            <pc:sldMk cId="0" sldId="343"/>
            <ac:cxnSpMk id="17" creationId="{D2DC7747-9EEB-9EBE-58E9-15C953C624F5}"/>
          </ac:cxnSpMkLst>
        </pc:cxnChg>
        <pc:cxnChg chg="add">
          <ac:chgData name="Lorenzo Ariemma" userId="359e4d9b-18ad-408c-9e1b-373fb95ff396" providerId="ADAL" clId="{D868C4EE-85F1-457A-A52F-8E53045901B2}" dt="2023-10-22T09:26:13.575" v="73" actId="11529"/>
          <ac:cxnSpMkLst>
            <pc:docMk/>
            <pc:sldMk cId="0" sldId="343"/>
            <ac:cxnSpMk id="19" creationId="{B4532BC6-DCAA-3BB1-70E5-66028C50E983}"/>
          </ac:cxnSpMkLst>
        </pc:cxnChg>
        <pc:cxnChg chg="del mod">
          <ac:chgData name="Lorenzo Ariemma" userId="359e4d9b-18ad-408c-9e1b-373fb95ff396" providerId="ADAL" clId="{D868C4EE-85F1-457A-A52F-8E53045901B2}" dt="2023-10-22T09:23:11.346" v="28" actId="478"/>
          <ac:cxnSpMkLst>
            <pc:docMk/>
            <pc:sldMk cId="0" sldId="343"/>
            <ac:cxnSpMk id="18438" creationId="{CBC60C1B-09FB-17F3-DFA5-0997460B76FE}"/>
          </ac:cxnSpMkLst>
        </pc:cxnChg>
        <pc:cxnChg chg="del mod">
          <ac:chgData name="Lorenzo Ariemma" userId="359e4d9b-18ad-408c-9e1b-373fb95ff396" providerId="ADAL" clId="{D868C4EE-85F1-457A-A52F-8E53045901B2}" dt="2023-10-22T09:22:59.185" v="23" actId="478"/>
          <ac:cxnSpMkLst>
            <pc:docMk/>
            <pc:sldMk cId="0" sldId="343"/>
            <ac:cxnSpMk id="18443" creationId="{51DD3D56-2BB3-67A6-A708-C762DB13D707}"/>
          </ac:cxnSpMkLst>
        </pc:cxnChg>
        <pc:cxnChg chg="del mod">
          <ac:chgData name="Lorenzo Ariemma" userId="359e4d9b-18ad-408c-9e1b-373fb95ff396" providerId="ADAL" clId="{D868C4EE-85F1-457A-A52F-8E53045901B2}" dt="2023-10-22T09:23:10.062" v="27" actId="478"/>
          <ac:cxnSpMkLst>
            <pc:docMk/>
            <pc:sldMk cId="0" sldId="343"/>
            <ac:cxnSpMk id="18444" creationId="{958B069D-86BD-A8B7-64D3-C6D647C15E32}"/>
          </ac:cxnSpMkLst>
        </pc:cxnChg>
      </pc:sldChg>
      <pc:sldChg chg="modSp mod">
        <pc:chgData name="Lorenzo Ariemma" userId="359e4d9b-18ad-408c-9e1b-373fb95ff396" providerId="ADAL" clId="{D868C4EE-85F1-457A-A52F-8E53045901B2}" dt="2023-10-22T09:21:07.629" v="19" actId="1035"/>
        <pc:sldMkLst>
          <pc:docMk/>
          <pc:sldMk cId="0" sldId="353"/>
        </pc:sldMkLst>
        <pc:spChg chg="mod">
          <ac:chgData name="Lorenzo Ariemma" userId="359e4d9b-18ad-408c-9e1b-373fb95ff396" providerId="ADAL" clId="{D868C4EE-85F1-457A-A52F-8E53045901B2}" dt="2023-10-22T09:17:17.470" v="1"/>
          <ac:spMkLst>
            <pc:docMk/>
            <pc:sldMk cId="0" sldId="353"/>
            <ac:spMk id="15361" creationId="{1A322D43-1D87-ADCB-9D38-AE905524CBC0}"/>
          </ac:spMkLst>
        </pc:spChg>
        <pc:spChg chg="mod">
          <ac:chgData name="Lorenzo Ariemma" userId="359e4d9b-18ad-408c-9e1b-373fb95ff396" providerId="ADAL" clId="{D868C4EE-85F1-457A-A52F-8E53045901B2}" dt="2023-10-22T09:17:17.470" v="1"/>
          <ac:spMkLst>
            <pc:docMk/>
            <pc:sldMk cId="0" sldId="353"/>
            <ac:spMk id="15362" creationId="{0FFAA15D-1494-7344-C121-D41C5EB32146}"/>
          </ac:spMkLst>
        </pc:spChg>
        <pc:graphicFrameChg chg="mod modGraphic">
          <ac:chgData name="Lorenzo Ariemma" userId="359e4d9b-18ad-408c-9e1b-373fb95ff396" providerId="ADAL" clId="{D868C4EE-85F1-457A-A52F-8E53045901B2}" dt="2023-10-22T09:21:07.629" v="19" actId="1035"/>
          <ac:graphicFrameMkLst>
            <pc:docMk/>
            <pc:sldMk cId="0" sldId="353"/>
            <ac:graphicFrameMk id="124990" creationId="{4B3EAF74-163C-5880-1129-172042576B7D}"/>
          </ac:graphicFrameMkLst>
        </pc:graphicFrameChg>
      </pc:sldChg>
      <pc:sldChg chg="modSp del">
        <pc:chgData name="Lorenzo Ariemma" userId="359e4d9b-18ad-408c-9e1b-373fb95ff396" providerId="ADAL" clId="{D868C4EE-85F1-457A-A52F-8E53045901B2}" dt="2023-10-22T12:20:15.154" v="256" actId="47"/>
        <pc:sldMkLst>
          <pc:docMk/>
          <pc:sldMk cId="0" sldId="363"/>
        </pc:sldMkLst>
        <pc:spChg chg="mod">
          <ac:chgData name="Lorenzo Ariemma" userId="359e4d9b-18ad-408c-9e1b-373fb95ff396" providerId="ADAL" clId="{D868C4EE-85F1-457A-A52F-8E53045901B2}" dt="2023-10-22T09:17:17.470" v="1"/>
          <ac:spMkLst>
            <pc:docMk/>
            <pc:sldMk cId="0" sldId="363"/>
            <ac:spMk id="4" creationId="{01E2E117-7252-4ABD-C944-D5183267E9FB}"/>
          </ac:spMkLst>
        </pc:spChg>
        <pc:spChg chg="mod">
          <ac:chgData name="Lorenzo Ariemma" userId="359e4d9b-18ad-408c-9e1b-373fb95ff396" providerId="ADAL" clId="{D868C4EE-85F1-457A-A52F-8E53045901B2}" dt="2023-10-22T09:17:17.470" v="1"/>
          <ac:spMkLst>
            <pc:docMk/>
            <pc:sldMk cId="0" sldId="363"/>
            <ac:spMk id="5" creationId="{0AF62FCA-DE82-B61B-D9E8-4313997D6E47}"/>
          </ac:spMkLst>
        </pc:spChg>
        <pc:spChg chg="mod">
          <ac:chgData name="Lorenzo Ariemma" userId="359e4d9b-18ad-408c-9e1b-373fb95ff396" providerId="ADAL" clId="{D868C4EE-85F1-457A-A52F-8E53045901B2}" dt="2023-10-22T09:17:17.470" v="1"/>
          <ac:spMkLst>
            <pc:docMk/>
            <pc:sldMk cId="0" sldId="363"/>
            <ac:spMk id="19459" creationId="{DAF4A18C-2A1D-79D9-1788-F52336AA0C48}"/>
          </ac:spMkLst>
        </pc:spChg>
        <pc:spChg chg="mod">
          <ac:chgData name="Lorenzo Ariemma" userId="359e4d9b-18ad-408c-9e1b-373fb95ff396" providerId="ADAL" clId="{D868C4EE-85F1-457A-A52F-8E53045901B2}" dt="2023-10-22T09:17:17.470" v="1"/>
          <ac:spMkLst>
            <pc:docMk/>
            <pc:sldMk cId="0" sldId="363"/>
            <ac:spMk id="19460" creationId="{BAD4E7E4-85DF-17F2-87A0-0E908CB8935D}"/>
          </ac:spMkLst>
        </pc:spChg>
      </pc:sldChg>
      <pc:sldChg chg="modSp">
        <pc:chgData name="Lorenzo Ariemma" userId="359e4d9b-18ad-408c-9e1b-373fb95ff396" providerId="ADAL" clId="{D868C4EE-85F1-457A-A52F-8E53045901B2}" dt="2023-10-22T09:17:17.470" v="1"/>
        <pc:sldMkLst>
          <pc:docMk/>
          <pc:sldMk cId="0" sldId="392"/>
        </pc:sldMkLst>
        <pc:spChg chg="mod">
          <ac:chgData name="Lorenzo Ariemma" userId="359e4d9b-18ad-408c-9e1b-373fb95ff396" providerId="ADAL" clId="{D868C4EE-85F1-457A-A52F-8E53045901B2}" dt="2023-10-22T09:17:17.470" v="1"/>
          <ac:spMkLst>
            <pc:docMk/>
            <pc:sldMk cId="0" sldId="392"/>
            <ac:spMk id="4" creationId="{F5014F31-21C6-81CE-A16E-38D99B271EC1}"/>
          </ac:spMkLst>
        </pc:spChg>
        <pc:spChg chg="mod">
          <ac:chgData name="Lorenzo Ariemma" userId="359e4d9b-18ad-408c-9e1b-373fb95ff396" providerId="ADAL" clId="{D868C4EE-85F1-457A-A52F-8E53045901B2}" dt="2023-10-22T09:17:17.470" v="1"/>
          <ac:spMkLst>
            <pc:docMk/>
            <pc:sldMk cId="0" sldId="392"/>
            <ac:spMk id="5" creationId="{2B1B62DF-32F6-8B6E-D291-C6D7EA6B809F}"/>
          </ac:spMkLst>
        </pc:spChg>
        <pc:spChg chg="mod">
          <ac:chgData name="Lorenzo Ariemma" userId="359e4d9b-18ad-408c-9e1b-373fb95ff396" providerId="ADAL" clId="{D868C4EE-85F1-457A-A52F-8E53045901B2}" dt="2023-10-22T09:17:17.470" v="1"/>
          <ac:spMkLst>
            <pc:docMk/>
            <pc:sldMk cId="0" sldId="392"/>
            <ac:spMk id="16387" creationId="{4C51CB94-FCB3-6A84-69D9-DB42D0BC0782}"/>
          </ac:spMkLst>
        </pc:spChg>
        <pc:spChg chg="mod">
          <ac:chgData name="Lorenzo Ariemma" userId="359e4d9b-18ad-408c-9e1b-373fb95ff396" providerId="ADAL" clId="{D868C4EE-85F1-457A-A52F-8E53045901B2}" dt="2023-10-22T09:17:17.470" v="1"/>
          <ac:spMkLst>
            <pc:docMk/>
            <pc:sldMk cId="0" sldId="392"/>
            <ac:spMk id="16388" creationId="{0BB8F1BA-BF5B-B068-2494-A8288784004B}"/>
          </ac:spMkLst>
        </pc:spChg>
      </pc:sldChg>
      <pc:sldChg chg="modSp del">
        <pc:chgData name="Lorenzo Ariemma" userId="359e4d9b-18ad-408c-9e1b-373fb95ff396" providerId="ADAL" clId="{D868C4EE-85F1-457A-A52F-8E53045901B2}" dt="2023-10-22T12:20:16.252" v="257" actId="47"/>
        <pc:sldMkLst>
          <pc:docMk/>
          <pc:sldMk cId="0" sldId="393"/>
        </pc:sldMkLst>
        <pc:spChg chg="mod">
          <ac:chgData name="Lorenzo Ariemma" userId="359e4d9b-18ad-408c-9e1b-373fb95ff396" providerId="ADAL" clId="{D868C4EE-85F1-457A-A52F-8E53045901B2}" dt="2023-10-22T09:17:17.470" v="1"/>
          <ac:spMkLst>
            <pc:docMk/>
            <pc:sldMk cId="0" sldId="393"/>
            <ac:spMk id="4" creationId="{4A6F66DC-5964-DA15-9163-AEAC919C4637}"/>
          </ac:spMkLst>
        </pc:spChg>
        <pc:spChg chg="mod">
          <ac:chgData name="Lorenzo Ariemma" userId="359e4d9b-18ad-408c-9e1b-373fb95ff396" providerId="ADAL" clId="{D868C4EE-85F1-457A-A52F-8E53045901B2}" dt="2023-10-22T09:17:17.470" v="1"/>
          <ac:spMkLst>
            <pc:docMk/>
            <pc:sldMk cId="0" sldId="393"/>
            <ac:spMk id="5" creationId="{E093648A-C1D5-09A3-0972-D89964AE96EE}"/>
          </ac:spMkLst>
        </pc:spChg>
        <pc:spChg chg="mod">
          <ac:chgData name="Lorenzo Ariemma" userId="359e4d9b-18ad-408c-9e1b-373fb95ff396" providerId="ADAL" clId="{D868C4EE-85F1-457A-A52F-8E53045901B2}" dt="2023-10-22T09:16:59.066" v="0"/>
          <ac:spMkLst>
            <pc:docMk/>
            <pc:sldMk cId="0" sldId="393"/>
            <ac:spMk id="20483" creationId="{CA4FB4B3-D321-C261-FE34-04CEB131B17C}"/>
          </ac:spMkLst>
        </pc:spChg>
        <pc:spChg chg="mod">
          <ac:chgData name="Lorenzo Ariemma" userId="359e4d9b-18ad-408c-9e1b-373fb95ff396" providerId="ADAL" clId="{D868C4EE-85F1-457A-A52F-8E53045901B2}" dt="2023-10-22T09:16:59.066" v="0"/>
          <ac:spMkLst>
            <pc:docMk/>
            <pc:sldMk cId="0" sldId="393"/>
            <ac:spMk id="28677" creationId="{F0830689-507D-C398-E887-9CFAE2A4296C}"/>
          </ac:spMkLst>
        </pc:spChg>
      </pc:sldChg>
      <pc:sldChg chg="modSp add del">
        <pc:chgData name="Lorenzo Ariemma" userId="359e4d9b-18ad-408c-9e1b-373fb95ff396" providerId="ADAL" clId="{D868C4EE-85F1-457A-A52F-8E53045901B2}" dt="2023-10-22T17:11:39.914" v="3453" actId="47"/>
        <pc:sldMkLst>
          <pc:docMk/>
          <pc:sldMk cId="0" sldId="394"/>
        </pc:sldMkLst>
        <pc:spChg chg="mod">
          <ac:chgData name="Lorenzo Ariemma" userId="359e4d9b-18ad-408c-9e1b-373fb95ff396" providerId="ADAL" clId="{D868C4EE-85F1-457A-A52F-8E53045901B2}" dt="2023-10-22T09:17:17.470" v="1"/>
          <ac:spMkLst>
            <pc:docMk/>
            <pc:sldMk cId="0" sldId="394"/>
            <ac:spMk id="4" creationId="{67626864-29B8-EE64-5B44-ACAB0F8E033A}"/>
          </ac:spMkLst>
        </pc:spChg>
        <pc:spChg chg="mod">
          <ac:chgData name="Lorenzo Ariemma" userId="359e4d9b-18ad-408c-9e1b-373fb95ff396" providerId="ADAL" clId="{D868C4EE-85F1-457A-A52F-8E53045901B2}" dt="2023-10-22T09:17:17.470" v="1"/>
          <ac:spMkLst>
            <pc:docMk/>
            <pc:sldMk cId="0" sldId="394"/>
            <ac:spMk id="5" creationId="{9E877856-1600-DAE1-2B0B-6D292DD1AC78}"/>
          </ac:spMkLst>
        </pc:spChg>
        <pc:spChg chg="mod">
          <ac:chgData name="Lorenzo Ariemma" userId="359e4d9b-18ad-408c-9e1b-373fb95ff396" providerId="ADAL" clId="{D868C4EE-85F1-457A-A52F-8E53045901B2}" dt="2023-10-22T09:16:59.066" v="0"/>
          <ac:spMkLst>
            <pc:docMk/>
            <pc:sldMk cId="0" sldId="394"/>
            <ac:spMk id="22531" creationId="{C8B31272-3E9A-A351-BAA3-72E7EAC69868}"/>
          </ac:spMkLst>
        </pc:spChg>
        <pc:spChg chg="mod">
          <ac:chgData name="Lorenzo Ariemma" userId="359e4d9b-18ad-408c-9e1b-373fb95ff396" providerId="ADAL" clId="{D868C4EE-85F1-457A-A52F-8E53045901B2}" dt="2023-10-22T09:16:59.066" v="0"/>
          <ac:spMkLst>
            <pc:docMk/>
            <pc:sldMk cId="0" sldId="394"/>
            <ac:spMk id="28677" creationId="{2AC28127-776D-6F12-B07E-3387DA784DFF}"/>
          </ac:spMkLst>
        </pc:spChg>
      </pc:sldChg>
      <pc:sldChg chg="modSp del mod chgLayout">
        <pc:chgData name="Lorenzo Ariemma" userId="359e4d9b-18ad-408c-9e1b-373fb95ff396" providerId="ADAL" clId="{D868C4EE-85F1-457A-A52F-8E53045901B2}" dt="2023-10-22T17:20:22.433" v="4235" actId="47"/>
        <pc:sldMkLst>
          <pc:docMk/>
          <pc:sldMk cId="0" sldId="395"/>
        </pc:sldMkLst>
        <pc:spChg chg="mod ord">
          <ac:chgData name="Lorenzo Ariemma" userId="359e4d9b-18ad-408c-9e1b-373fb95ff396" providerId="ADAL" clId="{D868C4EE-85F1-457A-A52F-8E53045901B2}" dt="2023-10-22T17:11:31.139" v="3447" actId="700"/>
          <ac:spMkLst>
            <pc:docMk/>
            <pc:sldMk cId="0" sldId="395"/>
            <ac:spMk id="4" creationId="{7606AC9C-CB4A-EADF-C62A-4AB44C19E8EC}"/>
          </ac:spMkLst>
        </pc:spChg>
        <pc:spChg chg="mod ord">
          <ac:chgData name="Lorenzo Ariemma" userId="359e4d9b-18ad-408c-9e1b-373fb95ff396" providerId="ADAL" clId="{D868C4EE-85F1-457A-A52F-8E53045901B2}" dt="2023-10-22T17:11:31.139" v="3447" actId="700"/>
          <ac:spMkLst>
            <pc:docMk/>
            <pc:sldMk cId="0" sldId="395"/>
            <ac:spMk id="5" creationId="{1B7A4433-ECEB-2C6A-7C4A-5176430B7A31}"/>
          </ac:spMkLst>
        </pc:spChg>
        <pc:spChg chg="mod ord">
          <ac:chgData name="Lorenzo Ariemma" userId="359e4d9b-18ad-408c-9e1b-373fb95ff396" providerId="ADAL" clId="{D868C4EE-85F1-457A-A52F-8E53045901B2}" dt="2023-10-22T17:11:31.139" v="3447" actId="700"/>
          <ac:spMkLst>
            <pc:docMk/>
            <pc:sldMk cId="0" sldId="395"/>
            <ac:spMk id="24579" creationId="{D3F94054-372C-7791-D04E-490235DC7E2B}"/>
          </ac:spMkLst>
        </pc:spChg>
        <pc:spChg chg="mod ord">
          <ac:chgData name="Lorenzo Ariemma" userId="359e4d9b-18ad-408c-9e1b-373fb95ff396" providerId="ADAL" clId="{D868C4EE-85F1-457A-A52F-8E53045901B2}" dt="2023-10-22T17:11:31.139" v="3447" actId="700"/>
          <ac:spMkLst>
            <pc:docMk/>
            <pc:sldMk cId="0" sldId="395"/>
            <ac:spMk id="24580" creationId="{F587F6EF-583C-49E4-1F2B-03CE296343DF}"/>
          </ac:spMkLst>
        </pc:spChg>
      </pc:sldChg>
      <pc:sldChg chg="modSp add del mod chgLayout">
        <pc:chgData name="Lorenzo Ariemma" userId="359e4d9b-18ad-408c-9e1b-373fb95ff396" providerId="ADAL" clId="{D868C4EE-85F1-457A-A52F-8E53045901B2}" dt="2023-10-22T17:11:38.670" v="3452" actId="47"/>
        <pc:sldMkLst>
          <pc:docMk/>
          <pc:sldMk cId="0" sldId="397"/>
        </pc:sldMkLst>
        <pc:spChg chg="mod ord">
          <ac:chgData name="Lorenzo Ariemma" userId="359e4d9b-18ad-408c-9e1b-373fb95ff396" providerId="ADAL" clId="{D868C4EE-85F1-457A-A52F-8E53045901B2}" dt="2023-10-22T15:52:28.118" v="2094" actId="700"/>
          <ac:spMkLst>
            <pc:docMk/>
            <pc:sldMk cId="0" sldId="397"/>
            <ac:spMk id="4" creationId="{42646EB7-D673-FBC5-E2E0-16D745D8C591}"/>
          </ac:spMkLst>
        </pc:spChg>
        <pc:spChg chg="mod ord">
          <ac:chgData name="Lorenzo Ariemma" userId="359e4d9b-18ad-408c-9e1b-373fb95ff396" providerId="ADAL" clId="{D868C4EE-85F1-457A-A52F-8E53045901B2}" dt="2023-10-22T15:52:28.118" v="2094" actId="700"/>
          <ac:spMkLst>
            <pc:docMk/>
            <pc:sldMk cId="0" sldId="397"/>
            <ac:spMk id="5" creationId="{CF9865BC-92EB-FEFE-2C02-B9C43D205630}"/>
          </ac:spMkLst>
        </pc:spChg>
        <pc:spChg chg="mod ord">
          <ac:chgData name="Lorenzo Ariemma" userId="359e4d9b-18ad-408c-9e1b-373fb95ff396" providerId="ADAL" clId="{D868C4EE-85F1-457A-A52F-8E53045901B2}" dt="2023-10-22T15:55:27.173" v="2111" actId="20577"/>
          <ac:spMkLst>
            <pc:docMk/>
            <pc:sldMk cId="0" sldId="397"/>
            <ac:spMk id="21507" creationId="{D243C116-9187-62EC-6E2C-5BD919675D7B}"/>
          </ac:spMkLst>
        </pc:spChg>
        <pc:spChg chg="mod ord">
          <ac:chgData name="Lorenzo Ariemma" userId="359e4d9b-18ad-408c-9e1b-373fb95ff396" providerId="ADAL" clId="{D868C4EE-85F1-457A-A52F-8E53045901B2}" dt="2023-10-22T15:52:28.118" v="2094" actId="700"/>
          <ac:spMkLst>
            <pc:docMk/>
            <pc:sldMk cId="0" sldId="397"/>
            <ac:spMk id="28677" creationId="{119A1AF3-B361-25A6-535F-DED2425A3CC4}"/>
          </ac:spMkLst>
        </pc:spChg>
      </pc:sldChg>
      <pc:sldChg chg="modSp add del">
        <pc:chgData name="Lorenzo Ariemma" userId="359e4d9b-18ad-408c-9e1b-373fb95ff396" providerId="ADAL" clId="{D868C4EE-85F1-457A-A52F-8E53045901B2}" dt="2023-10-22T17:11:45.455" v="3454" actId="47"/>
        <pc:sldMkLst>
          <pc:docMk/>
          <pc:sldMk cId="0" sldId="398"/>
        </pc:sldMkLst>
        <pc:spChg chg="mod">
          <ac:chgData name="Lorenzo Ariemma" userId="359e4d9b-18ad-408c-9e1b-373fb95ff396" providerId="ADAL" clId="{D868C4EE-85F1-457A-A52F-8E53045901B2}" dt="2023-10-22T09:17:17.470" v="1"/>
          <ac:spMkLst>
            <pc:docMk/>
            <pc:sldMk cId="0" sldId="398"/>
            <ac:spMk id="4" creationId="{2A43ED90-D1C6-ACF6-EEE7-356EEA04BEC9}"/>
          </ac:spMkLst>
        </pc:spChg>
        <pc:spChg chg="mod">
          <ac:chgData name="Lorenzo Ariemma" userId="359e4d9b-18ad-408c-9e1b-373fb95ff396" providerId="ADAL" clId="{D868C4EE-85F1-457A-A52F-8E53045901B2}" dt="2023-10-22T09:17:17.470" v="1"/>
          <ac:spMkLst>
            <pc:docMk/>
            <pc:sldMk cId="0" sldId="398"/>
            <ac:spMk id="5" creationId="{F67A2D55-AB4D-9E18-D90D-9658C00C8B7B}"/>
          </ac:spMkLst>
        </pc:spChg>
        <pc:spChg chg="mod">
          <ac:chgData name="Lorenzo Ariemma" userId="359e4d9b-18ad-408c-9e1b-373fb95ff396" providerId="ADAL" clId="{D868C4EE-85F1-457A-A52F-8E53045901B2}" dt="2023-10-22T09:16:59.066" v="0"/>
          <ac:spMkLst>
            <pc:docMk/>
            <pc:sldMk cId="0" sldId="398"/>
            <ac:spMk id="23555" creationId="{11C5CEF1-57B1-8332-E711-0D4DAD1A3865}"/>
          </ac:spMkLst>
        </pc:spChg>
        <pc:spChg chg="mod">
          <ac:chgData name="Lorenzo Ariemma" userId="359e4d9b-18ad-408c-9e1b-373fb95ff396" providerId="ADAL" clId="{D868C4EE-85F1-457A-A52F-8E53045901B2}" dt="2023-10-22T09:16:59.066" v="0"/>
          <ac:spMkLst>
            <pc:docMk/>
            <pc:sldMk cId="0" sldId="398"/>
            <ac:spMk id="28677" creationId="{17E12B08-87C1-13E9-8B3B-BAB8D29623D8}"/>
          </ac:spMkLst>
        </pc:spChg>
      </pc:sldChg>
      <pc:sldChg chg="addSp delSp modSp mod">
        <pc:chgData name="Lorenzo Ariemma" userId="359e4d9b-18ad-408c-9e1b-373fb95ff396" providerId="ADAL" clId="{D868C4EE-85F1-457A-A52F-8E53045901B2}" dt="2023-10-22T12:17:46.314" v="210" actId="20577"/>
        <pc:sldMkLst>
          <pc:docMk/>
          <pc:sldMk cId="0" sldId="399"/>
        </pc:sldMkLst>
        <pc:spChg chg="mod">
          <ac:chgData name="Lorenzo Ariemma" userId="359e4d9b-18ad-408c-9e1b-373fb95ff396" providerId="ADAL" clId="{D868C4EE-85F1-457A-A52F-8E53045901B2}" dt="2023-10-22T09:17:17.470" v="1"/>
          <ac:spMkLst>
            <pc:docMk/>
            <pc:sldMk cId="0" sldId="399"/>
            <ac:spMk id="3" creationId="{F1FEFB20-B3FF-21F6-2BD8-F82272FCBFD3}"/>
          </ac:spMkLst>
        </pc:spChg>
        <pc:spChg chg="mod">
          <ac:chgData name="Lorenzo Ariemma" userId="359e4d9b-18ad-408c-9e1b-373fb95ff396" providerId="ADAL" clId="{D868C4EE-85F1-457A-A52F-8E53045901B2}" dt="2023-10-22T09:17:17.470" v="1"/>
          <ac:spMkLst>
            <pc:docMk/>
            <pc:sldMk cId="0" sldId="399"/>
            <ac:spMk id="4" creationId="{7A280C8E-CF7B-A969-7652-432C57CEC3A4}"/>
          </ac:spMkLst>
        </pc:spChg>
        <pc:spChg chg="mod">
          <ac:chgData name="Lorenzo Ariemma" userId="359e4d9b-18ad-408c-9e1b-373fb95ff396" providerId="ADAL" clId="{D868C4EE-85F1-457A-A52F-8E53045901B2}" dt="2023-10-22T12:17:24.596" v="186" actId="14100"/>
          <ac:spMkLst>
            <pc:docMk/>
            <pc:sldMk cId="0" sldId="399"/>
            <ac:spMk id="5" creationId="{250471D0-1C25-B6F0-3E3C-189A93EA85B8}"/>
          </ac:spMkLst>
        </pc:spChg>
        <pc:spChg chg="mod">
          <ac:chgData name="Lorenzo Ariemma" userId="359e4d9b-18ad-408c-9e1b-373fb95ff396" providerId="ADAL" clId="{D868C4EE-85F1-457A-A52F-8E53045901B2}" dt="2023-10-22T12:17:15.215" v="182" actId="14100"/>
          <ac:spMkLst>
            <pc:docMk/>
            <pc:sldMk cId="0" sldId="399"/>
            <ac:spMk id="6" creationId="{B4F37423-B8D9-B267-A88E-59B13C44218F}"/>
          </ac:spMkLst>
        </pc:spChg>
        <pc:spChg chg="mod">
          <ac:chgData name="Lorenzo Ariemma" userId="359e4d9b-18ad-408c-9e1b-373fb95ff396" providerId="ADAL" clId="{D868C4EE-85F1-457A-A52F-8E53045901B2}" dt="2023-10-22T12:17:41.891" v="201" actId="14100"/>
          <ac:spMkLst>
            <pc:docMk/>
            <pc:sldMk cId="0" sldId="399"/>
            <ac:spMk id="8" creationId="{76072BE2-C9DE-581D-B5D2-7B5B71E75D4F}"/>
          </ac:spMkLst>
        </pc:spChg>
        <pc:spChg chg="mod">
          <ac:chgData name="Lorenzo Ariemma" userId="359e4d9b-18ad-408c-9e1b-373fb95ff396" providerId="ADAL" clId="{D868C4EE-85F1-457A-A52F-8E53045901B2}" dt="2023-10-22T12:17:32.423" v="197" actId="14100"/>
          <ac:spMkLst>
            <pc:docMk/>
            <pc:sldMk cId="0" sldId="399"/>
            <ac:spMk id="9" creationId="{B364680D-5AAD-7619-EC4A-7AAE49376D88}"/>
          </ac:spMkLst>
        </pc:spChg>
        <pc:spChg chg="mod">
          <ac:chgData name="Lorenzo Ariemma" userId="359e4d9b-18ad-408c-9e1b-373fb95ff396" providerId="ADAL" clId="{D868C4EE-85F1-457A-A52F-8E53045901B2}" dt="2023-10-22T12:17:46.314" v="210" actId="20577"/>
          <ac:spMkLst>
            <pc:docMk/>
            <pc:sldMk cId="0" sldId="399"/>
            <ac:spMk id="26625" creationId="{F328B0A1-9A3A-8C3B-4238-2EB83EDE07C0}"/>
          </ac:spMkLst>
        </pc:spChg>
        <pc:spChg chg="del mod">
          <ac:chgData name="Lorenzo Ariemma" userId="359e4d9b-18ad-408c-9e1b-373fb95ff396" providerId="ADAL" clId="{D868C4EE-85F1-457A-A52F-8E53045901B2}" dt="2023-10-22T12:16:10.638" v="161" actId="478"/>
          <ac:spMkLst>
            <pc:docMk/>
            <pc:sldMk cId="0" sldId="399"/>
            <ac:spMk id="26626" creationId="{0032F6F3-C666-9D1C-4D32-4AE6A2E33503}"/>
          </ac:spMkLst>
        </pc:spChg>
        <pc:grpChg chg="add mod">
          <ac:chgData name="Lorenzo Ariemma" userId="359e4d9b-18ad-408c-9e1b-373fb95ff396" providerId="ADAL" clId="{D868C4EE-85F1-457A-A52F-8E53045901B2}" dt="2023-10-22T12:17:15.215" v="182" actId="14100"/>
          <ac:grpSpMkLst>
            <pc:docMk/>
            <pc:sldMk cId="0" sldId="399"/>
            <ac:grpSpMk id="2" creationId="{61C7154A-A72A-E6D8-2DBB-1CCC72E8ADE6}"/>
          </ac:grpSpMkLst>
        </pc:grpChg>
        <pc:grpChg chg="add mod">
          <ac:chgData name="Lorenzo Ariemma" userId="359e4d9b-18ad-408c-9e1b-373fb95ff396" providerId="ADAL" clId="{D868C4EE-85F1-457A-A52F-8E53045901B2}" dt="2023-10-22T12:17:32.423" v="197" actId="14100"/>
          <ac:grpSpMkLst>
            <pc:docMk/>
            <pc:sldMk cId="0" sldId="399"/>
            <ac:grpSpMk id="7" creationId="{1C7023E2-F303-A3F6-5FA7-9040DCDF9CAD}"/>
          </ac:grpSpMkLst>
        </pc:grpChg>
      </pc:sldChg>
      <pc:sldChg chg="modSp del">
        <pc:chgData name="Lorenzo Ariemma" userId="359e4d9b-18ad-408c-9e1b-373fb95ff396" providerId="ADAL" clId="{D868C4EE-85F1-457A-A52F-8E53045901B2}" dt="2023-10-22T09:55:58.655" v="159" actId="47"/>
        <pc:sldMkLst>
          <pc:docMk/>
          <pc:sldMk cId="0" sldId="400"/>
        </pc:sldMkLst>
        <pc:spChg chg="mod">
          <ac:chgData name="Lorenzo Ariemma" userId="359e4d9b-18ad-408c-9e1b-373fb95ff396" providerId="ADAL" clId="{D868C4EE-85F1-457A-A52F-8E53045901B2}" dt="2023-10-22T09:17:17.470" v="1"/>
          <ac:spMkLst>
            <pc:docMk/>
            <pc:sldMk cId="0" sldId="400"/>
            <ac:spMk id="4" creationId="{D72A5C7D-70A1-46AD-4401-44FFC15BE583}"/>
          </ac:spMkLst>
        </pc:spChg>
        <pc:spChg chg="mod">
          <ac:chgData name="Lorenzo Ariemma" userId="359e4d9b-18ad-408c-9e1b-373fb95ff396" providerId="ADAL" clId="{D868C4EE-85F1-457A-A52F-8E53045901B2}" dt="2023-10-22T09:17:17.470" v="1"/>
          <ac:spMkLst>
            <pc:docMk/>
            <pc:sldMk cId="0" sldId="400"/>
            <ac:spMk id="5" creationId="{B6933138-B08B-CBCC-DDD5-69ECE7757B2B}"/>
          </ac:spMkLst>
        </pc:spChg>
        <pc:spChg chg="mod">
          <ac:chgData name="Lorenzo Ariemma" userId="359e4d9b-18ad-408c-9e1b-373fb95ff396" providerId="ADAL" clId="{D868C4EE-85F1-457A-A52F-8E53045901B2}" dt="2023-10-22T09:17:17.470" v="1"/>
          <ac:spMkLst>
            <pc:docMk/>
            <pc:sldMk cId="0" sldId="400"/>
            <ac:spMk id="27649" creationId="{68B2667A-D3B1-3FB5-8349-5956D33B0858}"/>
          </ac:spMkLst>
        </pc:spChg>
        <pc:spChg chg="mod">
          <ac:chgData name="Lorenzo Ariemma" userId="359e4d9b-18ad-408c-9e1b-373fb95ff396" providerId="ADAL" clId="{D868C4EE-85F1-457A-A52F-8E53045901B2}" dt="2023-10-22T09:17:17.470" v="1"/>
          <ac:spMkLst>
            <pc:docMk/>
            <pc:sldMk cId="0" sldId="400"/>
            <ac:spMk id="27650" creationId="{80EE0E94-AEEC-867A-C15E-F4B74352CE89}"/>
          </ac:spMkLst>
        </pc:spChg>
      </pc:sldChg>
      <pc:sldChg chg="modSp mod">
        <pc:chgData name="Lorenzo Ariemma" userId="359e4d9b-18ad-408c-9e1b-373fb95ff396" providerId="ADAL" clId="{D868C4EE-85F1-457A-A52F-8E53045901B2}" dt="2023-10-22T12:33:00.539" v="496" actId="5793"/>
        <pc:sldMkLst>
          <pc:docMk/>
          <pc:sldMk cId="0" sldId="401"/>
        </pc:sldMkLst>
        <pc:spChg chg="mod">
          <ac:chgData name="Lorenzo Ariemma" userId="359e4d9b-18ad-408c-9e1b-373fb95ff396" providerId="ADAL" clId="{D868C4EE-85F1-457A-A52F-8E53045901B2}" dt="2023-10-22T09:17:17.470" v="1"/>
          <ac:spMkLst>
            <pc:docMk/>
            <pc:sldMk cId="0" sldId="401"/>
            <ac:spMk id="4" creationId="{29D36E5F-8957-6ED7-FF9F-0C2535426AB1}"/>
          </ac:spMkLst>
        </pc:spChg>
        <pc:spChg chg="mod">
          <ac:chgData name="Lorenzo Ariemma" userId="359e4d9b-18ad-408c-9e1b-373fb95ff396" providerId="ADAL" clId="{D868C4EE-85F1-457A-A52F-8E53045901B2}" dt="2023-10-22T09:17:17.470" v="1"/>
          <ac:spMkLst>
            <pc:docMk/>
            <pc:sldMk cId="0" sldId="401"/>
            <ac:spMk id="5" creationId="{C7477B90-61F3-9CDA-056E-10D16D79DE8D}"/>
          </ac:spMkLst>
        </pc:spChg>
        <pc:spChg chg="mod">
          <ac:chgData name="Lorenzo Ariemma" userId="359e4d9b-18ad-408c-9e1b-373fb95ff396" providerId="ADAL" clId="{D868C4EE-85F1-457A-A52F-8E53045901B2}" dt="2023-10-22T12:29:39.640" v="279" actId="20577"/>
          <ac:spMkLst>
            <pc:docMk/>
            <pc:sldMk cId="0" sldId="401"/>
            <ac:spMk id="28673" creationId="{D816AE16-48F2-DA66-A985-BC6C10FC94F8}"/>
          </ac:spMkLst>
        </pc:spChg>
        <pc:spChg chg="mod">
          <ac:chgData name="Lorenzo Ariemma" userId="359e4d9b-18ad-408c-9e1b-373fb95ff396" providerId="ADAL" clId="{D868C4EE-85F1-457A-A52F-8E53045901B2}" dt="2023-10-22T12:33:00.539" v="496" actId="5793"/>
          <ac:spMkLst>
            <pc:docMk/>
            <pc:sldMk cId="0" sldId="401"/>
            <ac:spMk id="28674" creationId="{00EAF188-2D61-D072-503C-2933EA9C41CD}"/>
          </ac:spMkLst>
        </pc:spChg>
      </pc:sldChg>
      <pc:sldChg chg="modSp del">
        <pc:chgData name="Lorenzo Ariemma" userId="359e4d9b-18ad-408c-9e1b-373fb95ff396" providerId="ADAL" clId="{D868C4EE-85F1-457A-A52F-8E53045901B2}" dt="2023-10-22T09:56:04.213" v="160" actId="47"/>
        <pc:sldMkLst>
          <pc:docMk/>
          <pc:sldMk cId="3171283382" sldId="402"/>
        </pc:sldMkLst>
        <pc:spChg chg="mod">
          <ac:chgData name="Lorenzo Ariemma" userId="359e4d9b-18ad-408c-9e1b-373fb95ff396" providerId="ADAL" clId="{D868C4EE-85F1-457A-A52F-8E53045901B2}" dt="2023-10-22T12:17:56.273" v="229" actId="20577"/>
          <ac:spMkLst>
            <pc:docMk/>
            <pc:sldMk cId="3171283382" sldId="402"/>
            <ac:spMk id="2" creationId="{CD751565-AB96-1D42-3F2F-FA4BF25C1A5E}"/>
          </ac:spMkLst>
        </pc:spChg>
        <pc:spChg chg="del">
          <ac:chgData name="Lorenzo Ariemma" userId="359e4d9b-18ad-408c-9e1b-373fb95ff396" providerId="ADAL" clId="{D868C4EE-85F1-457A-A52F-8E53045901B2}" dt="2023-10-22T12:18:11.661" v="230" actId="478"/>
          <ac:spMkLst>
            <pc:docMk/>
            <pc:sldMk cId="3171283382" sldId="402"/>
            <ac:spMk id="3" creationId="{1224B203-9149-1316-AF14-66CFC6D80ED1}"/>
          </ac:spMkLst>
        </pc:spChg>
        <pc:spChg chg="mod">
          <ac:chgData name="Lorenzo Ariemma" userId="359e4d9b-18ad-408c-9e1b-373fb95ff396" providerId="ADAL" clId="{D868C4EE-85F1-457A-A52F-8E53045901B2}" dt="2023-10-22T09:17:17.470" v="1"/>
          <ac:spMkLst>
            <pc:docMk/>
            <pc:sldMk cId="3171283382" sldId="402"/>
            <ac:spMk id="4" creationId="{4A5F4863-EF26-CA86-5B1F-88EC0170D5EA}"/>
          </ac:spMkLst>
        </pc:spChg>
        <pc:spChg chg="mod">
          <ac:chgData name="Lorenzo Ariemma" userId="359e4d9b-18ad-408c-9e1b-373fb95ff396" providerId="ADAL" clId="{D868C4EE-85F1-457A-A52F-8E53045901B2}" dt="2023-10-22T09:17:17.470" v="1"/>
          <ac:spMkLst>
            <pc:docMk/>
            <pc:sldMk cId="3171283382" sldId="402"/>
            <ac:spMk id="5" creationId="{B844A39A-DBC4-E06C-92C7-4BEEEE238EC0}"/>
          </ac:spMkLst>
        </pc:spChg>
        <pc:spChg chg="mod">
          <ac:chgData name="Lorenzo Ariemma" userId="359e4d9b-18ad-408c-9e1b-373fb95ff396" providerId="ADAL" clId="{D868C4EE-85F1-457A-A52F-8E53045901B2}" dt="2023-10-22T12:18:11.986" v="231"/>
          <ac:spMkLst>
            <pc:docMk/>
            <pc:sldMk cId="3171283382" sldId="402"/>
            <ac:spMk id="7" creationId="{E8D195E8-897C-DB26-FD02-564D2047CEA4}"/>
          </ac:spMkLst>
        </pc:spChg>
        <pc:spChg chg="mod">
          <ac:chgData name="Lorenzo Ariemma" userId="359e4d9b-18ad-408c-9e1b-373fb95ff396" providerId="ADAL" clId="{D868C4EE-85F1-457A-A52F-8E53045901B2}" dt="2023-10-22T12:18:11.986" v="231"/>
          <ac:spMkLst>
            <pc:docMk/>
            <pc:sldMk cId="3171283382" sldId="402"/>
            <ac:spMk id="8" creationId="{39DC7BB3-9C11-88C0-DBA3-2AFFDCD0D457}"/>
          </ac:spMkLst>
        </pc:spChg>
        <pc:spChg chg="mod">
          <ac:chgData name="Lorenzo Ariemma" userId="359e4d9b-18ad-408c-9e1b-373fb95ff396" providerId="ADAL" clId="{D868C4EE-85F1-457A-A52F-8E53045901B2}" dt="2023-10-22T12:18:23.161" v="238" actId="20577"/>
          <ac:spMkLst>
            <pc:docMk/>
            <pc:sldMk cId="3171283382" sldId="402"/>
            <ac:spMk id="10" creationId="{8F170BD9-EA7D-5A9B-C4E8-E6DF54E724C4}"/>
          </ac:spMkLst>
        </pc:spChg>
        <pc:spChg chg="mod">
          <ac:chgData name="Lorenzo Ariemma" userId="359e4d9b-18ad-408c-9e1b-373fb95ff396" providerId="ADAL" clId="{D868C4EE-85F1-457A-A52F-8E53045901B2}" dt="2023-10-22T12:18:21.073" v="236" actId="20577"/>
          <ac:spMkLst>
            <pc:docMk/>
            <pc:sldMk cId="3171283382" sldId="402"/>
            <ac:spMk id="11" creationId="{5B7AFE2E-D2FD-BA10-2195-B9AF52513EA4}"/>
          </ac:spMkLst>
        </pc:spChg>
        <pc:spChg chg="mod">
          <ac:chgData name="Lorenzo Ariemma" userId="359e4d9b-18ad-408c-9e1b-373fb95ff396" providerId="ADAL" clId="{D868C4EE-85F1-457A-A52F-8E53045901B2}" dt="2023-10-22T12:18:32.387" v="244" actId="20577"/>
          <ac:spMkLst>
            <pc:docMk/>
            <pc:sldMk cId="3171283382" sldId="402"/>
            <ac:spMk id="13" creationId="{10773CA5-7D8F-CE5D-D574-C1DE38B11AD9}"/>
          </ac:spMkLst>
        </pc:spChg>
        <pc:spChg chg="mod">
          <ac:chgData name="Lorenzo Ariemma" userId="359e4d9b-18ad-408c-9e1b-373fb95ff396" providerId="ADAL" clId="{D868C4EE-85F1-457A-A52F-8E53045901B2}" dt="2023-10-22T12:18:30.455" v="242" actId="20577"/>
          <ac:spMkLst>
            <pc:docMk/>
            <pc:sldMk cId="3171283382" sldId="402"/>
            <ac:spMk id="14" creationId="{A5F3EEEF-4920-E796-4ED3-40D3BE96F4D8}"/>
          </ac:spMkLst>
        </pc:spChg>
        <pc:spChg chg="mod">
          <ac:chgData name="Lorenzo Ariemma" userId="359e4d9b-18ad-408c-9e1b-373fb95ff396" providerId="ADAL" clId="{D868C4EE-85F1-457A-A52F-8E53045901B2}" dt="2023-10-22T12:19:10.596" v="250" actId="20577"/>
          <ac:spMkLst>
            <pc:docMk/>
            <pc:sldMk cId="3171283382" sldId="402"/>
            <ac:spMk id="16" creationId="{39FEA817-43EE-DE5C-3DB8-97AEEB0B10B3}"/>
          </ac:spMkLst>
        </pc:spChg>
        <pc:spChg chg="mod">
          <ac:chgData name="Lorenzo Ariemma" userId="359e4d9b-18ad-408c-9e1b-373fb95ff396" providerId="ADAL" clId="{D868C4EE-85F1-457A-A52F-8E53045901B2}" dt="2023-10-22T12:19:07.564" v="248" actId="20577"/>
          <ac:spMkLst>
            <pc:docMk/>
            <pc:sldMk cId="3171283382" sldId="402"/>
            <ac:spMk id="17" creationId="{32EDAD7B-433A-7C47-C67B-625973B5E0B0}"/>
          </ac:spMkLst>
        </pc:spChg>
        <pc:spChg chg="mod">
          <ac:chgData name="Lorenzo Ariemma" userId="359e4d9b-18ad-408c-9e1b-373fb95ff396" providerId="ADAL" clId="{D868C4EE-85F1-457A-A52F-8E53045901B2}" dt="2023-10-22T09:17:17.470" v="1"/>
          <ac:spMkLst>
            <pc:docMk/>
            <pc:sldMk cId="3171283382" sldId="402"/>
            <ac:spMk id="29697" creationId="{075EE31F-4CDF-5683-CCAE-FA9307D5B6BF}"/>
          </ac:spMkLst>
        </pc:spChg>
        <pc:spChg chg="mod">
          <ac:chgData name="Lorenzo Ariemma" userId="359e4d9b-18ad-408c-9e1b-373fb95ff396" providerId="ADAL" clId="{D868C4EE-85F1-457A-A52F-8E53045901B2}" dt="2023-10-22T09:17:17.470" v="1"/>
          <ac:spMkLst>
            <pc:docMk/>
            <pc:sldMk cId="3171283382" sldId="402"/>
            <ac:spMk id="29698" creationId="{6367C00A-D4DD-AF4C-F26A-0711B8E48790}"/>
          </ac:spMkLst>
        </pc:spChg>
        <pc:grpChg chg="add mod">
          <ac:chgData name="Lorenzo Ariemma" userId="359e4d9b-18ad-408c-9e1b-373fb95ff396" providerId="ADAL" clId="{D868C4EE-85F1-457A-A52F-8E53045901B2}" dt="2023-10-22T12:18:14.229" v="232" actId="1076"/>
          <ac:grpSpMkLst>
            <pc:docMk/>
            <pc:sldMk cId="3171283382" sldId="402"/>
            <ac:grpSpMk id="6" creationId="{69709324-52BC-9574-EE47-D570B01C200D}"/>
          </ac:grpSpMkLst>
        </pc:grpChg>
        <pc:grpChg chg="add mod">
          <ac:chgData name="Lorenzo Ariemma" userId="359e4d9b-18ad-408c-9e1b-373fb95ff396" providerId="ADAL" clId="{D868C4EE-85F1-457A-A52F-8E53045901B2}" dt="2023-10-22T12:19:22.398" v="251" actId="1076"/>
          <ac:grpSpMkLst>
            <pc:docMk/>
            <pc:sldMk cId="3171283382" sldId="402"/>
            <ac:grpSpMk id="9" creationId="{3F099510-BFE8-0071-DCCA-59B7725E9C68}"/>
          </ac:grpSpMkLst>
        </pc:grpChg>
        <pc:grpChg chg="add mod">
          <ac:chgData name="Lorenzo Ariemma" userId="359e4d9b-18ad-408c-9e1b-373fb95ff396" providerId="ADAL" clId="{D868C4EE-85F1-457A-A52F-8E53045901B2}" dt="2023-10-22T12:19:43.696" v="254" actId="1076"/>
          <ac:grpSpMkLst>
            <pc:docMk/>
            <pc:sldMk cId="3171283382" sldId="402"/>
            <ac:grpSpMk id="12" creationId="{2A78DF25-1A01-EAAB-AC71-68CE112EBC19}"/>
          </ac:grpSpMkLst>
        </pc:grpChg>
        <pc:grpChg chg="add mod">
          <ac:chgData name="Lorenzo Ariemma" userId="359e4d9b-18ad-408c-9e1b-373fb95ff396" providerId="ADAL" clId="{D868C4EE-85F1-457A-A52F-8E53045901B2}" dt="2023-10-22T12:19:58.786" v="255" actId="1076"/>
          <ac:grpSpMkLst>
            <pc:docMk/>
            <pc:sldMk cId="3171283382" sldId="402"/>
            <ac:grpSpMk id="15" creationId="{D4DB2401-0670-4F0D-A4FF-A2B4E73C7F07}"/>
          </ac:grpSpMkLst>
        </pc:grpChg>
      </pc:sldChg>
      <pc:sldChg chg="addSp modSp new mod modAnim">
        <pc:chgData name="Lorenzo Ariemma" userId="359e4d9b-18ad-408c-9e1b-373fb95ff396" providerId="ADAL" clId="{D868C4EE-85F1-457A-A52F-8E53045901B2}" dt="2023-10-22T15:23:02.501" v="1626" actId="20577"/>
        <pc:sldMkLst>
          <pc:docMk/>
          <pc:sldMk cId="1835873956" sldId="403"/>
        </pc:sldMkLst>
        <pc:spChg chg="mod">
          <ac:chgData name="Lorenzo Ariemma" userId="359e4d9b-18ad-408c-9e1b-373fb95ff396" providerId="ADAL" clId="{D868C4EE-85F1-457A-A52F-8E53045901B2}" dt="2023-10-22T15:13:49.152" v="550" actId="20577"/>
          <ac:spMkLst>
            <pc:docMk/>
            <pc:sldMk cId="1835873956" sldId="403"/>
            <ac:spMk id="2" creationId="{BE8268DA-B241-08C9-76D3-34A54DCA33E1}"/>
          </ac:spMkLst>
        </pc:spChg>
        <pc:spChg chg="mod">
          <ac:chgData name="Lorenzo Ariemma" userId="359e4d9b-18ad-408c-9e1b-373fb95ff396" providerId="ADAL" clId="{D868C4EE-85F1-457A-A52F-8E53045901B2}" dt="2023-10-22T15:23:02.501" v="1626" actId="20577"/>
          <ac:spMkLst>
            <pc:docMk/>
            <pc:sldMk cId="1835873956" sldId="403"/>
            <ac:spMk id="3" creationId="{F16B4CB5-D150-C7E5-3B6A-A3082062888B}"/>
          </ac:spMkLst>
        </pc:spChg>
        <pc:spChg chg="mod">
          <ac:chgData name="Lorenzo Ariemma" userId="359e4d9b-18ad-408c-9e1b-373fb95ff396" providerId="ADAL" clId="{D868C4EE-85F1-457A-A52F-8E53045901B2}" dt="2023-10-22T15:15:13.303" v="723" actId="20577"/>
          <ac:spMkLst>
            <pc:docMk/>
            <pc:sldMk cId="1835873956" sldId="403"/>
            <ac:spMk id="7" creationId="{A9494C3E-97AF-B5B4-D164-91C051394DF6}"/>
          </ac:spMkLst>
        </pc:spChg>
        <pc:spChg chg="mod">
          <ac:chgData name="Lorenzo Ariemma" userId="359e4d9b-18ad-408c-9e1b-373fb95ff396" providerId="ADAL" clId="{D868C4EE-85F1-457A-A52F-8E53045901B2}" dt="2023-10-22T15:14:53.328" v="688"/>
          <ac:spMkLst>
            <pc:docMk/>
            <pc:sldMk cId="1835873956" sldId="403"/>
            <ac:spMk id="8" creationId="{04E9EAC2-7608-0011-9433-E3F6A5C65771}"/>
          </ac:spMkLst>
        </pc:spChg>
        <pc:spChg chg="mod">
          <ac:chgData name="Lorenzo Ariemma" userId="359e4d9b-18ad-408c-9e1b-373fb95ff396" providerId="ADAL" clId="{D868C4EE-85F1-457A-A52F-8E53045901B2}" dt="2023-10-22T15:14:53.328" v="688"/>
          <ac:spMkLst>
            <pc:docMk/>
            <pc:sldMk cId="1835873956" sldId="403"/>
            <ac:spMk id="10" creationId="{FBAF6A7B-7B52-E14E-E068-EFC099DA7857}"/>
          </ac:spMkLst>
        </pc:spChg>
        <pc:spChg chg="mod">
          <ac:chgData name="Lorenzo Ariemma" userId="359e4d9b-18ad-408c-9e1b-373fb95ff396" providerId="ADAL" clId="{D868C4EE-85F1-457A-A52F-8E53045901B2}" dt="2023-10-22T15:14:53.328" v="688"/>
          <ac:spMkLst>
            <pc:docMk/>
            <pc:sldMk cId="1835873956" sldId="403"/>
            <ac:spMk id="11" creationId="{BFFE07B8-B323-4319-94E6-176DE1BE997D}"/>
          </ac:spMkLst>
        </pc:spChg>
        <pc:spChg chg="mod">
          <ac:chgData name="Lorenzo Ariemma" userId="359e4d9b-18ad-408c-9e1b-373fb95ff396" providerId="ADAL" clId="{D868C4EE-85F1-457A-A52F-8E53045901B2}" dt="2023-10-22T15:14:53.328" v="688"/>
          <ac:spMkLst>
            <pc:docMk/>
            <pc:sldMk cId="1835873956" sldId="403"/>
            <ac:spMk id="12" creationId="{8D6D77BF-A6CA-6470-4E06-EFD3269FB689}"/>
          </ac:spMkLst>
        </pc:spChg>
        <pc:spChg chg="add mod">
          <ac:chgData name="Lorenzo Ariemma" userId="359e4d9b-18ad-408c-9e1b-373fb95ff396" providerId="ADAL" clId="{D868C4EE-85F1-457A-A52F-8E53045901B2}" dt="2023-10-22T15:15:41.083" v="777" actId="14100"/>
          <ac:spMkLst>
            <pc:docMk/>
            <pc:sldMk cId="1835873956" sldId="403"/>
            <ac:spMk id="13" creationId="{4AF0C551-7459-9595-7276-6234A79F6052}"/>
          </ac:spMkLst>
        </pc:spChg>
        <pc:spChg chg="add mod">
          <ac:chgData name="Lorenzo Ariemma" userId="359e4d9b-18ad-408c-9e1b-373fb95ff396" providerId="ADAL" clId="{D868C4EE-85F1-457A-A52F-8E53045901B2}" dt="2023-10-22T15:16:00.223" v="822" actId="20577"/>
          <ac:spMkLst>
            <pc:docMk/>
            <pc:sldMk cId="1835873956" sldId="403"/>
            <ac:spMk id="14" creationId="{3FBCE0BA-BA5F-727C-5EDD-9C221E4A019C}"/>
          </ac:spMkLst>
        </pc:spChg>
        <pc:grpChg chg="add mod">
          <ac:chgData name="Lorenzo Ariemma" userId="359e4d9b-18ad-408c-9e1b-373fb95ff396" providerId="ADAL" clId="{D868C4EE-85F1-457A-A52F-8E53045901B2}" dt="2023-10-22T15:15:25.291" v="733" actId="1076"/>
          <ac:grpSpMkLst>
            <pc:docMk/>
            <pc:sldMk cId="1835873956" sldId="403"/>
            <ac:grpSpMk id="6" creationId="{9B0CE653-4F3E-6500-0C2E-E9A836F691FD}"/>
          </ac:grpSpMkLst>
        </pc:grpChg>
        <pc:grpChg chg="mod">
          <ac:chgData name="Lorenzo Ariemma" userId="359e4d9b-18ad-408c-9e1b-373fb95ff396" providerId="ADAL" clId="{D868C4EE-85F1-457A-A52F-8E53045901B2}" dt="2023-10-22T15:14:53.328" v="688"/>
          <ac:grpSpMkLst>
            <pc:docMk/>
            <pc:sldMk cId="1835873956" sldId="403"/>
            <ac:grpSpMk id="9" creationId="{420E5CB0-1F1F-9F1B-2A8D-D487B92B21AF}"/>
          </ac:grpSpMkLst>
        </pc:grpChg>
      </pc:sldChg>
      <pc:sldChg chg="addSp modSp new mod modAnim">
        <pc:chgData name="Lorenzo Ariemma" userId="359e4d9b-18ad-408c-9e1b-373fb95ff396" providerId="ADAL" clId="{D868C4EE-85F1-457A-A52F-8E53045901B2}" dt="2023-10-22T15:22:55.244" v="1619" actId="20577"/>
        <pc:sldMkLst>
          <pc:docMk/>
          <pc:sldMk cId="602437573" sldId="404"/>
        </pc:sldMkLst>
        <pc:spChg chg="mod">
          <ac:chgData name="Lorenzo Ariemma" userId="359e4d9b-18ad-408c-9e1b-373fb95ff396" providerId="ADAL" clId="{D868C4EE-85F1-457A-A52F-8E53045901B2}" dt="2023-10-22T15:16:51.594" v="853" actId="20577"/>
          <ac:spMkLst>
            <pc:docMk/>
            <pc:sldMk cId="602437573" sldId="404"/>
            <ac:spMk id="2" creationId="{12D318E0-B80C-0EC6-E806-F5F772D044D4}"/>
          </ac:spMkLst>
        </pc:spChg>
        <pc:spChg chg="mod">
          <ac:chgData name="Lorenzo Ariemma" userId="359e4d9b-18ad-408c-9e1b-373fb95ff396" providerId="ADAL" clId="{D868C4EE-85F1-457A-A52F-8E53045901B2}" dt="2023-10-22T15:22:55.244" v="1619" actId="20577"/>
          <ac:spMkLst>
            <pc:docMk/>
            <pc:sldMk cId="602437573" sldId="404"/>
            <ac:spMk id="3" creationId="{D403E7AA-5F01-7276-464E-EF35077140D8}"/>
          </ac:spMkLst>
        </pc:spChg>
        <pc:spChg chg="mod">
          <ac:chgData name="Lorenzo Ariemma" userId="359e4d9b-18ad-408c-9e1b-373fb95ff396" providerId="ADAL" clId="{D868C4EE-85F1-457A-A52F-8E53045901B2}" dt="2023-10-22T15:18:24.443" v="1093" actId="20577"/>
          <ac:spMkLst>
            <pc:docMk/>
            <pc:sldMk cId="602437573" sldId="404"/>
            <ac:spMk id="7" creationId="{72E81445-8355-33D8-AE1F-930EAF040D70}"/>
          </ac:spMkLst>
        </pc:spChg>
        <pc:spChg chg="mod">
          <ac:chgData name="Lorenzo Ariemma" userId="359e4d9b-18ad-408c-9e1b-373fb95ff396" providerId="ADAL" clId="{D868C4EE-85F1-457A-A52F-8E53045901B2}" dt="2023-10-22T15:17:48.260" v="994"/>
          <ac:spMkLst>
            <pc:docMk/>
            <pc:sldMk cId="602437573" sldId="404"/>
            <ac:spMk id="8" creationId="{9401453C-0A59-0CAE-D0B9-440BFFCB2C2F}"/>
          </ac:spMkLst>
        </pc:spChg>
        <pc:spChg chg="mod">
          <ac:chgData name="Lorenzo Ariemma" userId="359e4d9b-18ad-408c-9e1b-373fb95ff396" providerId="ADAL" clId="{D868C4EE-85F1-457A-A52F-8E53045901B2}" dt="2023-10-22T15:17:48.260" v="994"/>
          <ac:spMkLst>
            <pc:docMk/>
            <pc:sldMk cId="602437573" sldId="404"/>
            <ac:spMk id="10" creationId="{F0A4F074-3BDB-786F-ED41-E6F7E33C793B}"/>
          </ac:spMkLst>
        </pc:spChg>
        <pc:spChg chg="mod">
          <ac:chgData name="Lorenzo Ariemma" userId="359e4d9b-18ad-408c-9e1b-373fb95ff396" providerId="ADAL" clId="{D868C4EE-85F1-457A-A52F-8E53045901B2}" dt="2023-10-22T15:17:48.260" v="994"/>
          <ac:spMkLst>
            <pc:docMk/>
            <pc:sldMk cId="602437573" sldId="404"/>
            <ac:spMk id="11" creationId="{9E885CE4-2E45-5A96-0AEB-943EA7ED74CF}"/>
          </ac:spMkLst>
        </pc:spChg>
        <pc:spChg chg="mod">
          <ac:chgData name="Lorenzo Ariemma" userId="359e4d9b-18ad-408c-9e1b-373fb95ff396" providerId="ADAL" clId="{D868C4EE-85F1-457A-A52F-8E53045901B2}" dt="2023-10-22T15:17:48.260" v="994"/>
          <ac:spMkLst>
            <pc:docMk/>
            <pc:sldMk cId="602437573" sldId="404"/>
            <ac:spMk id="12" creationId="{74AF42A6-1DDB-09A7-0502-5E04F3C17402}"/>
          </ac:spMkLst>
        </pc:spChg>
        <pc:spChg chg="add mod">
          <ac:chgData name="Lorenzo Ariemma" userId="359e4d9b-18ad-408c-9e1b-373fb95ff396" providerId="ADAL" clId="{D868C4EE-85F1-457A-A52F-8E53045901B2}" dt="2023-10-22T15:19:24.040" v="1233" actId="14100"/>
          <ac:spMkLst>
            <pc:docMk/>
            <pc:sldMk cId="602437573" sldId="404"/>
            <ac:spMk id="13" creationId="{352D17D7-6483-E44D-83CB-D017D9D628E1}"/>
          </ac:spMkLst>
        </pc:spChg>
        <pc:spChg chg="add mod">
          <ac:chgData name="Lorenzo Ariemma" userId="359e4d9b-18ad-408c-9e1b-373fb95ff396" providerId="ADAL" clId="{D868C4EE-85F1-457A-A52F-8E53045901B2}" dt="2023-10-22T15:19:37.147" v="1261" actId="20577"/>
          <ac:spMkLst>
            <pc:docMk/>
            <pc:sldMk cId="602437573" sldId="404"/>
            <ac:spMk id="14" creationId="{6FD4DA5F-8F63-39A8-7CA8-F4310BA4BE43}"/>
          </ac:spMkLst>
        </pc:spChg>
        <pc:grpChg chg="add mod">
          <ac:chgData name="Lorenzo Ariemma" userId="359e4d9b-18ad-408c-9e1b-373fb95ff396" providerId="ADAL" clId="{D868C4EE-85F1-457A-A52F-8E53045901B2}" dt="2023-10-22T15:18:55.517" v="1178" actId="1035"/>
          <ac:grpSpMkLst>
            <pc:docMk/>
            <pc:sldMk cId="602437573" sldId="404"/>
            <ac:grpSpMk id="6" creationId="{51B66C5B-2293-7BB4-9A54-780240EC7692}"/>
          </ac:grpSpMkLst>
        </pc:grpChg>
        <pc:grpChg chg="mod">
          <ac:chgData name="Lorenzo Ariemma" userId="359e4d9b-18ad-408c-9e1b-373fb95ff396" providerId="ADAL" clId="{D868C4EE-85F1-457A-A52F-8E53045901B2}" dt="2023-10-22T15:17:48.260" v="994"/>
          <ac:grpSpMkLst>
            <pc:docMk/>
            <pc:sldMk cId="602437573" sldId="404"/>
            <ac:grpSpMk id="9" creationId="{E4C4304D-C09F-9907-6A03-C68DD9351074}"/>
          </ac:grpSpMkLst>
        </pc:grpChg>
      </pc:sldChg>
      <pc:sldChg chg="addSp modSp new mod modAnim">
        <pc:chgData name="Lorenzo Ariemma" userId="359e4d9b-18ad-408c-9e1b-373fb95ff396" providerId="ADAL" clId="{D868C4EE-85F1-457A-A52F-8E53045901B2}" dt="2023-10-22T15:30:31.299" v="1712" actId="6549"/>
        <pc:sldMkLst>
          <pc:docMk/>
          <pc:sldMk cId="3037940725" sldId="405"/>
        </pc:sldMkLst>
        <pc:spChg chg="mod">
          <ac:chgData name="Lorenzo Ariemma" userId="359e4d9b-18ad-408c-9e1b-373fb95ff396" providerId="ADAL" clId="{D868C4EE-85F1-457A-A52F-8E53045901B2}" dt="2023-10-22T15:30:31.299" v="1712" actId="6549"/>
          <ac:spMkLst>
            <pc:docMk/>
            <pc:sldMk cId="3037940725" sldId="405"/>
            <ac:spMk id="2" creationId="{40D362BF-6D5D-EE5A-7FA6-56FD32E78779}"/>
          </ac:spMkLst>
        </pc:spChg>
        <pc:spChg chg="mod">
          <ac:chgData name="Lorenzo Ariemma" userId="359e4d9b-18ad-408c-9e1b-373fb95ff396" providerId="ADAL" clId="{D868C4EE-85F1-457A-A52F-8E53045901B2}" dt="2023-10-22T15:30:24.678" v="1698" actId="20577"/>
          <ac:spMkLst>
            <pc:docMk/>
            <pc:sldMk cId="3037940725" sldId="405"/>
            <ac:spMk id="3" creationId="{F24FB8D8-2A59-598A-909D-68604B4D081D}"/>
          </ac:spMkLst>
        </pc:spChg>
        <pc:spChg chg="mod">
          <ac:chgData name="Lorenzo Ariemma" userId="359e4d9b-18ad-408c-9e1b-373fb95ff396" providerId="ADAL" clId="{D868C4EE-85F1-457A-A52F-8E53045901B2}" dt="2023-10-22T15:21:10.508" v="1453" actId="20577"/>
          <ac:spMkLst>
            <pc:docMk/>
            <pc:sldMk cId="3037940725" sldId="405"/>
            <ac:spMk id="7" creationId="{DFDE12E3-2AFA-AFB1-28E6-C2F6DB82BCF9}"/>
          </ac:spMkLst>
        </pc:spChg>
        <pc:spChg chg="mod">
          <ac:chgData name="Lorenzo Ariemma" userId="359e4d9b-18ad-408c-9e1b-373fb95ff396" providerId="ADAL" clId="{D868C4EE-85F1-457A-A52F-8E53045901B2}" dt="2023-10-22T15:20:41.778" v="1367"/>
          <ac:spMkLst>
            <pc:docMk/>
            <pc:sldMk cId="3037940725" sldId="405"/>
            <ac:spMk id="8" creationId="{6255A550-303C-BCE2-3FED-B049965CB00C}"/>
          </ac:spMkLst>
        </pc:spChg>
        <pc:spChg chg="mod">
          <ac:chgData name="Lorenzo Ariemma" userId="359e4d9b-18ad-408c-9e1b-373fb95ff396" providerId="ADAL" clId="{D868C4EE-85F1-457A-A52F-8E53045901B2}" dt="2023-10-22T15:20:41.778" v="1367"/>
          <ac:spMkLst>
            <pc:docMk/>
            <pc:sldMk cId="3037940725" sldId="405"/>
            <ac:spMk id="10" creationId="{14E120D0-CFC2-D5DC-C323-3302DA8705A3}"/>
          </ac:spMkLst>
        </pc:spChg>
        <pc:spChg chg="mod">
          <ac:chgData name="Lorenzo Ariemma" userId="359e4d9b-18ad-408c-9e1b-373fb95ff396" providerId="ADAL" clId="{D868C4EE-85F1-457A-A52F-8E53045901B2}" dt="2023-10-22T15:20:41.778" v="1367"/>
          <ac:spMkLst>
            <pc:docMk/>
            <pc:sldMk cId="3037940725" sldId="405"/>
            <ac:spMk id="11" creationId="{F09EDC29-7B76-204C-8925-A9BEAF50FEE6}"/>
          </ac:spMkLst>
        </pc:spChg>
        <pc:spChg chg="mod">
          <ac:chgData name="Lorenzo Ariemma" userId="359e4d9b-18ad-408c-9e1b-373fb95ff396" providerId="ADAL" clId="{D868C4EE-85F1-457A-A52F-8E53045901B2}" dt="2023-10-22T15:20:41.778" v="1367"/>
          <ac:spMkLst>
            <pc:docMk/>
            <pc:sldMk cId="3037940725" sldId="405"/>
            <ac:spMk id="12" creationId="{94FD3FD3-1180-7829-70E0-0386601B78E6}"/>
          </ac:spMkLst>
        </pc:spChg>
        <pc:spChg chg="add mod">
          <ac:chgData name="Lorenzo Ariemma" userId="359e4d9b-18ad-408c-9e1b-373fb95ff396" providerId="ADAL" clId="{D868C4EE-85F1-457A-A52F-8E53045901B2}" dt="2023-10-22T15:23:47.875" v="1684" actId="14100"/>
          <ac:spMkLst>
            <pc:docMk/>
            <pc:sldMk cId="3037940725" sldId="405"/>
            <ac:spMk id="13" creationId="{510441A9-1012-79C6-1F1C-6F97DABDC817}"/>
          </ac:spMkLst>
        </pc:spChg>
        <pc:spChg chg="add mod">
          <ac:chgData name="Lorenzo Ariemma" userId="359e4d9b-18ad-408c-9e1b-373fb95ff396" providerId="ADAL" clId="{D868C4EE-85F1-457A-A52F-8E53045901B2}" dt="2023-10-22T15:23:52.005" v="1686" actId="14100"/>
          <ac:spMkLst>
            <pc:docMk/>
            <pc:sldMk cId="3037940725" sldId="405"/>
            <ac:spMk id="14" creationId="{CB1098A1-3F05-0784-FD13-FC917CC59E3D}"/>
          </ac:spMkLst>
        </pc:spChg>
        <pc:grpChg chg="add mod">
          <ac:chgData name="Lorenzo Ariemma" userId="359e4d9b-18ad-408c-9e1b-373fb95ff396" providerId="ADAL" clId="{D868C4EE-85F1-457A-A52F-8E53045901B2}" dt="2023-10-22T15:22:45.969" v="1609" actId="1036"/>
          <ac:grpSpMkLst>
            <pc:docMk/>
            <pc:sldMk cId="3037940725" sldId="405"/>
            <ac:grpSpMk id="6" creationId="{FB184BA9-0198-4E1B-4790-3128B54DE01D}"/>
          </ac:grpSpMkLst>
        </pc:grpChg>
        <pc:grpChg chg="mod">
          <ac:chgData name="Lorenzo Ariemma" userId="359e4d9b-18ad-408c-9e1b-373fb95ff396" providerId="ADAL" clId="{D868C4EE-85F1-457A-A52F-8E53045901B2}" dt="2023-10-22T15:20:41.778" v="1367"/>
          <ac:grpSpMkLst>
            <pc:docMk/>
            <pc:sldMk cId="3037940725" sldId="405"/>
            <ac:grpSpMk id="9" creationId="{4577026C-5981-8B12-9438-3F56FED8C0EA}"/>
          </ac:grpSpMkLst>
        </pc:grpChg>
      </pc:sldChg>
      <pc:sldChg chg="addSp modSp new mod modAnim">
        <pc:chgData name="Lorenzo Ariemma" userId="359e4d9b-18ad-408c-9e1b-373fb95ff396" providerId="ADAL" clId="{D868C4EE-85F1-457A-A52F-8E53045901B2}" dt="2023-10-22T15:49:22.481" v="2042" actId="14100"/>
        <pc:sldMkLst>
          <pc:docMk/>
          <pc:sldMk cId="2574839862" sldId="406"/>
        </pc:sldMkLst>
        <pc:spChg chg="mod">
          <ac:chgData name="Lorenzo Ariemma" userId="359e4d9b-18ad-408c-9e1b-373fb95ff396" providerId="ADAL" clId="{D868C4EE-85F1-457A-A52F-8E53045901B2}" dt="2023-10-22T15:46:49.952" v="1741" actId="20577"/>
          <ac:spMkLst>
            <pc:docMk/>
            <pc:sldMk cId="2574839862" sldId="406"/>
            <ac:spMk id="2" creationId="{79B7931C-7B38-FB7B-A947-97ECD8B16E04}"/>
          </ac:spMkLst>
        </pc:spChg>
        <pc:spChg chg="mod">
          <ac:chgData name="Lorenzo Ariemma" userId="359e4d9b-18ad-408c-9e1b-373fb95ff396" providerId="ADAL" clId="{D868C4EE-85F1-457A-A52F-8E53045901B2}" dt="2023-10-22T15:48:00.464" v="1907" actId="20577"/>
          <ac:spMkLst>
            <pc:docMk/>
            <pc:sldMk cId="2574839862" sldId="406"/>
            <ac:spMk id="3" creationId="{3F796143-2726-81AD-57B8-1E79D55ED4B9}"/>
          </ac:spMkLst>
        </pc:spChg>
        <pc:spChg chg="mod">
          <ac:chgData name="Lorenzo Ariemma" userId="359e4d9b-18ad-408c-9e1b-373fb95ff396" providerId="ADAL" clId="{D868C4EE-85F1-457A-A52F-8E53045901B2}" dt="2023-10-22T15:48:20.825" v="1946" actId="20577"/>
          <ac:spMkLst>
            <pc:docMk/>
            <pc:sldMk cId="2574839862" sldId="406"/>
            <ac:spMk id="7" creationId="{4447FB23-78BA-4196-489C-C65E95E8E584}"/>
          </ac:spMkLst>
        </pc:spChg>
        <pc:spChg chg="mod">
          <ac:chgData name="Lorenzo Ariemma" userId="359e4d9b-18ad-408c-9e1b-373fb95ff396" providerId="ADAL" clId="{D868C4EE-85F1-457A-A52F-8E53045901B2}" dt="2023-10-22T15:48:04.223" v="1908"/>
          <ac:spMkLst>
            <pc:docMk/>
            <pc:sldMk cId="2574839862" sldId="406"/>
            <ac:spMk id="8" creationId="{B37D4602-DB6B-8DA0-11B8-21AD6BBDAA31}"/>
          </ac:spMkLst>
        </pc:spChg>
        <pc:spChg chg="mod">
          <ac:chgData name="Lorenzo Ariemma" userId="359e4d9b-18ad-408c-9e1b-373fb95ff396" providerId="ADAL" clId="{D868C4EE-85F1-457A-A52F-8E53045901B2}" dt="2023-10-22T15:48:04.223" v="1908"/>
          <ac:spMkLst>
            <pc:docMk/>
            <pc:sldMk cId="2574839862" sldId="406"/>
            <ac:spMk id="10" creationId="{2AB37488-0FE4-1851-188D-8089D07E7E09}"/>
          </ac:spMkLst>
        </pc:spChg>
        <pc:spChg chg="mod">
          <ac:chgData name="Lorenzo Ariemma" userId="359e4d9b-18ad-408c-9e1b-373fb95ff396" providerId="ADAL" clId="{D868C4EE-85F1-457A-A52F-8E53045901B2}" dt="2023-10-22T15:48:04.223" v="1908"/>
          <ac:spMkLst>
            <pc:docMk/>
            <pc:sldMk cId="2574839862" sldId="406"/>
            <ac:spMk id="11" creationId="{58B078BD-A685-066D-9AFB-947D0D143417}"/>
          </ac:spMkLst>
        </pc:spChg>
        <pc:spChg chg="mod">
          <ac:chgData name="Lorenzo Ariemma" userId="359e4d9b-18ad-408c-9e1b-373fb95ff396" providerId="ADAL" clId="{D868C4EE-85F1-457A-A52F-8E53045901B2}" dt="2023-10-22T15:48:04.223" v="1908"/>
          <ac:spMkLst>
            <pc:docMk/>
            <pc:sldMk cId="2574839862" sldId="406"/>
            <ac:spMk id="12" creationId="{55CE3C52-D2DE-73A2-9AED-5F2634F7B800}"/>
          </ac:spMkLst>
        </pc:spChg>
        <pc:spChg chg="add mod">
          <ac:chgData name="Lorenzo Ariemma" userId="359e4d9b-18ad-408c-9e1b-373fb95ff396" providerId="ADAL" clId="{D868C4EE-85F1-457A-A52F-8E53045901B2}" dt="2023-10-22T15:48:34.610" v="1980" actId="20577"/>
          <ac:spMkLst>
            <pc:docMk/>
            <pc:sldMk cId="2574839862" sldId="406"/>
            <ac:spMk id="13" creationId="{8B42E94A-2A34-80BF-8F38-6758A491AD72}"/>
          </ac:spMkLst>
        </pc:spChg>
        <pc:spChg chg="add mod">
          <ac:chgData name="Lorenzo Ariemma" userId="359e4d9b-18ad-408c-9e1b-373fb95ff396" providerId="ADAL" clId="{D868C4EE-85F1-457A-A52F-8E53045901B2}" dt="2023-10-22T15:49:05.120" v="2009" actId="1076"/>
          <ac:spMkLst>
            <pc:docMk/>
            <pc:sldMk cId="2574839862" sldId="406"/>
            <ac:spMk id="14" creationId="{1B3EC382-6761-7B70-5A8A-E8BDAD5029E8}"/>
          </ac:spMkLst>
        </pc:spChg>
        <pc:spChg chg="add mod">
          <ac:chgData name="Lorenzo Ariemma" userId="359e4d9b-18ad-408c-9e1b-373fb95ff396" providerId="ADAL" clId="{D868C4EE-85F1-457A-A52F-8E53045901B2}" dt="2023-10-22T15:49:22.481" v="2042" actId="14100"/>
          <ac:spMkLst>
            <pc:docMk/>
            <pc:sldMk cId="2574839862" sldId="406"/>
            <ac:spMk id="15" creationId="{27713AE0-3C3C-26A0-E9B9-DC2327133E81}"/>
          </ac:spMkLst>
        </pc:spChg>
        <pc:grpChg chg="add mod">
          <ac:chgData name="Lorenzo Ariemma" userId="359e4d9b-18ad-408c-9e1b-373fb95ff396" providerId="ADAL" clId="{D868C4EE-85F1-457A-A52F-8E53045901B2}" dt="2023-10-22T15:48:06.920" v="1910" actId="1035"/>
          <ac:grpSpMkLst>
            <pc:docMk/>
            <pc:sldMk cId="2574839862" sldId="406"/>
            <ac:grpSpMk id="6" creationId="{5EC711E4-4330-5AE1-1ED7-D3A209E5D043}"/>
          </ac:grpSpMkLst>
        </pc:grpChg>
        <pc:grpChg chg="mod">
          <ac:chgData name="Lorenzo Ariemma" userId="359e4d9b-18ad-408c-9e1b-373fb95ff396" providerId="ADAL" clId="{D868C4EE-85F1-457A-A52F-8E53045901B2}" dt="2023-10-22T15:48:04.223" v="1908"/>
          <ac:grpSpMkLst>
            <pc:docMk/>
            <pc:sldMk cId="2574839862" sldId="406"/>
            <ac:grpSpMk id="9" creationId="{03621D07-97DC-0D9A-48AB-EA6966390B4F}"/>
          </ac:grpSpMkLst>
        </pc:grpChg>
      </pc:sldChg>
      <pc:sldChg chg="addSp delSp modSp new mod">
        <pc:chgData name="Lorenzo Ariemma" userId="359e4d9b-18ad-408c-9e1b-373fb95ff396" providerId="ADAL" clId="{D868C4EE-85F1-457A-A52F-8E53045901B2}" dt="2023-10-22T16:54:24.920" v="2393" actId="1076"/>
        <pc:sldMkLst>
          <pc:docMk/>
          <pc:sldMk cId="1302071254" sldId="407"/>
        </pc:sldMkLst>
        <pc:spChg chg="mod">
          <ac:chgData name="Lorenzo Ariemma" userId="359e4d9b-18ad-408c-9e1b-373fb95ff396" providerId="ADAL" clId="{D868C4EE-85F1-457A-A52F-8E53045901B2}" dt="2023-10-22T15:49:41.650" v="2053" actId="20577"/>
          <ac:spMkLst>
            <pc:docMk/>
            <pc:sldMk cId="1302071254" sldId="407"/>
            <ac:spMk id="2" creationId="{9D5030D7-36D4-26FA-2CC0-FFF4CD16EBCE}"/>
          </ac:spMkLst>
        </pc:spChg>
        <pc:spChg chg="del">
          <ac:chgData name="Lorenzo Ariemma" userId="359e4d9b-18ad-408c-9e1b-373fb95ff396" providerId="ADAL" clId="{D868C4EE-85F1-457A-A52F-8E53045901B2}" dt="2023-10-22T15:49:56.630" v="2055" actId="478"/>
          <ac:spMkLst>
            <pc:docMk/>
            <pc:sldMk cId="1302071254" sldId="407"/>
            <ac:spMk id="3" creationId="{F9A34341-6718-91DB-C68F-E61BE04B347A}"/>
          </ac:spMkLst>
        </pc:spChg>
        <pc:spChg chg="mod">
          <ac:chgData name="Lorenzo Ariemma" userId="359e4d9b-18ad-408c-9e1b-373fb95ff396" providerId="ADAL" clId="{D868C4EE-85F1-457A-A52F-8E53045901B2}" dt="2023-10-22T16:54:21.062" v="2392" actId="14100"/>
          <ac:spMkLst>
            <pc:docMk/>
            <pc:sldMk cId="1302071254" sldId="407"/>
            <ac:spMk id="7" creationId="{2AF0A030-BA98-A462-33BB-0A1CD5F4F94E}"/>
          </ac:spMkLst>
        </pc:spChg>
        <pc:spChg chg="mod">
          <ac:chgData name="Lorenzo Ariemma" userId="359e4d9b-18ad-408c-9e1b-373fb95ff396" providerId="ADAL" clId="{D868C4EE-85F1-457A-A52F-8E53045901B2}" dt="2023-10-22T15:50:00.227" v="2059" actId="20577"/>
          <ac:spMkLst>
            <pc:docMk/>
            <pc:sldMk cId="1302071254" sldId="407"/>
            <ac:spMk id="8" creationId="{5395E4DF-7BDB-F7DB-C130-55411310B7CC}"/>
          </ac:spMkLst>
        </pc:spChg>
        <pc:grpChg chg="add mod">
          <ac:chgData name="Lorenzo Ariemma" userId="359e4d9b-18ad-408c-9e1b-373fb95ff396" providerId="ADAL" clId="{D868C4EE-85F1-457A-A52F-8E53045901B2}" dt="2023-10-22T16:54:24.920" v="2393" actId="1076"/>
          <ac:grpSpMkLst>
            <pc:docMk/>
            <pc:sldMk cId="1302071254" sldId="407"/>
            <ac:grpSpMk id="6" creationId="{4FF6D15D-9551-7D29-E767-22DADFF3707A}"/>
          </ac:grpSpMkLst>
        </pc:grpChg>
      </pc:sldChg>
      <pc:sldChg chg="addSp delSp modSp new mod modClrScheme chgLayout">
        <pc:chgData name="Lorenzo Ariemma" userId="359e4d9b-18ad-408c-9e1b-373fb95ff396" providerId="ADAL" clId="{D868C4EE-85F1-457A-A52F-8E53045901B2}" dt="2023-10-22T15:51:56.868" v="2093" actId="20577"/>
        <pc:sldMkLst>
          <pc:docMk/>
          <pc:sldMk cId="703427517" sldId="408"/>
        </pc:sldMkLst>
        <pc:spChg chg="del mod ord">
          <ac:chgData name="Lorenzo Ariemma" userId="359e4d9b-18ad-408c-9e1b-373fb95ff396" providerId="ADAL" clId="{D868C4EE-85F1-457A-A52F-8E53045901B2}" dt="2023-10-22T15:51:50.845" v="2066" actId="700"/>
          <ac:spMkLst>
            <pc:docMk/>
            <pc:sldMk cId="703427517" sldId="408"/>
            <ac:spMk id="2" creationId="{CCDE1963-6022-BB44-C257-4BAE204A3CE2}"/>
          </ac:spMkLst>
        </pc:spChg>
        <pc:spChg chg="del mod ord">
          <ac:chgData name="Lorenzo Ariemma" userId="359e4d9b-18ad-408c-9e1b-373fb95ff396" providerId="ADAL" clId="{D868C4EE-85F1-457A-A52F-8E53045901B2}" dt="2023-10-22T15:51:50.845" v="2066" actId="700"/>
          <ac:spMkLst>
            <pc:docMk/>
            <pc:sldMk cId="703427517" sldId="408"/>
            <ac:spMk id="3" creationId="{BD9D0AFF-363B-B258-C0C2-5F44B082B5D6}"/>
          </ac:spMkLst>
        </pc:spChg>
        <pc:spChg chg="mod ord">
          <ac:chgData name="Lorenzo Ariemma" userId="359e4d9b-18ad-408c-9e1b-373fb95ff396" providerId="ADAL" clId="{D868C4EE-85F1-457A-A52F-8E53045901B2}" dt="2023-10-22T15:51:50.845" v="2066" actId="700"/>
          <ac:spMkLst>
            <pc:docMk/>
            <pc:sldMk cId="703427517" sldId="408"/>
            <ac:spMk id="4" creationId="{735E22C5-1FAF-8F61-5FC5-6AE1D42D4381}"/>
          </ac:spMkLst>
        </pc:spChg>
        <pc:spChg chg="mod ord">
          <ac:chgData name="Lorenzo Ariemma" userId="359e4d9b-18ad-408c-9e1b-373fb95ff396" providerId="ADAL" clId="{D868C4EE-85F1-457A-A52F-8E53045901B2}" dt="2023-10-22T15:51:50.845" v="2066" actId="700"/>
          <ac:spMkLst>
            <pc:docMk/>
            <pc:sldMk cId="703427517" sldId="408"/>
            <ac:spMk id="5" creationId="{DC9C665C-E7EF-B9A6-1FD2-F4F5C125477F}"/>
          </ac:spMkLst>
        </pc:spChg>
        <pc:spChg chg="add mod ord">
          <ac:chgData name="Lorenzo Ariemma" userId="359e4d9b-18ad-408c-9e1b-373fb95ff396" providerId="ADAL" clId="{D868C4EE-85F1-457A-A52F-8E53045901B2}" dt="2023-10-22T15:51:56.868" v="2093" actId="20577"/>
          <ac:spMkLst>
            <pc:docMk/>
            <pc:sldMk cId="703427517" sldId="408"/>
            <ac:spMk id="6" creationId="{B00016DB-6128-F86F-B9C7-D4CD3A508C9C}"/>
          </ac:spMkLst>
        </pc:spChg>
        <pc:spChg chg="add mod ord">
          <ac:chgData name="Lorenzo Ariemma" userId="359e4d9b-18ad-408c-9e1b-373fb95ff396" providerId="ADAL" clId="{D868C4EE-85F1-457A-A52F-8E53045901B2}" dt="2023-10-22T15:51:50.845" v="2066" actId="700"/>
          <ac:spMkLst>
            <pc:docMk/>
            <pc:sldMk cId="703427517" sldId="408"/>
            <ac:spMk id="7" creationId="{BCDF298A-389C-2535-96BE-BF7813CE1A57}"/>
          </ac:spMkLst>
        </pc:spChg>
      </pc:sldChg>
      <pc:sldChg chg="modSp new mod">
        <pc:chgData name="Lorenzo Ariemma" userId="359e4d9b-18ad-408c-9e1b-373fb95ff396" providerId="ADAL" clId="{D868C4EE-85F1-457A-A52F-8E53045901B2}" dt="2023-10-22T15:58:08.409" v="2379" actId="20577"/>
        <pc:sldMkLst>
          <pc:docMk/>
          <pc:sldMk cId="3762332242" sldId="409"/>
        </pc:sldMkLst>
        <pc:spChg chg="mod">
          <ac:chgData name="Lorenzo Ariemma" userId="359e4d9b-18ad-408c-9e1b-373fb95ff396" providerId="ADAL" clId="{D868C4EE-85F1-457A-A52F-8E53045901B2}" dt="2023-10-22T15:55:42.293" v="2123" actId="20577"/>
          <ac:spMkLst>
            <pc:docMk/>
            <pc:sldMk cId="3762332242" sldId="409"/>
            <ac:spMk id="2" creationId="{8A154D5E-FA6B-BD4E-1D69-B85AC107B3FD}"/>
          </ac:spMkLst>
        </pc:spChg>
        <pc:spChg chg="mod">
          <ac:chgData name="Lorenzo Ariemma" userId="359e4d9b-18ad-408c-9e1b-373fb95ff396" providerId="ADAL" clId="{D868C4EE-85F1-457A-A52F-8E53045901B2}" dt="2023-10-22T15:58:08.409" v="2379" actId="20577"/>
          <ac:spMkLst>
            <pc:docMk/>
            <pc:sldMk cId="3762332242" sldId="409"/>
            <ac:spMk id="3" creationId="{E5C55DFE-CF19-5B4A-BC7D-E9354C54B78E}"/>
          </ac:spMkLst>
        </pc:spChg>
      </pc:sldChg>
      <pc:sldChg chg="addSp delSp modSp new mod modClrScheme chgLayout">
        <pc:chgData name="Lorenzo Ariemma" userId="359e4d9b-18ad-408c-9e1b-373fb95ff396" providerId="ADAL" clId="{D868C4EE-85F1-457A-A52F-8E53045901B2}" dt="2023-10-22T16:55:54.644" v="2517" actId="14100"/>
        <pc:sldMkLst>
          <pc:docMk/>
          <pc:sldMk cId="824798956" sldId="410"/>
        </pc:sldMkLst>
        <pc:spChg chg="del mod ord">
          <ac:chgData name="Lorenzo Ariemma" userId="359e4d9b-18ad-408c-9e1b-373fb95ff396" providerId="ADAL" clId="{D868C4EE-85F1-457A-A52F-8E53045901B2}" dt="2023-10-22T16:54:54.879" v="2395" actId="700"/>
          <ac:spMkLst>
            <pc:docMk/>
            <pc:sldMk cId="824798956" sldId="410"/>
            <ac:spMk id="2" creationId="{24B52892-4689-0773-12B3-92E7E3D200BE}"/>
          </ac:spMkLst>
        </pc:spChg>
        <pc:spChg chg="mod ord">
          <ac:chgData name="Lorenzo Ariemma" userId="359e4d9b-18ad-408c-9e1b-373fb95ff396" providerId="ADAL" clId="{D868C4EE-85F1-457A-A52F-8E53045901B2}" dt="2023-10-22T16:54:54.879" v="2395" actId="700"/>
          <ac:spMkLst>
            <pc:docMk/>
            <pc:sldMk cId="824798956" sldId="410"/>
            <ac:spMk id="3" creationId="{A962B2A4-9B01-6D94-0364-73C825D09356}"/>
          </ac:spMkLst>
        </pc:spChg>
        <pc:spChg chg="mod ord">
          <ac:chgData name="Lorenzo Ariemma" userId="359e4d9b-18ad-408c-9e1b-373fb95ff396" providerId="ADAL" clId="{D868C4EE-85F1-457A-A52F-8E53045901B2}" dt="2023-10-22T16:54:54.879" v="2395" actId="700"/>
          <ac:spMkLst>
            <pc:docMk/>
            <pc:sldMk cId="824798956" sldId="410"/>
            <ac:spMk id="4" creationId="{2CD34CCE-6206-32C4-ADEC-50BD940230F0}"/>
          </ac:spMkLst>
        </pc:spChg>
        <pc:spChg chg="del mod ord">
          <ac:chgData name="Lorenzo Ariemma" userId="359e4d9b-18ad-408c-9e1b-373fb95ff396" providerId="ADAL" clId="{D868C4EE-85F1-457A-A52F-8E53045901B2}" dt="2023-10-22T16:54:54.879" v="2395" actId="700"/>
          <ac:spMkLst>
            <pc:docMk/>
            <pc:sldMk cId="824798956" sldId="410"/>
            <ac:spMk id="5" creationId="{08AE1BE1-2823-5394-4A42-5033B3C0B7C1}"/>
          </ac:spMkLst>
        </pc:spChg>
        <pc:spChg chg="add mod ord">
          <ac:chgData name="Lorenzo Ariemma" userId="359e4d9b-18ad-408c-9e1b-373fb95ff396" providerId="ADAL" clId="{D868C4EE-85F1-457A-A52F-8E53045901B2}" dt="2023-10-22T16:55:00.717" v="2423" actId="20577"/>
          <ac:spMkLst>
            <pc:docMk/>
            <pc:sldMk cId="824798956" sldId="410"/>
            <ac:spMk id="6" creationId="{E2DF103E-B584-7DEA-7ACB-A50F75E42F9C}"/>
          </ac:spMkLst>
        </pc:spChg>
        <pc:spChg chg="add mod ord">
          <ac:chgData name="Lorenzo Ariemma" userId="359e4d9b-18ad-408c-9e1b-373fb95ff396" providerId="ADAL" clId="{D868C4EE-85F1-457A-A52F-8E53045901B2}" dt="2023-10-22T16:55:21.260" v="2486" actId="2711"/>
          <ac:spMkLst>
            <pc:docMk/>
            <pc:sldMk cId="824798956" sldId="410"/>
            <ac:spMk id="7" creationId="{D039040C-9689-D7D8-2D49-DFF9F38298C5}"/>
          </ac:spMkLst>
        </pc:spChg>
        <pc:spChg chg="mod">
          <ac:chgData name="Lorenzo Ariemma" userId="359e4d9b-18ad-408c-9e1b-373fb95ff396" providerId="ADAL" clId="{D868C4EE-85F1-457A-A52F-8E53045901B2}" dt="2023-10-22T16:55:54.644" v="2517" actId="14100"/>
          <ac:spMkLst>
            <pc:docMk/>
            <pc:sldMk cId="824798956" sldId="410"/>
            <ac:spMk id="9" creationId="{D9DB5496-62FB-69C4-B73F-4E8F0881B56B}"/>
          </ac:spMkLst>
        </pc:spChg>
        <pc:spChg chg="mod">
          <ac:chgData name="Lorenzo Ariemma" userId="359e4d9b-18ad-408c-9e1b-373fb95ff396" providerId="ADAL" clId="{D868C4EE-85F1-457A-A52F-8E53045901B2}" dt="2023-10-22T16:55:26.018" v="2487"/>
          <ac:spMkLst>
            <pc:docMk/>
            <pc:sldMk cId="824798956" sldId="410"/>
            <ac:spMk id="10" creationId="{93519F85-6D70-9DBE-3A24-01FB205D5E33}"/>
          </ac:spMkLst>
        </pc:spChg>
        <pc:spChg chg="mod">
          <ac:chgData name="Lorenzo Ariemma" userId="359e4d9b-18ad-408c-9e1b-373fb95ff396" providerId="ADAL" clId="{D868C4EE-85F1-457A-A52F-8E53045901B2}" dt="2023-10-22T16:55:26.018" v="2487"/>
          <ac:spMkLst>
            <pc:docMk/>
            <pc:sldMk cId="824798956" sldId="410"/>
            <ac:spMk id="12" creationId="{0AAD5E0B-EFE9-1848-6007-26B5742B37FA}"/>
          </ac:spMkLst>
        </pc:spChg>
        <pc:spChg chg="mod">
          <ac:chgData name="Lorenzo Ariemma" userId="359e4d9b-18ad-408c-9e1b-373fb95ff396" providerId="ADAL" clId="{D868C4EE-85F1-457A-A52F-8E53045901B2}" dt="2023-10-22T16:55:26.018" v="2487"/>
          <ac:spMkLst>
            <pc:docMk/>
            <pc:sldMk cId="824798956" sldId="410"/>
            <ac:spMk id="13" creationId="{AEDE68A7-4649-F324-D8E4-FED21F4687A4}"/>
          </ac:spMkLst>
        </pc:spChg>
        <pc:spChg chg="mod">
          <ac:chgData name="Lorenzo Ariemma" userId="359e4d9b-18ad-408c-9e1b-373fb95ff396" providerId="ADAL" clId="{D868C4EE-85F1-457A-A52F-8E53045901B2}" dt="2023-10-22T16:55:26.018" v="2487"/>
          <ac:spMkLst>
            <pc:docMk/>
            <pc:sldMk cId="824798956" sldId="410"/>
            <ac:spMk id="14" creationId="{E216454A-FFC8-A3D7-8008-D4B89B28346B}"/>
          </ac:spMkLst>
        </pc:spChg>
        <pc:grpChg chg="add mod">
          <ac:chgData name="Lorenzo Ariemma" userId="359e4d9b-18ad-408c-9e1b-373fb95ff396" providerId="ADAL" clId="{D868C4EE-85F1-457A-A52F-8E53045901B2}" dt="2023-10-22T16:55:51.394" v="2516" actId="1035"/>
          <ac:grpSpMkLst>
            <pc:docMk/>
            <pc:sldMk cId="824798956" sldId="410"/>
            <ac:grpSpMk id="8" creationId="{57AAC4DC-57FA-A1D5-088E-B35BF8096E12}"/>
          </ac:grpSpMkLst>
        </pc:grpChg>
        <pc:grpChg chg="mod">
          <ac:chgData name="Lorenzo Ariemma" userId="359e4d9b-18ad-408c-9e1b-373fb95ff396" providerId="ADAL" clId="{D868C4EE-85F1-457A-A52F-8E53045901B2}" dt="2023-10-22T16:55:26.018" v="2487"/>
          <ac:grpSpMkLst>
            <pc:docMk/>
            <pc:sldMk cId="824798956" sldId="410"/>
            <ac:grpSpMk id="11" creationId="{C5FACB0D-1466-4C20-8B3F-7C04BE15A0C6}"/>
          </ac:grpSpMkLst>
        </pc:grpChg>
      </pc:sldChg>
      <pc:sldChg chg="modSp new mod">
        <pc:chgData name="Lorenzo Ariemma" userId="359e4d9b-18ad-408c-9e1b-373fb95ff396" providerId="ADAL" clId="{D868C4EE-85F1-457A-A52F-8E53045901B2}" dt="2023-10-22T16:57:09.140" v="2806" actId="20577"/>
        <pc:sldMkLst>
          <pc:docMk/>
          <pc:sldMk cId="84654182" sldId="411"/>
        </pc:sldMkLst>
        <pc:spChg chg="mod">
          <ac:chgData name="Lorenzo Ariemma" userId="359e4d9b-18ad-408c-9e1b-373fb95ff396" providerId="ADAL" clId="{D868C4EE-85F1-457A-A52F-8E53045901B2}" dt="2023-10-22T16:56:21.059" v="2556" actId="20577"/>
          <ac:spMkLst>
            <pc:docMk/>
            <pc:sldMk cId="84654182" sldId="411"/>
            <ac:spMk id="2" creationId="{3E80E259-E021-0FF1-0521-39BE08D43DE6}"/>
          </ac:spMkLst>
        </pc:spChg>
        <pc:spChg chg="mod">
          <ac:chgData name="Lorenzo Ariemma" userId="359e4d9b-18ad-408c-9e1b-373fb95ff396" providerId="ADAL" clId="{D868C4EE-85F1-457A-A52F-8E53045901B2}" dt="2023-10-22T16:57:09.140" v="2806" actId="20577"/>
          <ac:spMkLst>
            <pc:docMk/>
            <pc:sldMk cId="84654182" sldId="411"/>
            <ac:spMk id="3" creationId="{FD7E0111-2B52-FD71-47FF-0DDF0D9FC0B2}"/>
          </ac:spMkLst>
        </pc:spChg>
      </pc:sldChg>
      <pc:sldChg chg="addSp modSp new mod">
        <pc:chgData name="Lorenzo Ariemma" userId="359e4d9b-18ad-408c-9e1b-373fb95ff396" providerId="ADAL" clId="{D868C4EE-85F1-457A-A52F-8E53045901B2}" dt="2023-10-22T17:01:15.693" v="3065" actId="20577"/>
        <pc:sldMkLst>
          <pc:docMk/>
          <pc:sldMk cId="2838881838" sldId="412"/>
        </pc:sldMkLst>
        <pc:spChg chg="mod">
          <ac:chgData name="Lorenzo Ariemma" userId="359e4d9b-18ad-408c-9e1b-373fb95ff396" providerId="ADAL" clId="{D868C4EE-85F1-457A-A52F-8E53045901B2}" dt="2023-10-22T17:01:15.693" v="3065" actId="20577"/>
          <ac:spMkLst>
            <pc:docMk/>
            <pc:sldMk cId="2838881838" sldId="412"/>
            <ac:spMk id="2" creationId="{760FA8C3-A997-4EEB-8A26-7F37AC5F94DE}"/>
          </ac:spMkLst>
        </pc:spChg>
        <pc:spChg chg="mod">
          <ac:chgData name="Lorenzo Ariemma" userId="359e4d9b-18ad-408c-9e1b-373fb95ff396" providerId="ADAL" clId="{D868C4EE-85F1-457A-A52F-8E53045901B2}" dt="2023-10-22T16:59:00.496" v="2986" actId="2711"/>
          <ac:spMkLst>
            <pc:docMk/>
            <pc:sldMk cId="2838881838" sldId="412"/>
            <ac:spMk id="3" creationId="{C41706F8-39E6-C287-EC19-5CE8F1783141}"/>
          </ac:spMkLst>
        </pc:spChg>
        <pc:spChg chg="mod">
          <ac:chgData name="Lorenzo Ariemma" userId="359e4d9b-18ad-408c-9e1b-373fb95ff396" providerId="ADAL" clId="{D868C4EE-85F1-457A-A52F-8E53045901B2}" dt="2023-10-22T17:00:56.486" v="3052" actId="14100"/>
          <ac:spMkLst>
            <pc:docMk/>
            <pc:sldMk cId="2838881838" sldId="412"/>
            <ac:spMk id="7" creationId="{5C70F799-BBFE-355D-1C69-EF9D568D562A}"/>
          </ac:spMkLst>
        </pc:spChg>
        <pc:spChg chg="mod">
          <ac:chgData name="Lorenzo Ariemma" userId="359e4d9b-18ad-408c-9e1b-373fb95ff396" providerId="ADAL" clId="{D868C4EE-85F1-457A-A52F-8E53045901B2}" dt="2023-10-22T16:59:07.596" v="2987"/>
          <ac:spMkLst>
            <pc:docMk/>
            <pc:sldMk cId="2838881838" sldId="412"/>
            <ac:spMk id="8" creationId="{DB0C46AB-29C1-1AD1-239F-25860E69F9FA}"/>
          </ac:spMkLst>
        </pc:spChg>
        <pc:spChg chg="mod">
          <ac:chgData name="Lorenzo Ariemma" userId="359e4d9b-18ad-408c-9e1b-373fb95ff396" providerId="ADAL" clId="{D868C4EE-85F1-457A-A52F-8E53045901B2}" dt="2023-10-22T16:59:07.596" v="2987"/>
          <ac:spMkLst>
            <pc:docMk/>
            <pc:sldMk cId="2838881838" sldId="412"/>
            <ac:spMk id="10" creationId="{0509FF27-F6A2-E110-C9E5-B4D7F21FE2C3}"/>
          </ac:spMkLst>
        </pc:spChg>
        <pc:spChg chg="mod">
          <ac:chgData name="Lorenzo Ariemma" userId="359e4d9b-18ad-408c-9e1b-373fb95ff396" providerId="ADAL" clId="{D868C4EE-85F1-457A-A52F-8E53045901B2}" dt="2023-10-22T16:59:07.596" v="2987"/>
          <ac:spMkLst>
            <pc:docMk/>
            <pc:sldMk cId="2838881838" sldId="412"/>
            <ac:spMk id="11" creationId="{965603E4-3495-56D1-2152-7BA98ABE1FD4}"/>
          </ac:spMkLst>
        </pc:spChg>
        <pc:spChg chg="mod">
          <ac:chgData name="Lorenzo Ariemma" userId="359e4d9b-18ad-408c-9e1b-373fb95ff396" providerId="ADAL" clId="{D868C4EE-85F1-457A-A52F-8E53045901B2}" dt="2023-10-22T16:59:07.596" v="2987"/>
          <ac:spMkLst>
            <pc:docMk/>
            <pc:sldMk cId="2838881838" sldId="412"/>
            <ac:spMk id="12" creationId="{578D5433-B266-A533-C989-8E2D5A403429}"/>
          </ac:spMkLst>
        </pc:spChg>
        <pc:grpChg chg="add mod">
          <ac:chgData name="Lorenzo Ariemma" userId="359e4d9b-18ad-408c-9e1b-373fb95ff396" providerId="ADAL" clId="{D868C4EE-85F1-457A-A52F-8E53045901B2}" dt="2023-10-22T17:00:58.638" v="3055" actId="1036"/>
          <ac:grpSpMkLst>
            <pc:docMk/>
            <pc:sldMk cId="2838881838" sldId="412"/>
            <ac:grpSpMk id="6" creationId="{F10E4CBE-3D98-84C3-A22F-E1AF52E5CCE2}"/>
          </ac:grpSpMkLst>
        </pc:grpChg>
        <pc:grpChg chg="mod">
          <ac:chgData name="Lorenzo Ariemma" userId="359e4d9b-18ad-408c-9e1b-373fb95ff396" providerId="ADAL" clId="{D868C4EE-85F1-457A-A52F-8E53045901B2}" dt="2023-10-22T16:59:07.596" v="2987"/>
          <ac:grpSpMkLst>
            <pc:docMk/>
            <pc:sldMk cId="2838881838" sldId="412"/>
            <ac:grpSpMk id="9" creationId="{74E4B44C-CF5C-E5CD-DE7F-54C32E9C4BF8}"/>
          </ac:grpSpMkLst>
        </pc:grpChg>
      </pc:sldChg>
      <pc:sldChg chg="addSp modSp new mod modAnim">
        <pc:chgData name="Lorenzo Ariemma" userId="359e4d9b-18ad-408c-9e1b-373fb95ff396" providerId="ADAL" clId="{D868C4EE-85F1-457A-A52F-8E53045901B2}" dt="2023-10-22T17:07:13.776" v="3316" actId="14100"/>
        <pc:sldMkLst>
          <pc:docMk/>
          <pc:sldMk cId="787022894" sldId="413"/>
        </pc:sldMkLst>
        <pc:spChg chg="mod">
          <ac:chgData name="Lorenzo Ariemma" userId="359e4d9b-18ad-408c-9e1b-373fb95ff396" providerId="ADAL" clId="{D868C4EE-85F1-457A-A52F-8E53045901B2}" dt="2023-10-22T17:01:28.544" v="3101" actId="20577"/>
          <ac:spMkLst>
            <pc:docMk/>
            <pc:sldMk cId="787022894" sldId="413"/>
            <ac:spMk id="2" creationId="{347B80C7-4413-E362-D50F-B8183E4F31F6}"/>
          </ac:spMkLst>
        </pc:spChg>
        <pc:spChg chg="mod">
          <ac:chgData name="Lorenzo Ariemma" userId="359e4d9b-18ad-408c-9e1b-373fb95ff396" providerId="ADAL" clId="{D868C4EE-85F1-457A-A52F-8E53045901B2}" dt="2023-10-22T17:03:21.549" v="3153" actId="2711"/>
          <ac:spMkLst>
            <pc:docMk/>
            <pc:sldMk cId="787022894" sldId="413"/>
            <ac:spMk id="3" creationId="{ABE676FB-1EC3-52D2-A81A-8CB76EA83369}"/>
          </ac:spMkLst>
        </pc:spChg>
        <pc:spChg chg="mod">
          <ac:chgData name="Lorenzo Ariemma" userId="359e4d9b-18ad-408c-9e1b-373fb95ff396" providerId="ADAL" clId="{D868C4EE-85F1-457A-A52F-8E53045901B2}" dt="2023-10-22T17:03:48.651" v="3159" actId="14100"/>
          <ac:spMkLst>
            <pc:docMk/>
            <pc:sldMk cId="787022894" sldId="413"/>
            <ac:spMk id="7" creationId="{164EB47B-49D5-7CAD-67D6-034C119A9A14}"/>
          </ac:spMkLst>
        </pc:spChg>
        <pc:spChg chg="mod">
          <ac:chgData name="Lorenzo Ariemma" userId="359e4d9b-18ad-408c-9e1b-373fb95ff396" providerId="ADAL" clId="{D868C4EE-85F1-457A-A52F-8E53045901B2}" dt="2023-10-22T17:03:25.994" v="3154"/>
          <ac:spMkLst>
            <pc:docMk/>
            <pc:sldMk cId="787022894" sldId="413"/>
            <ac:spMk id="8" creationId="{C1BC76A2-86B2-4231-2CAC-25C5A7B74109}"/>
          </ac:spMkLst>
        </pc:spChg>
        <pc:spChg chg="mod">
          <ac:chgData name="Lorenzo Ariemma" userId="359e4d9b-18ad-408c-9e1b-373fb95ff396" providerId="ADAL" clId="{D868C4EE-85F1-457A-A52F-8E53045901B2}" dt="2023-10-22T17:03:25.994" v="3154"/>
          <ac:spMkLst>
            <pc:docMk/>
            <pc:sldMk cId="787022894" sldId="413"/>
            <ac:spMk id="10" creationId="{D47E77FF-E42E-3E3E-322F-4E2BB1AC6B67}"/>
          </ac:spMkLst>
        </pc:spChg>
        <pc:spChg chg="mod">
          <ac:chgData name="Lorenzo Ariemma" userId="359e4d9b-18ad-408c-9e1b-373fb95ff396" providerId="ADAL" clId="{D868C4EE-85F1-457A-A52F-8E53045901B2}" dt="2023-10-22T17:03:25.994" v="3154"/>
          <ac:spMkLst>
            <pc:docMk/>
            <pc:sldMk cId="787022894" sldId="413"/>
            <ac:spMk id="11" creationId="{0F813C2F-7F12-F89C-53A8-F53182D4D284}"/>
          </ac:spMkLst>
        </pc:spChg>
        <pc:spChg chg="mod">
          <ac:chgData name="Lorenzo Ariemma" userId="359e4d9b-18ad-408c-9e1b-373fb95ff396" providerId="ADAL" clId="{D868C4EE-85F1-457A-A52F-8E53045901B2}" dt="2023-10-22T17:03:25.994" v="3154"/>
          <ac:spMkLst>
            <pc:docMk/>
            <pc:sldMk cId="787022894" sldId="413"/>
            <ac:spMk id="12" creationId="{D0F186AB-A5EB-9806-C490-061AE4677BCD}"/>
          </ac:spMkLst>
        </pc:spChg>
        <pc:spChg chg="add mod">
          <ac:chgData name="Lorenzo Ariemma" userId="359e4d9b-18ad-408c-9e1b-373fb95ff396" providerId="ADAL" clId="{D868C4EE-85F1-457A-A52F-8E53045901B2}" dt="2023-10-22T17:04:43.084" v="3235" actId="14100"/>
          <ac:spMkLst>
            <pc:docMk/>
            <pc:sldMk cId="787022894" sldId="413"/>
            <ac:spMk id="13" creationId="{27EBD260-1C8E-3ACE-C326-2C1BFB01FF8D}"/>
          </ac:spMkLst>
        </pc:spChg>
        <pc:spChg chg="add mod">
          <ac:chgData name="Lorenzo Ariemma" userId="359e4d9b-18ad-408c-9e1b-373fb95ff396" providerId="ADAL" clId="{D868C4EE-85F1-457A-A52F-8E53045901B2}" dt="2023-10-22T17:07:13.776" v="3316" actId="14100"/>
          <ac:spMkLst>
            <pc:docMk/>
            <pc:sldMk cId="787022894" sldId="413"/>
            <ac:spMk id="14" creationId="{E6B6A8DD-370D-BCEA-2182-A8E09DC46E83}"/>
          </ac:spMkLst>
        </pc:spChg>
        <pc:grpChg chg="add mod">
          <ac:chgData name="Lorenzo Ariemma" userId="359e4d9b-18ad-408c-9e1b-373fb95ff396" providerId="ADAL" clId="{D868C4EE-85F1-457A-A52F-8E53045901B2}" dt="2023-10-22T17:04:10.568" v="3182" actId="1037"/>
          <ac:grpSpMkLst>
            <pc:docMk/>
            <pc:sldMk cId="787022894" sldId="413"/>
            <ac:grpSpMk id="6" creationId="{9551FABF-F2DC-539D-5A4C-1A9A38586BDD}"/>
          </ac:grpSpMkLst>
        </pc:grpChg>
        <pc:grpChg chg="mod">
          <ac:chgData name="Lorenzo Ariemma" userId="359e4d9b-18ad-408c-9e1b-373fb95ff396" providerId="ADAL" clId="{D868C4EE-85F1-457A-A52F-8E53045901B2}" dt="2023-10-22T17:03:25.994" v="3154"/>
          <ac:grpSpMkLst>
            <pc:docMk/>
            <pc:sldMk cId="787022894" sldId="413"/>
            <ac:grpSpMk id="9" creationId="{560AE92C-90B7-E4E3-3B09-F9DAC7EEE44F}"/>
          </ac:grpSpMkLst>
        </pc:grpChg>
      </pc:sldChg>
      <pc:sldChg chg="modSp new add del mod">
        <pc:chgData name="Lorenzo Ariemma" userId="359e4d9b-18ad-408c-9e1b-373fb95ff396" providerId="ADAL" clId="{D868C4EE-85F1-457A-A52F-8E53045901B2}" dt="2023-10-22T17:11:35.122" v="3451" actId="47"/>
        <pc:sldMkLst>
          <pc:docMk/>
          <pc:sldMk cId="3029760074" sldId="414"/>
        </pc:sldMkLst>
        <pc:spChg chg="mod">
          <ac:chgData name="Lorenzo Ariemma" userId="359e4d9b-18ad-408c-9e1b-373fb95ff396" providerId="ADAL" clId="{D868C4EE-85F1-457A-A52F-8E53045901B2}" dt="2023-10-22T17:08:13.849" v="3335" actId="20577"/>
          <ac:spMkLst>
            <pc:docMk/>
            <pc:sldMk cId="3029760074" sldId="414"/>
            <ac:spMk id="2" creationId="{56632451-30E2-8AF1-F4AD-2857CB94040A}"/>
          </ac:spMkLst>
        </pc:spChg>
        <pc:spChg chg="mod">
          <ac:chgData name="Lorenzo Ariemma" userId="359e4d9b-18ad-408c-9e1b-373fb95ff396" providerId="ADAL" clId="{D868C4EE-85F1-457A-A52F-8E53045901B2}" dt="2023-10-22T17:11:05.145" v="3441" actId="313"/>
          <ac:spMkLst>
            <pc:docMk/>
            <pc:sldMk cId="3029760074" sldId="414"/>
            <ac:spMk id="3" creationId="{6BBB0914-9367-2194-EE45-AF3107EE0F48}"/>
          </ac:spMkLst>
        </pc:spChg>
      </pc:sldChg>
      <pc:sldChg chg="modSp new mod">
        <pc:chgData name="Lorenzo Ariemma" userId="359e4d9b-18ad-408c-9e1b-373fb95ff396" providerId="ADAL" clId="{D868C4EE-85F1-457A-A52F-8E53045901B2}" dt="2023-10-22T17:17:04.510" v="3873" actId="20577"/>
        <pc:sldMkLst>
          <pc:docMk/>
          <pc:sldMk cId="3364406129" sldId="415"/>
        </pc:sldMkLst>
        <pc:spChg chg="mod">
          <ac:chgData name="Lorenzo Ariemma" userId="359e4d9b-18ad-408c-9e1b-373fb95ff396" providerId="ADAL" clId="{D868C4EE-85F1-457A-A52F-8E53045901B2}" dt="2023-10-22T17:12:07.992" v="3470" actId="20577"/>
          <ac:spMkLst>
            <pc:docMk/>
            <pc:sldMk cId="3364406129" sldId="415"/>
            <ac:spMk id="2" creationId="{20337F0C-744A-4234-10F5-F6A1B65D5492}"/>
          </ac:spMkLst>
        </pc:spChg>
        <pc:spChg chg="mod">
          <ac:chgData name="Lorenzo Ariemma" userId="359e4d9b-18ad-408c-9e1b-373fb95ff396" providerId="ADAL" clId="{D868C4EE-85F1-457A-A52F-8E53045901B2}" dt="2023-10-22T17:17:04.510" v="3873" actId="20577"/>
          <ac:spMkLst>
            <pc:docMk/>
            <pc:sldMk cId="3364406129" sldId="415"/>
            <ac:spMk id="3" creationId="{1BB94A99-A122-BB52-36C3-9EB20F7F8771}"/>
          </ac:spMkLst>
        </pc:spChg>
      </pc:sldChg>
      <pc:sldChg chg="modSp new mod">
        <pc:chgData name="Lorenzo Ariemma" userId="359e4d9b-18ad-408c-9e1b-373fb95ff396" providerId="ADAL" clId="{D868C4EE-85F1-457A-A52F-8E53045901B2}" dt="2023-10-22T17:20:17.830" v="4234" actId="20577"/>
        <pc:sldMkLst>
          <pc:docMk/>
          <pc:sldMk cId="2434955685" sldId="416"/>
        </pc:sldMkLst>
        <pc:spChg chg="mod">
          <ac:chgData name="Lorenzo Ariemma" userId="359e4d9b-18ad-408c-9e1b-373fb95ff396" providerId="ADAL" clId="{D868C4EE-85F1-457A-A52F-8E53045901B2}" dt="2023-10-22T17:18:10.111" v="3883" actId="20577"/>
          <ac:spMkLst>
            <pc:docMk/>
            <pc:sldMk cId="2434955685" sldId="416"/>
            <ac:spMk id="2" creationId="{B1E63665-A27E-CAEB-B4CB-180EA0E823D8}"/>
          </ac:spMkLst>
        </pc:spChg>
        <pc:spChg chg="mod">
          <ac:chgData name="Lorenzo Ariemma" userId="359e4d9b-18ad-408c-9e1b-373fb95ff396" providerId="ADAL" clId="{D868C4EE-85F1-457A-A52F-8E53045901B2}" dt="2023-10-22T17:20:17.830" v="4234" actId="20577"/>
          <ac:spMkLst>
            <pc:docMk/>
            <pc:sldMk cId="2434955685" sldId="416"/>
            <ac:spMk id="3" creationId="{9827920B-EE7C-AB6E-D5ED-5B913E35C36C}"/>
          </ac:spMkLst>
        </pc:spChg>
      </pc:sldChg>
      <pc:sldMasterChg chg="modSp modSldLayout">
        <pc:chgData name="Lorenzo Ariemma" userId="359e4d9b-18ad-408c-9e1b-373fb95ff396" providerId="ADAL" clId="{D868C4EE-85F1-457A-A52F-8E53045901B2}" dt="2023-10-22T09:16:59.066" v="0"/>
        <pc:sldMasterMkLst>
          <pc:docMk/>
          <pc:sldMasterMk cId="0" sldId="2147483653"/>
        </pc:sldMasterMkLst>
        <pc:spChg chg="mod">
          <ac:chgData name="Lorenzo Ariemma" userId="359e4d9b-18ad-408c-9e1b-373fb95ff396" providerId="ADAL" clId="{D868C4EE-85F1-457A-A52F-8E53045901B2}" dt="2023-10-22T09:16:59.066" v="0"/>
          <ac:spMkLst>
            <pc:docMk/>
            <pc:sldMasterMk cId="0" sldId="2147483653"/>
            <ac:spMk id="1026" creationId="{F5842158-546C-4458-C337-52D42908F91A}"/>
          </ac:spMkLst>
        </pc:spChg>
        <pc:spChg chg="mod">
          <ac:chgData name="Lorenzo Ariemma" userId="359e4d9b-18ad-408c-9e1b-373fb95ff396" providerId="ADAL" clId="{D868C4EE-85F1-457A-A52F-8E53045901B2}" dt="2023-10-22T09:16:59.066" v="0"/>
          <ac:spMkLst>
            <pc:docMk/>
            <pc:sldMasterMk cId="0" sldId="2147483653"/>
            <ac:spMk id="1027" creationId="{4F1F34CA-EFD3-D4FB-9007-5A7AAAF1B8A3}"/>
          </ac:spMkLst>
        </pc:spChg>
        <pc:spChg chg="mod">
          <ac:chgData name="Lorenzo Ariemma" userId="359e4d9b-18ad-408c-9e1b-373fb95ff396" providerId="ADAL" clId="{D868C4EE-85F1-457A-A52F-8E53045901B2}" dt="2023-10-22T09:16:59.066" v="0"/>
          <ac:spMkLst>
            <pc:docMk/>
            <pc:sldMasterMk cId="0" sldId="2147483653"/>
            <ac:spMk id="1030" creationId="{8B2C4245-7F1B-7527-0887-EC3C762FE69A}"/>
          </ac:spMkLst>
        </pc:spChg>
        <pc:spChg chg="mod">
          <ac:chgData name="Lorenzo Ariemma" userId="359e4d9b-18ad-408c-9e1b-373fb95ff396" providerId="ADAL" clId="{D868C4EE-85F1-457A-A52F-8E53045901B2}" dt="2023-10-22T09:16:59.066" v="0"/>
          <ac:spMkLst>
            <pc:docMk/>
            <pc:sldMasterMk cId="0" sldId="2147483653"/>
            <ac:spMk id="192516" creationId="{4A98BD56-D2EF-58F6-D210-10301C87B1FD}"/>
          </ac:spMkLst>
        </pc:spChg>
        <pc:spChg chg="mod">
          <ac:chgData name="Lorenzo Ariemma" userId="359e4d9b-18ad-408c-9e1b-373fb95ff396" providerId="ADAL" clId="{D868C4EE-85F1-457A-A52F-8E53045901B2}" dt="2023-10-22T09:16:59.066" v="0"/>
          <ac:spMkLst>
            <pc:docMk/>
            <pc:sldMasterMk cId="0" sldId="2147483653"/>
            <ac:spMk id="192517" creationId="{3B038C7A-D9D1-9F83-5CCB-511D7072E938}"/>
          </ac:spMkLst>
        </pc:spChg>
        <pc:sldLayoutChg chg="modSp">
          <pc:chgData name="Lorenzo Ariemma" userId="359e4d9b-18ad-408c-9e1b-373fb95ff396" providerId="ADAL" clId="{D868C4EE-85F1-457A-A52F-8E53045901B2}" dt="2023-10-22T09:16:59.066" v="0"/>
          <pc:sldLayoutMkLst>
            <pc:docMk/>
            <pc:sldMasterMk cId="0" sldId="2147483653"/>
            <pc:sldLayoutMk cId="447410669" sldId="2147483763"/>
          </pc:sldLayoutMkLst>
          <pc:spChg chg="mod">
            <ac:chgData name="Lorenzo Ariemma" userId="359e4d9b-18ad-408c-9e1b-373fb95ff396" providerId="ADAL" clId="{D868C4EE-85F1-457A-A52F-8E53045901B2}" dt="2023-10-22T09:16:59.066" v="0"/>
            <ac:spMkLst>
              <pc:docMk/>
              <pc:sldMasterMk cId="0" sldId="2147483653"/>
              <pc:sldLayoutMk cId="447410669" sldId="2147483763"/>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47410669" sldId="2147483763"/>
              <ac:spMk id="3"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1151003583" sldId="2147483764"/>
          </pc:sldLayoutMkLst>
          <pc:spChg chg="mod">
            <ac:chgData name="Lorenzo Ariemma" userId="359e4d9b-18ad-408c-9e1b-373fb95ff396" providerId="ADAL" clId="{D868C4EE-85F1-457A-A52F-8E53045901B2}" dt="2023-10-22T09:16:59.066" v="0"/>
            <ac:spMkLst>
              <pc:docMk/>
              <pc:sldMasterMk cId="0" sldId="2147483653"/>
              <pc:sldLayoutMk cId="1151003583" sldId="2147483764"/>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1151003583" sldId="2147483764"/>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825221172" sldId="2147483765"/>
          </pc:sldLayoutMkLst>
          <pc:spChg chg="mod">
            <ac:chgData name="Lorenzo Ariemma" userId="359e4d9b-18ad-408c-9e1b-373fb95ff396" providerId="ADAL" clId="{D868C4EE-85F1-457A-A52F-8E53045901B2}" dt="2023-10-22T09:16:59.066" v="0"/>
            <ac:spMkLst>
              <pc:docMk/>
              <pc:sldMasterMk cId="0" sldId="2147483653"/>
              <pc:sldLayoutMk cId="825221172" sldId="2147483765"/>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4"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5"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6"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294437396" sldId="2147483768"/>
          </pc:sldLayoutMkLst>
          <pc:spChg chg="mod">
            <ac:chgData name="Lorenzo Ariemma" userId="359e4d9b-18ad-408c-9e1b-373fb95ff396" providerId="ADAL" clId="{D868C4EE-85F1-457A-A52F-8E53045901B2}" dt="2023-10-22T09:16:59.066" v="0"/>
            <ac:spMkLst>
              <pc:docMk/>
              <pc:sldMasterMk cId="0" sldId="2147483653"/>
              <pc:sldLayoutMk cId="2294437396" sldId="2147483768"/>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294437396" sldId="2147483768"/>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294437396" sldId="2147483768"/>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4043928845" sldId="2147483769"/>
          </pc:sldLayoutMkLst>
          <pc:spChg chg="mod">
            <ac:chgData name="Lorenzo Ariemma" userId="359e4d9b-18ad-408c-9e1b-373fb95ff396" providerId="ADAL" clId="{D868C4EE-85F1-457A-A52F-8E53045901B2}" dt="2023-10-22T09:16:59.066" v="0"/>
            <ac:spMkLst>
              <pc:docMk/>
              <pc:sldMasterMk cId="0" sldId="2147483653"/>
              <pc:sldLayoutMk cId="4043928845" sldId="2147483769"/>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043928845" sldId="2147483769"/>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043928845" sldId="2147483769"/>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483338519" sldId="2147483771"/>
          </pc:sldLayoutMkLst>
          <pc:spChg chg="mod">
            <ac:chgData name="Lorenzo Ariemma" userId="359e4d9b-18ad-408c-9e1b-373fb95ff396" providerId="ADAL" clId="{D868C4EE-85F1-457A-A52F-8E53045901B2}" dt="2023-10-22T09:16:59.066" v="0"/>
            <ac:spMkLst>
              <pc:docMk/>
              <pc:sldMasterMk cId="0" sldId="2147483653"/>
              <pc:sldLayoutMk cId="2483338519" sldId="2147483771"/>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483338519" sldId="2147483771"/>
              <ac:spMk id="3"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138512367" sldId="2147483772"/>
          </pc:sldLayoutMkLst>
          <pc:spChg chg="mod">
            <ac:chgData name="Lorenzo Ariemma" userId="359e4d9b-18ad-408c-9e1b-373fb95ff396" providerId="ADAL" clId="{D868C4EE-85F1-457A-A52F-8E53045901B2}" dt="2023-10-22T09:16:59.066" v="0"/>
            <ac:spMkLst>
              <pc:docMk/>
              <pc:sldMasterMk cId="0" sldId="2147483653"/>
              <pc:sldLayoutMk cId="2138512367" sldId="2147483772"/>
              <ac:spMk id="3" creationId="{F1F1491D-CDCD-2729-DF9B-BA21FF5B4D7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 creationId="{089DE934-9C59-4693-3924-1470F0D8ABC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6" creationId="{CC6B46E1-F4EC-0BE7-D134-22B2DA3EB51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7" creationId="{ACC922BF-C2BD-1CEC-B7BC-96A25B8C878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8" creationId="{DDAA080A-6BA8-7B4E-928D-17B774971E7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9" creationId="{97CA851C-CA6F-DAD4-AEC4-2FC78F1298D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0" creationId="{DCC6DDCC-9889-F7F8-AE34-EEBAB920595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1" creationId="{DD0D619D-DB68-8DE8-F14B-6A5D9164767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2" creationId="{6F9B0F7F-AA31-FA09-35A4-2DC3FE212AB5}"/>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3" creationId="{CEFF7717-C8B9-C057-65E8-3C8DE08DB4B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4" creationId="{D698C002-9BC6-CB1C-07BA-B27AADDBDAD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5" creationId="{F3978C80-DC94-0392-5DC3-8879CABAE9DF}"/>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6" creationId="{452034AE-DD22-4717-02B3-CECEDBCBB03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7" creationId="{DFB9A301-288F-AA99-C51E-6C4A9E7CA90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8" creationId="{D2646C3E-2EF3-B599-BA82-11ABA5C5339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 creationId="{B6BAB462-7809-4F08-7D16-14FE4520B60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0" creationId="{FAC51660-F7EF-9F60-7B8D-A1051FD347B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1" creationId="{8654BAF6-1106-C422-3442-20D0CA09A14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2" creationId="{3EBC946D-B241-BF62-AA5A-9603C31CA34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3" creationId="{CF65DC17-8809-4C83-C91C-DEC5A2BEE546}"/>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4" creationId="{4FDB7068-BDB5-D03D-BCF7-7CC5467242E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5" creationId="{847CA4FA-498F-5317-165D-B14EC5C9311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6" creationId="{899A002C-79DF-E0C2-C4E3-D3316D2781D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7" creationId="{87E35167-5896-ABB1-4D3C-567D62BB9F26}"/>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8" creationId="{6A514873-C8BD-666E-2342-E79A8C2BFA9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9" creationId="{B3DF96EB-E2B8-DF28-3314-AD75034E8C5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0" creationId="{758F06C8-6587-D412-FDB2-7AC3340D458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1" creationId="{A3E62BF5-30C7-B564-8EDD-1DC84C41746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2" creationId="{24093833-B7E8-4BA6-6DB5-C6E5633B8D2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3" creationId="{42949B82-A3CC-372E-4B86-29E88B2B310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4" creationId="{D734C815-BFC3-88C9-E383-A74654D33DE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5" creationId="{7B204427-ACBB-28A2-EBC2-A6F89B66F42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6" creationId="{FD9AA60A-DEC8-10F8-CBF1-CAADA45491B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7" creationId="{6A0E5472-18A9-03B8-0A01-765BD2D9452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8" creationId="{31B7F396-436D-8AF2-A54A-7BEC294C5F5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9" creationId="{D84E224E-9B2B-5CCA-D657-89B59654D572}"/>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0" creationId="{974F9142-AF59-D697-2E0A-3B701802EFA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1" creationId="{2904B23F-5292-656F-AB25-3E49D1F075F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2" creationId="{B032063E-4D43-4704-2D51-A05D7E17EAB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3" creationId="{A0256286-2FF4-F38F-DFAF-D505DE4FF55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4" creationId="{422E58B2-158B-E835-C0B2-7B96584E433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5" creationId="{72FE9BAD-EF1F-3871-BD06-7BF9B8C60175}"/>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6" creationId="{B640A5C5-B2A0-B4DB-6CA0-AF9E881098C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7" creationId="{D08EBBDB-972A-9A5C-D1B3-8E81FDF0DD2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8" creationId="{D22FA19E-3DF4-D5AA-D8C8-28CA0843777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9" creationId="{136270ED-690C-AE78-C5B5-6E169411D84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0" creationId="{AE601F83-DB2B-27B6-83EC-748870343E3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1" creationId="{66B9EC14-8ADD-C6AA-47E0-ADDD8BA84AE2}"/>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2" creationId="{A9E201B8-8E41-9F54-9A47-ED80B475193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3" creationId="{826CF55E-8FBB-B87D-61AB-0EABEEF03AE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4" creationId="{E7D7CC94-024B-BF5A-8B96-84CD5331986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5" creationId="{B516DF6D-6307-C7BF-DBAE-A802426620F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6" creationId="{21DD9036-4422-DC9D-A50B-5AA61064180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3538"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3539" creationId="{00000000-0000-0000-0000-000000000000}"/>
            </ac:spMkLst>
          </pc:spChg>
          <pc:grpChg chg="mod">
            <ac:chgData name="Lorenzo Ariemma" userId="359e4d9b-18ad-408c-9e1b-373fb95ff396" providerId="ADAL" clId="{D868C4EE-85F1-457A-A52F-8E53045901B2}" dt="2023-10-22T09:16:59.066" v="0"/>
            <ac:grpSpMkLst>
              <pc:docMk/>
              <pc:sldMasterMk cId="0" sldId="2147483653"/>
              <pc:sldLayoutMk cId="2138512367" sldId="2147483772"/>
              <ac:grpSpMk id="2" creationId="{9A290BF9-7343-35D3-8C8B-7D2DAA65C6C9}"/>
            </ac:grpSpMkLst>
          </pc:grpChg>
          <pc:grpChg chg="mod">
            <ac:chgData name="Lorenzo Ariemma" userId="359e4d9b-18ad-408c-9e1b-373fb95ff396" providerId="ADAL" clId="{D868C4EE-85F1-457A-A52F-8E53045901B2}" dt="2023-10-22T09:16:59.066" v="0"/>
            <ac:grpSpMkLst>
              <pc:docMk/>
              <pc:sldMasterMk cId="0" sldId="2147483653"/>
              <pc:sldLayoutMk cId="2138512367" sldId="2147483772"/>
              <ac:grpSpMk id="4" creationId="{21D3F0A3-E182-F48C-7D90-38AD9F15047C}"/>
            </ac:grpSpMkLst>
          </pc:grpChg>
        </pc:sldLayoutChg>
      </pc:sldMasterChg>
    </pc:docChg>
  </pc:docChgLst>
  <pc:docChgLst>
    <pc:chgData name="Lorenzo Ariemma" userId="359e4d9b-18ad-408c-9e1b-373fb95ff396" providerId="ADAL" clId="{0B7C2297-B20D-6F4D-A9F0-DB2ECE2A8EC1}"/>
    <pc:docChg chg="undo custSel modSld">
      <pc:chgData name="Lorenzo Ariemma" userId="359e4d9b-18ad-408c-9e1b-373fb95ff396" providerId="ADAL" clId="{0B7C2297-B20D-6F4D-A9F0-DB2ECE2A8EC1}" dt="2023-10-24T14:31:14.413" v="88" actId="1076"/>
      <pc:docMkLst>
        <pc:docMk/>
      </pc:docMkLst>
      <pc:sldChg chg="addSp delSp modSp mod">
        <pc:chgData name="Lorenzo Ariemma" userId="359e4d9b-18ad-408c-9e1b-373fb95ff396" providerId="ADAL" clId="{0B7C2297-B20D-6F4D-A9F0-DB2ECE2A8EC1}" dt="2023-10-24T14:31:14.413" v="88" actId="1076"/>
        <pc:sldMkLst>
          <pc:docMk/>
          <pc:sldMk cId="0" sldId="343"/>
        </pc:sldMkLst>
        <pc:spChg chg="mod">
          <ac:chgData name="Lorenzo Ariemma" userId="359e4d9b-18ad-408c-9e1b-373fb95ff396" providerId="ADAL" clId="{0B7C2297-B20D-6F4D-A9F0-DB2ECE2A8EC1}" dt="2023-10-24T14:26:08.322" v="2" actId="1076"/>
          <ac:spMkLst>
            <pc:docMk/>
            <pc:sldMk cId="0" sldId="343"/>
            <ac:spMk id="11" creationId="{BCC83BAD-8A10-A85A-B17E-62BE79BD3784}"/>
          </ac:spMkLst>
        </pc:spChg>
        <pc:spChg chg="mod">
          <ac:chgData name="Lorenzo Ariemma" userId="359e4d9b-18ad-408c-9e1b-373fb95ff396" providerId="ADAL" clId="{0B7C2297-B20D-6F4D-A9F0-DB2ECE2A8EC1}" dt="2023-10-24T14:26:08.322" v="2" actId="1076"/>
          <ac:spMkLst>
            <pc:docMk/>
            <pc:sldMk cId="0" sldId="343"/>
            <ac:spMk id="12" creationId="{1BAC95F1-C25A-9A1F-4439-6ED0CBE9D818}"/>
          </ac:spMkLst>
        </pc:spChg>
        <pc:spChg chg="mod">
          <ac:chgData name="Lorenzo Ariemma" userId="359e4d9b-18ad-408c-9e1b-373fb95ff396" providerId="ADAL" clId="{0B7C2297-B20D-6F4D-A9F0-DB2ECE2A8EC1}" dt="2023-10-24T14:26:08.322" v="2" actId="1076"/>
          <ac:spMkLst>
            <pc:docMk/>
            <pc:sldMk cId="0" sldId="343"/>
            <ac:spMk id="13" creationId="{C9F7D454-E233-CD12-7E95-C5AFB17C3DDF}"/>
          </ac:spMkLst>
        </pc:spChg>
        <pc:spChg chg="mod">
          <ac:chgData name="Lorenzo Ariemma" userId="359e4d9b-18ad-408c-9e1b-373fb95ff396" providerId="ADAL" clId="{0B7C2297-B20D-6F4D-A9F0-DB2ECE2A8EC1}" dt="2023-10-24T14:26:08.322" v="2" actId="1076"/>
          <ac:spMkLst>
            <pc:docMk/>
            <pc:sldMk cId="0" sldId="343"/>
            <ac:spMk id="14" creationId="{C07218CE-3507-2730-AF81-7381B46D6E75}"/>
          </ac:spMkLst>
        </pc:spChg>
        <pc:spChg chg="mod">
          <ac:chgData name="Lorenzo Ariemma" userId="359e4d9b-18ad-408c-9e1b-373fb95ff396" providerId="ADAL" clId="{0B7C2297-B20D-6F4D-A9F0-DB2ECE2A8EC1}" dt="2023-10-24T14:26:08.322" v="2" actId="1076"/>
          <ac:spMkLst>
            <pc:docMk/>
            <pc:sldMk cId="0" sldId="343"/>
            <ac:spMk id="15" creationId="{E890CA98-8171-E74B-9A66-F9CA8346FA20}"/>
          </ac:spMkLst>
        </pc:spChg>
        <pc:spChg chg="mod">
          <ac:chgData name="Lorenzo Ariemma" userId="359e4d9b-18ad-408c-9e1b-373fb95ff396" providerId="ADAL" clId="{0B7C2297-B20D-6F4D-A9F0-DB2ECE2A8EC1}" dt="2023-10-24T14:26:08.322" v="2" actId="1076"/>
          <ac:spMkLst>
            <pc:docMk/>
            <pc:sldMk cId="0" sldId="343"/>
            <ac:spMk id="16" creationId="{C212B480-91CF-C67F-A7EC-877DB8E980AA}"/>
          </ac:spMkLst>
        </pc:spChg>
        <pc:spChg chg="mod">
          <ac:chgData name="Lorenzo Ariemma" userId="359e4d9b-18ad-408c-9e1b-373fb95ff396" providerId="ADAL" clId="{0B7C2297-B20D-6F4D-A9F0-DB2ECE2A8EC1}" dt="2023-10-24T14:26:08.322" v="2" actId="1076"/>
          <ac:spMkLst>
            <pc:docMk/>
            <pc:sldMk cId="0" sldId="343"/>
            <ac:spMk id="18" creationId="{5D23D520-32AF-02B7-C820-28122CE8FC84}"/>
          </ac:spMkLst>
        </pc:spChg>
        <pc:spChg chg="mod">
          <ac:chgData name="Lorenzo Ariemma" userId="359e4d9b-18ad-408c-9e1b-373fb95ff396" providerId="ADAL" clId="{0B7C2297-B20D-6F4D-A9F0-DB2ECE2A8EC1}" dt="2023-10-24T14:26:08.322" v="2" actId="1076"/>
          <ac:spMkLst>
            <pc:docMk/>
            <pc:sldMk cId="0" sldId="343"/>
            <ac:spMk id="22" creationId="{AAFA6359-BB45-8FC7-723C-EB2F1E4C0D6D}"/>
          </ac:spMkLst>
        </pc:spChg>
        <pc:spChg chg="mod">
          <ac:chgData name="Lorenzo Ariemma" userId="359e4d9b-18ad-408c-9e1b-373fb95ff396" providerId="ADAL" clId="{0B7C2297-B20D-6F4D-A9F0-DB2ECE2A8EC1}" dt="2023-10-24T14:26:08.322" v="2" actId="1076"/>
          <ac:spMkLst>
            <pc:docMk/>
            <pc:sldMk cId="0" sldId="343"/>
            <ac:spMk id="23" creationId="{CEADAFFE-9FBD-C3A6-67D0-459E1FA0F1AE}"/>
          </ac:spMkLst>
        </pc:spChg>
        <pc:spChg chg="mod">
          <ac:chgData name="Lorenzo Ariemma" userId="359e4d9b-18ad-408c-9e1b-373fb95ff396" providerId="ADAL" clId="{0B7C2297-B20D-6F4D-A9F0-DB2ECE2A8EC1}" dt="2023-10-24T14:26:08.322" v="2" actId="1076"/>
          <ac:spMkLst>
            <pc:docMk/>
            <pc:sldMk cId="0" sldId="343"/>
            <ac:spMk id="24" creationId="{32EE085C-0253-3193-465D-3857015E844F}"/>
          </ac:spMkLst>
        </pc:spChg>
        <pc:spChg chg="mod">
          <ac:chgData name="Lorenzo Ariemma" userId="359e4d9b-18ad-408c-9e1b-373fb95ff396" providerId="ADAL" clId="{0B7C2297-B20D-6F4D-A9F0-DB2ECE2A8EC1}" dt="2023-10-24T14:26:08.322" v="2" actId="1076"/>
          <ac:spMkLst>
            <pc:docMk/>
            <pc:sldMk cId="0" sldId="343"/>
            <ac:spMk id="25" creationId="{EA477EDC-89A2-65E2-613D-6444CADE9D44}"/>
          </ac:spMkLst>
        </pc:spChg>
        <pc:spChg chg="mod">
          <ac:chgData name="Lorenzo Ariemma" userId="359e4d9b-18ad-408c-9e1b-373fb95ff396" providerId="ADAL" clId="{0B7C2297-B20D-6F4D-A9F0-DB2ECE2A8EC1}" dt="2023-10-24T14:26:08.322" v="2" actId="1076"/>
          <ac:spMkLst>
            <pc:docMk/>
            <pc:sldMk cId="0" sldId="343"/>
            <ac:spMk id="26" creationId="{E6A39013-E5FA-984E-6F13-3F6A518D87B0}"/>
          </ac:spMkLst>
        </pc:spChg>
        <pc:spChg chg="mod">
          <ac:chgData name="Lorenzo Ariemma" userId="359e4d9b-18ad-408c-9e1b-373fb95ff396" providerId="ADAL" clId="{0B7C2297-B20D-6F4D-A9F0-DB2ECE2A8EC1}" dt="2023-10-24T14:26:08.322" v="2" actId="1076"/>
          <ac:spMkLst>
            <pc:docMk/>
            <pc:sldMk cId="0" sldId="343"/>
            <ac:spMk id="27" creationId="{71029043-6912-0E93-1A2B-E90719FF375B}"/>
          </ac:spMkLst>
        </pc:spChg>
        <pc:spChg chg="mod">
          <ac:chgData name="Lorenzo Ariemma" userId="359e4d9b-18ad-408c-9e1b-373fb95ff396" providerId="ADAL" clId="{0B7C2297-B20D-6F4D-A9F0-DB2ECE2A8EC1}" dt="2023-10-24T14:26:08.322" v="2" actId="1076"/>
          <ac:spMkLst>
            <pc:docMk/>
            <pc:sldMk cId="0" sldId="343"/>
            <ac:spMk id="28" creationId="{892500DD-35CB-6486-3A49-67A1A0BC5733}"/>
          </ac:spMkLst>
        </pc:spChg>
        <pc:spChg chg="mod">
          <ac:chgData name="Lorenzo Ariemma" userId="359e4d9b-18ad-408c-9e1b-373fb95ff396" providerId="ADAL" clId="{0B7C2297-B20D-6F4D-A9F0-DB2ECE2A8EC1}" dt="2023-10-24T14:26:08.322" v="2" actId="1076"/>
          <ac:spMkLst>
            <pc:docMk/>
            <pc:sldMk cId="0" sldId="343"/>
            <ac:spMk id="29" creationId="{87E13D18-5C49-81ED-DD30-4C8329062A2F}"/>
          </ac:spMkLst>
        </pc:spChg>
        <pc:spChg chg="mod">
          <ac:chgData name="Lorenzo Ariemma" userId="359e4d9b-18ad-408c-9e1b-373fb95ff396" providerId="ADAL" clId="{0B7C2297-B20D-6F4D-A9F0-DB2ECE2A8EC1}" dt="2023-10-24T14:26:08.322" v="2" actId="1076"/>
          <ac:spMkLst>
            <pc:docMk/>
            <pc:sldMk cId="0" sldId="343"/>
            <ac:spMk id="30" creationId="{CF856A5D-86B8-C035-8BC5-D5EA63DE0696}"/>
          </ac:spMkLst>
        </pc:spChg>
        <pc:spChg chg="mod">
          <ac:chgData name="Lorenzo Ariemma" userId="359e4d9b-18ad-408c-9e1b-373fb95ff396" providerId="ADAL" clId="{0B7C2297-B20D-6F4D-A9F0-DB2ECE2A8EC1}" dt="2023-10-24T14:26:08.322" v="2" actId="1076"/>
          <ac:spMkLst>
            <pc:docMk/>
            <pc:sldMk cId="0" sldId="343"/>
            <ac:spMk id="31" creationId="{AC68A8E8-840B-25C2-5B5A-BAC1BAA3E89D}"/>
          </ac:spMkLst>
        </pc:spChg>
        <pc:spChg chg="mod">
          <ac:chgData name="Lorenzo Ariemma" userId="359e4d9b-18ad-408c-9e1b-373fb95ff396" providerId="ADAL" clId="{0B7C2297-B20D-6F4D-A9F0-DB2ECE2A8EC1}" dt="2023-10-24T14:26:08.322" v="2" actId="1076"/>
          <ac:spMkLst>
            <pc:docMk/>
            <pc:sldMk cId="0" sldId="343"/>
            <ac:spMk id="32" creationId="{0708AC1A-B73B-0313-831D-A1F9BDBCD3F6}"/>
          </ac:spMkLst>
        </pc:spChg>
        <pc:spChg chg="mod">
          <ac:chgData name="Lorenzo Ariemma" userId="359e4d9b-18ad-408c-9e1b-373fb95ff396" providerId="ADAL" clId="{0B7C2297-B20D-6F4D-A9F0-DB2ECE2A8EC1}" dt="2023-10-24T14:26:08.322" v="2" actId="1076"/>
          <ac:spMkLst>
            <pc:docMk/>
            <pc:sldMk cId="0" sldId="343"/>
            <ac:spMk id="33" creationId="{C34D93ED-2460-F135-7863-673AB0BAD169}"/>
          </ac:spMkLst>
        </pc:spChg>
        <pc:spChg chg="mod">
          <ac:chgData name="Lorenzo Ariemma" userId="359e4d9b-18ad-408c-9e1b-373fb95ff396" providerId="ADAL" clId="{0B7C2297-B20D-6F4D-A9F0-DB2ECE2A8EC1}" dt="2023-10-24T14:26:08.322" v="2" actId="1076"/>
          <ac:spMkLst>
            <pc:docMk/>
            <pc:sldMk cId="0" sldId="343"/>
            <ac:spMk id="34" creationId="{5C35BE07-72BE-5901-2A2F-11444590A6AC}"/>
          </ac:spMkLst>
        </pc:spChg>
        <pc:spChg chg="mod">
          <ac:chgData name="Lorenzo Ariemma" userId="359e4d9b-18ad-408c-9e1b-373fb95ff396" providerId="ADAL" clId="{0B7C2297-B20D-6F4D-A9F0-DB2ECE2A8EC1}" dt="2023-10-24T14:26:08.322" v="2" actId="1076"/>
          <ac:spMkLst>
            <pc:docMk/>
            <pc:sldMk cId="0" sldId="343"/>
            <ac:spMk id="35" creationId="{BCF2590A-B4D5-5453-B003-4AEE1399BC4D}"/>
          </ac:spMkLst>
        </pc:spChg>
        <pc:spChg chg="mod">
          <ac:chgData name="Lorenzo Ariemma" userId="359e4d9b-18ad-408c-9e1b-373fb95ff396" providerId="ADAL" clId="{0B7C2297-B20D-6F4D-A9F0-DB2ECE2A8EC1}" dt="2023-10-24T14:26:08.322" v="2" actId="1076"/>
          <ac:spMkLst>
            <pc:docMk/>
            <pc:sldMk cId="0" sldId="343"/>
            <ac:spMk id="36" creationId="{04EC8394-4409-350A-57C9-160B708F4EC8}"/>
          </ac:spMkLst>
        </pc:spChg>
        <pc:spChg chg="mod">
          <ac:chgData name="Lorenzo Ariemma" userId="359e4d9b-18ad-408c-9e1b-373fb95ff396" providerId="ADAL" clId="{0B7C2297-B20D-6F4D-A9F0-DB2ECE2A8EC1}" dt="2023-10-24T14:26:08.322" v="2" actId="1076"/>
          <ac:spMkLst>
            <pc:docMk/>
            <pc:sldMk cId="0" sldId="343"/>
            <ac:spMk id="37" creationId="{8AB9D897-EC9C-A0EE-995D-A878759AA655}"/>
          </ac:spMkLst>
        </pc:spChg>
        <pc:spChg chg="mod">
          <ac:chgData name="Lorenzo Ariemma" userId="359e4d9b-18ad-408c-9e1b-373fb95ff396" providerId="ADAL" clId="{0B7C2297-B20D-6F4D-A9F0-DB2ECE2A8EC1}" dt="2023-10-24T14:26:08.322" v="2" actId="1076"/>
          <ac:spMkLst>
            <pc:docMk/>
            <pc:sldMk cId="0" sldId="343"/>
            <ac:spMk id="38" creationId="{259A3971-112D-D457-B182-7F2448DE8782}"/>
          </ac:spMkLst>
        </pc:spChg>
        <pc:spChg chg="mod">
          <ac:chgData name="Lorenzo Ariemma" userId="359e4d9b-18ad-408c-9e1b-373fb95ff396" providerId="ADAL" clId="{0B7C2297-B20D-6F4D-A9F0-DB2ECE2A8EC1}" dt="2023-10-24T14:26:08.322" v="2" actId="1076"/>
          <ac:spMkLst>
            <pc:docMk/>
            <pc:sldMk cId="0" sldId="343"/>
            <ac:spMk id="39" creationId="{9E774FBF-B370-36A2-CBA2-1613928361BC}"/>
          </ac:spMkLst>
        </pc:spChg>
        <pc:spChg chg="mod">
          <ac:chgData name="Lorenzo Ariemma" userId="359e4d9b-18ad-408c-9e1b-373fb95ff396" providerId="ADAL" clId="{0B7C2297-B20D-6F4D-A9F0-DB2ECE2A8EC1}" dt="2023-10-24T14:26:08.322" v="2" actId="1076"/>
          <ac:spMkLst>
            <pc:docMk/>
            <pc:sldMk cId="0" sldId="343"/>
            <ac:spMk id="40" creationId="{171B96DF-2410-46A5-7FA1-F1E79AEB304F}"/>
          </ac:spMkLst>
        </pc:spChg>
        <pc:spChg chg="mod">
          <ac:chgData name="Lorenzo Ariemma" userId="359e4d9b-18ad-408c-9e1b-373fb95ff396" providerId="ADAL" clId="{0B7C2297-B20D-6F4D-A9F0-DB2ECE2A8EC1}" dt="2023-10-24T14:26:08.322" v="2" actId="1076"/>
          <ac:spMkLst>
            <pc:docMk/>
            <pc:sldMk cId="0" sldId="343"/>
            <ac:spMk id="41" creationId="{3AB8CE9B-9E68-95D2-6D80-2E1B67ADD6EF}"/>
          </ac:spMkLst>
        </pc:spChg>
        <pc:spChg chg="mod">
          <ac:chgData name="Lorenzo Ariemma" userId="359e4d9b-18ad-408c-9e1b-373fb95ff396" providerId="ADAL" clId="{0B7C2297-B20D-6F4D-A9F0-DB2ECE2A8EC1}" dt="2023-10-24T14:26:08.322" v="2" actId="1076"/>
          <ac:spMkLst>
            <pc:docMk/>
            <pc:sldMk cId="0" sldId="343"/>
            <ac:spMk id="42" creationId="{AABB4750-6853-3E7A-5F9D-D1D7D49508A3}"/>
          </ac:spMkLst>
        </pc:spChg>
        <pc:spChg chg="mod">
          <ac:chgData name="Lorenzo Ariemma" userId="359e4d9b-18ad-408c-9e1b-373fb95ff396" providerId="ADAL" clId="{0B7C2297-B20D-6F4D-A9F0-DB2ECE2A8EC1}" dt="2023-10-24T14:26:08.322" v="2" actId="1076"/>
          <ac:spMkLst>
            <pc:docMk/>
            <pc:sldMk cId="0" sldId="343"/>
            <ac:spMk id="43" creationId="{5BE5CDF2-5DF2-77B5-2925-E9D33ECDC7DD}"/>
          </ac:spMkLst>
        </pc:spChg>
        <pc:spChg chg="mod">
          <ac:chgData name="Lorenzo Ariemma" userId="359e4d9b-18ad-408c-9e1b-373fb95ff396" providerId="ADAL" clId="{0B7C2297-B20D-6F4D-A9F0-DB2ECE2A8EC1}" dt="2023-10-24T14:26:08.322" v="2" actId="1076"/>
          <ac:spMkLst>
            <pc:docMk/>
            <pc:sldMk cId="0" sldId="343"/>
            <ac:spMk id="44" creationId="{C16DF709-5CC1-761A-08A4-5FA226B61BA2}"/>
          </ac:spMkLst>
        </pc:spChg>
        <pc:spChg chg="mod">
          <ac:chgData name="Lorenzo Ariemma" userId="359e4d9b-18ad-408c-9e1b-373fb95ff396" providerId="ADAL" clId="{0B7C2297-B20D-6F4D-A9F0-DB2ECE2A8EC1}" dt="2023-10-24T14:27:00.631" v="12" actId="1076"/>
          <ac:spMkLst>
            <pc:docMk/>
            <pc:sldMk cId="0" sldId="343"/>
            <ac:spMk id="49" creationId="{919013FE-F3F7-1327-1EE2-3D84B68131E2}"/>
          </ac:spMkLst>
        </pc:spChg>
        <pc:spChg chg="mod">
          <ac:chgData name="Lorenzo Ariemma" userId="359e4d9b-18ad-408c-9e1b-373fb95ff396" providerId="ADAL" clId="{0B7C2297-B20D-6F4D-A9F0-DB2ECE2A8EC1}" dt="2023-10-24T14:27:00.631" v="12" actId="1076"/>
          <ac:spMkLst>
            <pc:docMk/>
            <pc:sldMk cId="0" sldId="343"/>
            <ac:spMk id="50" creationId="{E8008287-47F4-4B81-C68D-8D7D4CDF887A}"/>
          </ac:spMkLst>
        </pc:spChg>
        <pc:spChg chg="mod">
          <ac:chgData name="Lorenzo Ariemma" userId="359e4d9b-18ad-408c-9e1b-373fb95ff396" providerId="ADAL" clId="{0B7C2297-B20D-6F4D-A9F0-DB2ECE2A8EC1}" dt="2023-10-24T14:27:00.631" v="12" actId="1076"/>
          <ac:spMkLst>
            <pc:docMk/>
            <pc:sldMk cId="0" sldId="343"/>
            <ac:spMk id="51" creationId="{F854939E-25EE-7CEE-CC42-B5AF4EC7CEC4}"/>
          </ac:spMkLst>
        </pc:spChg>
        <pc:spChg chg="mod">
          <ac:chgData name="Lorenzo Ariemma" userId="359e4d9b-18ad-408c-9e1b-373fb95ff396" providerId="ADAL" clId="{0B7C2297-B20D-6F4D-A9F0-DB2ECE2A8EC1}" dt="2023-10-24T14:27:00.631" v="12" actId="1076"/>
          <ac:spMkLst>
            <pc:docMk/>
            <pc:sldMk cId="0" sldId="343"/>
            <ac:spMk id="52" creationId="{145F511E-ADE4-AEF6-E2A0-420AA02EC899}"/>
          </ac:spMkLst>
        </pc:spChg>
        <pc:spChg chg="mod">
          <ac:chgData name="Lorenzo Ariemma" userId="359e4d9b-18ad-408c-9e1b-373fb95ff396" providerId="ADAL" clId="{0B7C2297-B20D-6F4D-A9F0-DB2ECE2A8EC1}" dt="2023-10-24T14:27:00.631" v="12" actId="1076"/>
          <ac:spMkLst>
            <pc:docMk/>
            <pc:sldMk cId="0" sldId="343"/>
            <ac:spMk id="53" creationId="{7851D22F-2271-9C8B-187D-C00A96845154}"/>
          </ac:spMkLst>
        </pc:spChg>
        <pc:spChg chg="mod">
          <ac:chgData name="Lorenzo Ariemma" userId="359e4d9b-18ad-408c-9e1b-373fb95ff396" providerId="ADAL" clId="{0B7C2297-B20D-6F4D-A9F0-DB2ECE2A8EC1}" dt="2023-10-24T14:27:00.631" v="12" actId="1076"/>
          <ac:spMkLst>
            <pc:docMk/>
            <pc:sldMk cId="0" sldId="343"/>
            <ac:spMk id="54" creationId="{A7E61087-8377-9D09-E992-C20F59301B4E}"/>
          </ac:spMkLst>
        </pc:spChg>
        <pc:spChg chg="mod">
          <ac:chgData name="Lorenzo Ariemma" userId="359e4d9b-18ad-408c-9e1b-373fb95ff396" providerId="ADAL" clId="{0B7C2297-B20D-6F4D-A9F0-DB2ECE2A8EC1}" dt="2023-10-24T14:27:00.631" v="12" actId="1076"/>
          <ac:spMkLst>
            <pc:docMk/>
            <pc:sldMk cId="0" sldId="343"/>
            <ac:spMk id="55" creationId="{FFC15782-CA99-1AFB-601F-A6365191C658}"/>
          </ac:spMkLst>
        </pc:spChg>
        <pc:spChg chg="mod">
          <ac:chgData name="Lorenzo Ariemma" userId="359e4d9b-18ad-408c-9e1b-373fb95ff396" providerId="ADAL" clId="{0B7C2297-B20D-6F4D-A9F0-DB2ECE2A8EC1}" dt="2023-10-24T14:27:00.631" v="12" actId="1076"/>
          <ac:spMkLst>
            <pc:docMk/>
            <pc:sldMk cId="0" sldId="343"/>
            <ac:spMk id="56" creationId="{D6936A77-69D7-A977-26B4-61FD4F0A9EB9}"/>
          </ac:spMkLst>
        </pc:spChg>
        <pc:spChg chg="mod">
          <ac:chgData name="Lorenzo Ariemma" userId="359e4d9b-18ad-408c-9e1b-373fb95ff396" providerId="ADAL" clId="{0B7C2297-B20D-6F4D-A9F0-DB2ECE2A8EC1}" dt="2023-10-24T14:27:00.631" v="12" actId="1076"/>
          <ac:spMkLst>
            <pc:docMk/>
            <pc:sldMk cId="0" sldId="343"/>
            <ac:spMk id="57" creationId="{1383E119-EABE-8D8B-633E-E1FCBFA3A0EF}"/>
          </ac:spMkLst>
        </pc:spChg>
        <pc:spChg chg="mod">
          <ac:chgData name="Lorenzo Ariemma" userId="359e4d9b-18ad-408c-9e1b-373fb95ff396" providerId="ADAL" clId="{0B7C2297-B20D-6F4D-A9F0-DB2ECE2A8EC1}" dt="2023-10-24T14:27:02.581" v="14" actId="20577"/>
          <ac:spMkLst>
            <pc:docMk/>
            <pc:sldMk cId="0" sldId="343"/>
            <ac:spMk id="58" creationId="{AED0299C-28A9-2392-0745-91E5EA2E9911}"/>
          </ac:spMkLst>
        </pc:spChg>
        <pc:spChg chg="mod">
          <ac:chgData name="Lorenzo Ariemma" userId="359e4d9b-18ad-408c-9e1b-373fb95ff396" providerId="ADAL" clId="{0B7C2297-B20D-6F4D-A9F0-DB2ECE2A8EC1}" dt="2023-10-24T14:27:00.631" v="12" actId="1076"/>
          <ac:spMkLst>
            <pc:docMk/>
            <pc:sldMk cId="0" sldId="343"/>
            <ac:spMk id="59" creationId="{78F54580-264C-1627-DD58-7F476540C7E5}"/>
          </ac:spMkLst>
        </pc:spChg>
        <pc:spChg chg="mod">
          <ac:chgData name="Lorenzo Ariemma" userId="359e4d9b-18ad-408c-9e1b-373fb95ff396" providerId="ADAL" clId="{0B7C2297-B20D-6F4D-A9F0-DB2ECE2A8EC1}" dt="2023-10-24T14:27:00.631" v="12" actId="1076"/>
          <ac:spMkLst>
            <pc:docMk/>
            <pc:sldMk cId="0" sldId="343"/>
            <ac:spMk id="60" creationId="{F3A634A1-E25D-0D98-0DA9-99962D8C89B8}"/>
          </ac:spMkLst>
        </pc:spChg>
        <pc:spChg chg="mod">
          <ac:chgData name="Lorenzo Ariemma" userId="359e4d9b-18ad-408c-9e1b-373fb95ff396" providerId="ADAL" clId="{0B7C2297-B20D-6F4D-A9F0-DB2ECE2A8EC1}" dt="2023-10-24T14:27:00.631" v="12" actId="1076"/>
          <ac:spMkLst>
            <pc:docMk/>
            <pc:sldMk cId="0" sldId="343"/>
            <ac:spMk id="61" creationId="{FA1357F1-0B60-AA16-26D8-88A5EC08E3D3}"/>
          </ac:spMkLst>
        </pc:spChg>
        <pc:spChg chg="mod">
          <ac:chgData name="Lorenzo Ariemma" userId="359e4d9b-18ad-408c-9e1b-373fb95ff396" providerId="ADAL" clId="{0B7C2297-B20D-6F4D-A9F0-DB2ECE2A8EC1}" dt="2023-10-24T14:27:00.631" v="12" actId="1076"/>
          <ac:spMkLst>
            <pc:docMk/>
            <pc:sldMk cId="0" sldId="343"/>
            <ac:spMk id="62" creationId="{D4295772-ED0E-9CAF-A938-A260CF128E78}"/>
          </ac:spMkLst>
        </pc:spChg>
        <pc:spChg chg="mod">
          <ac:chgData name="Lorenzo Ariemma" userId="359e4d9b-18ad-408c-9e1b-373fb95ff396" providerId="ADAL" clId="{0B7C2297-B20D-6F4D-A9F0-DB2ECE2A8EC1}" dt="2023-10-24T14:27:00.631" v="12" actId="1076"/>
          <ac:spMkLst>
            <pc:docMk/>
            <pc:sldMk cId="0" sldId="343"/>
            <ac:spMk id="63" creationId="{69A7F710-7680-B39B-738C-ED8FE61C77C4}"/>
          </ac:spMkLst>
        </pc:spChg>
        <pc:spChg chg="mod">
          <ac:chgData name="Lorenzo Ariemma" userId="359e4d9b-18ad-408c-9e1b-373fb95ff396" providerId="ADAL" clId="{0B7C2297-B20D-6F4D-A9F0-DB2ECE2A8EC1}" dt="2023-10-24T14:27:00.631" v="12" actId="1076"/>
          <ac:spMkLst>
            <pc:docMk/>
            <pc:sldMk cId="0" sldId="343"/>
            <ac:spMk id="18432" creationId="{247829AD-087E-6E10-FAD0-D2448450A755}"/>
          </ac:spMkLst>
        </pc:spChg>
        <pc:spChg chg="mod">
          <ac:chgData name="Lorenzo Ariemma" userId="359e4d9b-18ad-408c-9e1b-373fb95ff396" providerId="ADAL" clId="{0B7C2297-B20D-6F4D-A9F0-DB2ECE2A8EC1}" dt="2023-10-24T14:27:00.631" v="12" actId="1076"/>
          <ac:spMkLst>
            <pc:docMk/>
            <pc:sldMk cId="0" sldId="343"/>
            <ac:spMk id="18433" creationId="{7EA99623-C37B-DB5F-5C58-4D4D442EF23E}"/>
          </ac:spMkLst>
        </pc:spChg>
        <pc:spChg chg="mod">
          <ac:chgData name="Lorenzo Ariemma" userId="359e4d9b-18ad-408c-9e1b-373fb95ff396" providerId="ADAL" clId="{0B7C2297-B20D-6F4D-A9F0-DB2ECE2A8EC1}" dt="2023-10-24T14:27:00.631" v="12" actId="1076"/>
          <ac:spMkLst>
            <pc:docMk/>
            <pc:sldMk cId="0" sldId="343"/>
            <ac:spMk id="18434" creationId="{A15D6652-7C48-2309-13C0-D8A9F8A29ABA}"/>
          </ac:spMkLst>
        </pc:spChg>
        <pc:spChg chg="del">
          <ac:chgData name="Lorenzo Ariemma" userId="359e4d9b-18ad-408c-9e1b-373fb95ff396" providerId="ADAL" clId="{0B7C2297-B20D-6F4D-A9F0-DB2ECE2A8EC1}" dt="2023-10-24T14:26:51.519" v="10" actId="478"/>
          <ac:spMkLst>
            <pc:docMk/>
            <pc:sldMk cId="0" sldId="343"/>
            <ac:spMk id="18436" creationId="{0CDC7AED-200C-A4F8-6A5D-5E4FF59D46EB}"/>
          </ac:spMkLst>
        </pc:spChg>
        <pc:spChg chg="mod">
          <ac:chgData name="Lorenzo Ariemma" userId="359e4d9b-18ad-408c-9e1b-373fb95ff396" providerId="ADAL" clId="{0B7C2297-B20D-6F4D-A9F0-DB2ECE2A8EC1}" dt="2023-10-24T14:27:00.631" v="12" actId="1076"/>
          <ac:spMkLst>
            <pc:docMk/>
            <pc:sldMk cId="0" sldId="343"/>
            <ac:spMk id="18437" creationId="{39723272-50BE-E3AA-052B-BDADB94EE424}"/>
          </ac:spMkLst>
        </pc:spChg>
        <pc:spChg chg="mod">
          <ac:chgData name="Lorenzo Ariemma" userId="359e4d9b-18ad-408c-9e1b-373fb95ff396" providerId="ADAL" clId="{0B7C2297-B20D-6F4D-A9F0-DB2ECE2A8EC1}" dt="2023-10-24T14:27:00.631" v="12" actId="1076"/>
          <ac:spMkLst>
            <pc:docMk/>
            <pc:sldMk cId="0" sldId="343"/>
            <ac:spMk id="18438" creationId="{2673A54F-8FFE-ED0F-61DF-761D520F63A3}"/>
          </ac:spMkLst>
        </pc:spChg>
        <pc:spChg chg="del">
          <ac:chgData name="Lorenzo Ariemma" userId="359e4d9b-18ad-408c-9e1b-373fb95ff396" providerId="ADAL" clId="{0B7C2297-B20D-6F4D-A9F0-DB2ECE2A8EC1}" dt="2023-10-24T14:26:06.016" v="1" actId="478"/>
          <ac:spMkLst>
            <pc:docMk/>
            <pc:sldMk cId="0" sldId="343"/>
            <ac:spMk id="18440" creationId="{48A2809E-8A89-DB9A-8662-752BB6DBDE43}"/>
          </ac:spMkLst>
        </pc:spChg>
        <pc:spChg chg="del">
          <ac:chgData name="Lorenzo Ariemma" userId="359e4d9b-18ad-408c-9e1b-373fb95ff396" providerId="ADAL" clId="{0B7C2297-B20D-6F4D-A9F0-DB2ECE2A8EC1}" dt="2023-10-24T14:26:49.625" v="8" actId="478"/>
          <ac:spMkLst>
            <pc:docMk/>
            <pc:sldMk cId="0" sldId="343"/>
            <ac:spMk id="18441" creationId="{15A71BFB-6D4F-B268-674D-9CBB05F3342C}"/>
          </ac:spMkLst>
        </pc:spChg>
        <pc:spChg chg="del">
          <ac:chgData name="Lorenzo Ariemma" userId="359e4d9b-18ad-408c-9e1b-373fb95ff396" providerId="ADAL" clId="{0B7C2297-B20D-6F4D-A9F0-DB2ECE2A8EC1}" dt="2023-10-24T14:26:50.739" v="9" actId="478"/>
          <ac:spMkLst>
            <pc:docMk/>
            <pc:sldMk cId="0" sldId="343"/>
            <ac:spMk id="18442" creationId="{366AE003-B052-5EDF-33C8-F830EB328D50}"/>
          </ac:spMkLst>
        </pc:spChg>
        <pc:spChg chg="mod">
          <ac:chgData name="Lorenzo Ariemma" userId="359e4d9b-18ad-408c-9e1b-373fb95ff396" providerId="ADAL" clId="{0B7C2297-B20D-6F4D-A9F0-DB2ECE2A8EC1}" dt="2023-10-24T14:27:00.631" v="12" actId="1076"/>
          <ac:spMkLst>
            <pc:docMk/>
            <pc:sldMk cId="0" sldId="343"/>
            <ac:spMk id="18443" creationId="{2C42F7F0-1956-FE6D-1388-0AF4B9A1C387}"/>
          </ac:spMkLst>
        </pc:spChg>
        <pc:spChg chg="mod">
          <ac:chgData name="Lorenzo Ariemma" userId="359e4d9b-18ad-408c-9e1b-373fb95ff396" providerId="ADAL" clId="{0B7C2297-B20D-6F4D-A9F0-DB2ECE2A8EC1}" dt="2023-10-24T14:27:00.631" v="12" actId="1076"/>
          <ac:spMkLst>
            <pc:docMk/>
            <pc:sldMk cId="0" sldId="343"/>
            <ac:spMk id="18444" creationId="{21395434-FFC4-060B-763A-DE909539F216}"/>
          </ac:spMkLst>
        </pc:spChg>
        <pc:spChg chg="mod">
          <ac:chgData name="Lorenzo Ariemma" userId="359e4d9b-18ad-408c-9e1b-373fb95ff396" providerId="ADAL" clId="{0B7C2297-B20D-6F4D-A9F0-DB2ECE2A8EC1}" dt="2023-10-24T14:29:43.626" v="64" actId="1076"/>
          <ac:spMkLst>
            <pc:docMk/>
            <pc:sldMk cId="0" sldId="343"/>
            <ac:spMk id="18445" creationId="{80274F87-6D63-E397-4F22-E1E9148B24FD}"/>
          </ac:spMkLst>
        </pc:spChg>
        <pc:spChg chg="mod">
          <ac:chgData name="Lorenzo Ariemma" userId="359e4d9b-18ad-408c-9e1b-373fb95ff396" providerId="ADAL" clId="{0B7C2297-B20D-6F4D-A9F0-DB2ECE2A8EC1}" dt="2023-10-24T14:27:00.631" v="12" actId="1076"/>
          <ac:spMkLst>
            <pc:docMk/>
            <pc:sldMk cId="0" sldId="343"/>
            <ac:spMk id="18447" creationId="{7E113765-0B6A-BCD4-72BA-D4D1AAE8A9F1}"/>
          </ac:spMkLst>
        </pc:spChg>
        <pc:spChg chg="mod">
          <ac:chgData name="Lorenzo Ariemma" userId="359e4d9b-18ad-408c-9e1b-373fb95ff396" providerId="ADAL" clId="{0B7C2297-B20D-6F4D-A9F0-DB2ECE2A8EC1}" dt="2023-10-24T14:30:43.874" v="80" actId="1076"/>
          <ac:spMkLst>
            <pc:docMk/>
            <pc:sldMk cId="0" sldId="343"/>
            <ac:spMk id="18448" creationId="{B54196C1-113C-45B1-D72F-25B3F162CD20}"/>
          </ac:spMkLst>
        </pc:spChg>
        <pc:spChg chg="mod">
          <ac:chgData name="Lorenzo Ariemma" userId="359e4d9b-18ad-408c-9e1b-373fb95ff396" providerId="ADAL" clId="{0B7C2297-B20D-6F4D-A9F0-DB2ECE2A8EC1}" dt="2023-10-24T14:30:00.344" v="71" actId="207"/>
          <ac:spMkLst>
            <pc:docMk/>
            <pc:sldMk cId="0" sldId="343"/>
            <ac:spMk id="18453" creationId="{FDA573EE-B52F-BA87-BD38-A8EDF6324F96}"/>
          </ac:spMkLst>
        </pc:spChg>
        <pc:spChg chg="mod">
          <ac:chgData name="Lorenzo Ariemma" userId="359e4d9b-18ad-408c-9e1b-373fb95ff396" providerId="ADAL" clId="{0B7C2297-B20D-6F4D-A9F0-DB2ECE2A8EC1}" dt="2023-10-24T14:30:10.241" v="72" actId="108"/>
          <ac:spMkLst>
            <pc:docMk/>
            <pc:sldMk cId="0" sldId="343"/>
            <ac:spMk id="18454" creationId="{424D80E9-723C-6C9D-0597-FD9510B8F9BF}"/>
          </ac:spMkLst>
        </pc:spChg>
        <pc:spChg chg="mod">
          <ac:chgData name="Lorenzo Ariemma" userId="359e4d9b-18ad-408c-9e1b-373fb95ff396" providerId="ADAL" clId="{0B7C2297-B20D-6F4D-A9F0-DB2ECE2A8EC1}" dt="2023-10-24T14:31:05.350" v="86" actId="1076"/>
          <ac:spMkLst>
            <pc:docMk/>
            <pc:sldMk cId="0" sldId="343"/>
            <ac:spMk id="18455" creationId="{7B47AB31-3A4C-CE68-7CF4-FFAD66823414}"/>
          </ac:spMkLst>
        </pc:spChg>
        <pc:spChg chg="mod">
          <ac:chgData name="Lorenzo Ariemma" userId="359e4d9b-18ad-408c-9e1b-373fb95ff396" providerId="ADAL" clId="{0B7C2297-B20D-6F4D-A9F0-DB2ECE2A8EC1}" dt="2023-10-24T14:30:13.323" v="73" actId="108"/>
          <ac:spMkLst>
            <pc:docMk/>
            <pc:sldMk cId="0" sldId="343"/>
            <ac:spMk id="18456" creationId="{6DD11943-D604-8E33-638B-16D80FE374E5}"/>
          </ac:spMkLst>
        </pc:spChg>
        <pc:spChg chg="mod">
          <ac:chgData name="Lorenzo Ariemma" userId="359e4d9b-18ad-408c-9e1b-373fb95ff396" providerId="ADAL" clId="{0B7C2297-B20D-6F4D-A9F0-DB2ECE2A8EC1}" dt="2023-10-24T14:27:00.631" v="12" actId="1076"/>
          <ac:spMkLst>
            <pc:docMk/>
            <pc:sldMk cId="0" sldId="343"/>
            <ac:spMk id="18457" creationId="{82880C0B-24FD-8A27-41B9-FC0BD610C741}"/>
          </ac:spMkLst>
        </pc:spChg>
        <pc:spChg chg="mod">
          <ac:chgData name="Lorenzo Ariemma" userId="359e4d9b-18ad-408c-9e1b-373fb95ff396" providerId="ADAL" clId="{0B7C2297-B20D-6F4D-A9F0-DB2ECE2A8EC1}" dt="2023-10-24T14:27:00.631" v="12" actId="1076"/>
          <ac:spMkLst>
            <pc:docMk/>
            <pc:sldMk cId="0" sldId="343"/>
            <ac:spMk id="18458" creationId="{6CD8FE4A-3CBE-0162-9F32-2541995A4277}"/>
          </ac:spMkLst>
        </pc:spChg>
        <pc:spChg chg="mod">
          <ac:chgData name="Lorenzo Ariemma" userId="359e4d9b-18ad-408c-9e1b-373fb95ff396" providerId="ADAL" clId="{0B7C2297-B20D-6F4D-A9F0-DB2ECE2A8EC1}" dt="2023-10-24T14:27:00.631" v="12" actId="1076"/>
          <ac:spMkLst>
            <pc:docMk/>
            <pc:sldMk cId="0" sldId="343"/>
            <ac:spMk id="18459" creationId="{7BF00EC5-C9F9-FFAD-32A7-94AC539517EB}"/>
          </ac:spMkLst>
        </pc:spChg>
        <pc:spChg chg="mod">
          <ac:chgData name="Lorenzo Ariemma" userId="359e4d9b-18ad-408c-9e1b-373fb95ff396" providerId="ADAL" clId="{0B7C2297-B20D-6F4D-A9F0-DB2ECE2A8EC1}" dt="2023-10-24T14:27:00.631" v="12" actId="1076"/>
          <ac:spMkLst>
            <pc:docMk/>
            <pc:sldMk cId="0" sldId="343"/>
            <ac:spMk id="18460" creationId="{81FC3F43-12F1-2976-BF18-74245A3BE53D}"/>
          </ac:spMkLst>
        </pc:spChg>
        <pc:spChg chg="mod">
          <ac:chgData name="Lorenzo Ariemma" userId="359e4d9b-18ad-408c-9e1b-373fb95ff396" providerId="ADAL" clId="{0B7C2297-B20D-6F4D-A9F0-DB2ECE2A8EC1}" dt="2023-10-24T14:27:00.631" v="12" actId="1076"/>
          <ac:spMkLst>
            <pc:docMk/>
            <pc:sldMk cId="0" sldId="343"/>
            <ac:spMk id="18461" creationId="{A391E5D8-9325-236E-D614-727BF4422DD3}"/>
          </ac:spMkLst>
        </pc:spChg>
        <pc:spChg chg="mod">
          <ac:chgData name="Lorenzo Ariemma" userId="359e4d9b-18ad-408c-9e1b-373fb95ff396" providerId="ADAL" clId="{0B7C2297-B20D-6F4D-A9F0-DB2ECE2A8EC1}" dt="2023-10-24T14:27:00.631" v="12" actId="1076"/>
          <ac:spMkLst>
            <pc:docMk/>
            <pc:sldMk cId="0" sldId="343"/>
            <ac:spMk id="18462" creationId="{E44EBE85-84F6-8688-2FF3-0E39914A5996}"/>
          </ac:spMkLst>
        </pc:spChg>
        <pc:spChg chg="mod">
          <ac:chgData name="Lorenzo Ariemma" userId="359e4d9b-18ad-408c-9e1b-373fb95ff396" providerId="ADAL" clId="{0B7C2297-B20D-6F4D-A9F0-DB2ECE2A8EC1}" dt="2023-10-24T14:27:00.631" v="12" actId="1076"/>
          <ac:spMkLst>
            <pc:docMk/>
            <pc:sldMk cId="0" sldId="343"/>
            <ac:spMk id="18463" creationId="{D45B8C93-617E-1356-CE82-A167A7395545}"/>
          </ac:spMkLst>
        </pc:spChg>
        <pc:spChg chg="mod">
          <ac:chgData name="Lorenzo Ariemma" userId="359e4d9b-18ad-408c-9e1b-373fb95ff396" providerId="ADAL" clId="{0B7C2297-B20D-6F4D-A9F0-DB2ECE2A8EC1}" dt="2023-10-24T14:27:08.147" v="16" actId="1076"/>
          <ac:spMkLst>
            <pc:docMk/>
            <pc:sldMk cId="0" sldId="343"/>
            <ac:spMk id="18468" creationId="{764D1D2B-10C5-ECC9-F536-684A98B708C5}"/>
          </ac:spMkLst>
        </pc:spChg>
        <pc:spChg chg="mod">
          <ac:chgData name="Lorenzo Ariemma" userId="359e4d9b-18ad-408c-9e1b-373fb95ff396" providerId="ADAL" clId="{0B7C2297-B20D-6F4D-A9F0-DB2ECE2A8EC1}" dt="2023-10-24T14:27:08.147" v="16" actId="1076"/>
          <ac:spMkLst>
            <pc:docMk/>
            <pc:sldMk cId="0" sldId="343"/>
            <ac:spMk id="18469" creationId="{D6EC9397-E8EC-1CFF-0B2E-E56FBBA50D7A}"/>
          </ac:spMkLst>
        </pc:spChg>
        <pc:spChg chg="mod">
          <ac:chgData name="Lorenzo Ariemma" userId="359e4d9b-18ad-408c-9e1b-373fb95ff396" providerId="ADAL" clId="{0B7C2297-B20D-6F4D-A9F0-DB2ECE2A8EC1}" dt="2023-10-24T14:27:08.147" v="16" actId="1076"/>
          <ac:spMkLst>
            <pc:docMk/>
            <pc:sldMk cId="0" sldId="343"/>
            <ac:spMk id="18470" creationId="{B44E6B43-B382-FA32-C34C-2DC33004A0BD}"/>
          </ac:spMkLst>
        </pc:spChg>
        <pc:spChg chg="mod">
          <ac:chgData name="Lorenzo Ariemma" userId="359e4d9b-18ad-408c-9e1b-373fb95ff396" providerId="ADAL" clId="{0B7C2297-B20D-6F4D-A9F0-DB2ECE2A8EC1}" dt="2023-10-24T14:27:08.147" v="16" actId="1076"/>
          <ac:spMkLst>
            <pc:docMk/>
            <pc:sldMk cId="0" sldId="343"/>
            <ac:spMk id="18471" creationId="{8FE85299-3352-D6A2-17C0-ADC13BB05914}"/>
          </ac:spMkLst>
        </pc:spChg>
        <pc:spChg chg="mod">
          <ac:chgData name="Lorenzo Ariemma" userId="359e4d9b-18ad-408c-9e1b-373fb95ff396" providerId="ADAL" clId="{0B7C2297-B20D-6F4D-A9F0-DB2ECE2A8EC1}" dt="2023-10-24T14:27:08.147" v="16" actId="1076"/>
          <ac:spMkLst>
            <pc:docMk/>
            <pc:sldMk cId="0" sldId="343"/>
            <ac:spMk id="18472" creationId="{417E759B-28BA-CBE0-60F1-26722860724A}"/>
          </ac:spMkLst>
        </pc:spChg>
        <pc:spChg chg="mod">
          <ac:chgData name="Lorenzo Ariemma" userId="359e4d9b-18ad-408c-9e1b-373fb95ff396" providerId="ADAL" clId="{0B7C2297-B20D-6F4D-A9F0-DB2ECE2A8EC1}" dt="2023-10-24T14:27:08.147" v="16" actId="1076"/>
          <ac:spMkLst>
            <pc:docMk/>
            <pc:sldMk cId="0" sldId="343"/>
            <ac:spMk id="18473" creationId="{73C9B477-3A91-4B4D-7460-635D1B1E3DDD}"/>
          </ac:spMkLst>
        </pc:spChg>
        <pc:spChg chg="mod">
          <ac:chgData name="Lorenzo Ariemma" userId="359e4d9b-18ad-408c-9e1b-373fb95ff396" providerId="ADAL" clId="{0B7C2297-B20D-6F4D-A9F0-DB2ECE2A8EC1}" dt="2023-10-24T14:27:08.147" v="16" actId="1076"/>
          <ac:spMkLst>
            <pc:docMk/>
            <pc:sldMk cId="0" sldId="343"/>
            <ac:spMk id="18474" creationId="{966D439E-E702-A92E-745A-14293565BFC1}"/>
          </ac:spMkLst>
        </pc:spChg>
        <pc:spChg chg="mod">
          <ac:chgData name="Lorenzo Ariemma" userId="359e4d9b-18ad-408c-9e1b-373fb95ff396" providerId="ADAL" clId="{0B7C2297-B20D-6F4D-A9F0-DB2ECE2A8EC1}" dt="2023-10-24T14:27:08.147" v="16" actId="1076"/>
          <ac:spMkLst>
            <pc:docMk/>
            <pc:sldMk cId="0" sldId="343"/>
            <ac:spMk id="18475" creationId="{7FF25088-941D-3288-E191-F705C04B4F45}"/>
          </ac:spMkLst>
        </pc:spChg>
        <pc:spChg chg="mod">
          <ac:chgData name="Lorenzo Ariemma" userId="359e4d9b-18ad-408c-9e1b-373fb95ff396" providerId="ADAL" clId="{0B7C2297-B20D-6F4D-A9F0-DB2ECE2A8EC1}" dt="2023-10-24T14:27:08.147" v="16" actId="1076"/>
          <ac:spMkLst>
            <pc:docMk/>
            <pc:sldMk cId="0" sldId="343"/>
            <ac:spMk id="18476" creationId="{6052EE69-BB92-95A4-5017-E0EC1BF89C3B}"/>
          </ac:spMkLst>
        </pc:spChg>
        <pc:spChg chg="mod">
          <ac:chgData name="Lorenzo Ariemma" userId="359e4d9b-18ad-408c-9e1b-373fb95ff396" providerId="ADAL" clId="{0B7C2297-B20D-6F4D-A9F0-DB2ECE2A8EC1}" dt="2023-10-24T14:27:20.947" v="22" actId="20577"/>
          <ac:spMkLst>
            <pc:docMk/>
            <pc:sldMk cId="0" sldId="343"/>
            <ac:spMk id="18477" creationId="{AFB5BA25-B709-BE04-30C7-534D5E37A0B8}"/>
          </ac:spMkLst>
        </pc:spChg>
        <pc:spChg chg="mod">
          <ac:chgData name="Lorenzo Ariemma" userId="359e4d9b-18ad-408c-9e1b-373fb95ff396" providerId="ADAL" clId="{0B7C2297-B20D-6F4D-A9F0-DB2ECE2A8EC1}" dt="2023-10-24T14:27:08.147" v="16" actId="1076"/>
          <ac:spMkLst>
            <pc:docMk/>
            <pc:sldMk cId="0" sldId="343"/>
            <ac:spMk id="18478" creationId="{6985F185-E3AE-8D23-9F09-37B5995EA2DD}"/>
          </ac:spMkLst>
        </pc:spChg>
        <pc:spChg chg="mod">
          <ac:chgData name="Lorenzo Ariemma" userId="359e4d9b-18ad-408c-9e1b-373fb95ff396" providerId="ADAL" clId="{0B7C2297-B20D-6F4D-A9F0-DB2ECE2A8EC1}" dt="2023-10-24T14:27:08.147" v="16" actId="1076"/>
          <ac:spMkLst>
            <pc:docMk/>
            <pc:sldMk cId="0" sldId="343"/>
            <ac:spMk id="18479" creationId="{A7E094AA-9EDE-4F7F-5B1E-E1B5A5D9C328}"/>
          </ac:spMkLst>
        </pc:spChg>
        <pc:spChg chg="mod">
          <ac:chgData name="Lorenzo Ariemma" userId="359e4d9b-18ad-408c-9e1b-373fb95ff396" providerId="ADAL" clId="{0B7C2297-B20D-6F4D-A9F0-DB2ECE2A8EC1}" dt="2023-10-24T14:27:08.147" v="16" actId="1076"/>
          <ac:spMkLst>
            <pc:docMk/>
            <pc:sldMk cId="0" sldId="343"/>
            <ac:spMk id="18480" creationId="{59097B13-290E-D3C1-0CAD-1AC6C46E4C49}"/>
          </ac:spMkLst>
        </pc:spChg>
        <pc:spChg chg="mod">
          <ac:chgData name="Lorenzo Ariemma" userId="359e4d9b-18ad-408c-9e1b-373fb95ff396" providerId="ADAL" clId="{0B7C2297-B20D-6F4D-A9F0-DB2ECE2A8EC1}" dt="2023-10-24T14:27:08.147" v="16" actId="1076"/>
          <ac:spMkLst>
            <pc:docMk/>
            <pc:sldMk cId="0" sldId="343"/>
            <ac:spMk id="18481" creationId="{312230B8-1EED-DB10-410F-CED5B123FEED}"/>
          </ac:spMkLst>
        </pc:spChg>
        <pc:spChg chg="mod">
          <ac:chgData name="Lorenzo Ariemma" userId="359e4d9b-18ad-408c-9e1b-373fb95ff396" providerId="ADAL" clId="{0B7C2297-B20D-6F4D-A9F0-DB2ECE2A8EC1}" dt="2023-10-24T14:27:08.147" v="16" actId="1076"/>
          <ac:spMkLst>
            <pc:docMk/>
            <pc:sldMk cId="0" sldId="343"/>
            <ac:spMk id="18482" creationId="{4B9C27AA-B8DE-D642-D8DF-1E04A0CBF607}"/>
          </ac:spMkLst>
        </pc:spChg>
        <pc:spChg chg="mod">
          <ac:chgData name="Lorenzo Ariemma" userId="359e4d9b-18ad-408c-9e1b-373fb95ff396" providerId="ADAL" clId="{0B7C2297-B20D-6F4D-A9F0-DB2ECE2A8EC1}" dt="2023-10-24T14:27:08.147" v="16" actId="1076"/>
          <ac:spMkLst>
            <pc:docMk/>
            <pc:sldMk cId="0" sldId="343"/>
            <ac:spMk id="18483" creationId="{33D6412D-6E41-AC07-622D-22C7D2165E4D}"/>
          </ac:spMkLst>
        </pc:spChg>
        <pc:spChg chg="mod">
          <ac:chgData name="Lorenzo Ariemma" userId="359e4d9b-18ad-408c-9e1b-373fb95ff396" providerId="ADAL" clId="{0B7C2297-B20D-6F4D-A9F0-DB2ECE2A8EC1}" dt="2023-10-24T14:27:08.147" v="16" actId="1076"/>
          <ac:spMkLst>
            <pc:docMk/>
            <pc:sldMk cId="0" sldId="343"/>
            <ac:spMk id="18484" creationId="{5DAFC858-6A77-1649-8ECB-6EDB2035632C}"/>
          </ac:spMkLst>
        </pc:spChg>
        <pc:spChg chg="mod">
          <ac:chgData name="Lorenzo Ariemma" userId="359e4d9b-18ad-408c-9e1b-373fb95ff396" providerId="ADAL" clId="{0B7C2297-B20D-6F4D-A9F0-DB2ECE2A8EC1}" dt="2023-10-24T14:27:08.147" v="16" actId="1076"/>
          <ac:spMkLst>
            <pc:docMk/>
            <pc:sldMk cId="0" sldId="343"/>
            <ac:spMk id="18485" creationId="{85DD605D-F364-E8F8-5BF8-2E882CBC20E9}"/>
          </ac:spMkLst>
        </pc:spChg>
        <pc:spChg chg="mod">
          <ac:chgData name="Lorenzo Ariemma" userId="359e4d9b-18ad-408c-9e1b-373fb95ff396" providerId="ADAL" clId="{0B7C2297-B20D-6F4D-A9F0-DB2ECE2A8EC1}" dt="2023-10-24T14:27:08.147" v="16" actId="1076"/>
          <ac:spMkLst>
            <pc:docMk/>
            <pc:sldMk cId="0" sldId="343"/>
            <ac:spMk id="18486" creationId="{D62EEF2C-E737-6125-D298-84062A8CEBD2}"/>
          </ac:spMkLst>
        </pc:spChg>
        <pc:spChg chg="mod">
          <ac:chgData name="Lorenzo Ariemma" userId="359e4d9b-18ad-408c-9e1b-373fb95ff396" providerId="ADAL" clId="{0B7C2297-B20D-6F4D-A9F0-DB2ECE2A8EC1}" dt="2023-10-24T14:27:08.147" v="16" actId="1076"/>
          <ac:spMkLst>
            <pc:docMk/>
            <pc:sldMk cId="0" sldId="343"/>
            <ac:spMk id="18487" creationId="{C75A3888-795A-59B2-AE6F-2E80FBF4E220}"/>
          </ac:spMkLst>
        </pc:spChg>
        <pc:spChg chg="mod">
          <ac:chgData name="Lorenzo Ariemma" userId="359e4d9b-18ad-408c-9e1b-373fb95ff396" providerId="ADAL" clId="{0B7C2297-B20D-6F4D-A9F0-DB2ECE2A8EC1}" dt="2023-10-24T14:27:08.147" v="16" actId="1076"/>
          <ac:spMkLst>
            <pc:docMk/>
            <pc:sldMk cId="0" sldId="343"/>
            <ac:spMk id="18488" creationId="{F423B356-5E2D-5FF4-2207-8ABCB1CCAB01}"/>
          </ac:spMkLst>
        </pc:spChg>
        <pc:spChg chg="mod">
          <ac:chgData name="Lorenzo Ariemma" userId="359e4d9b-18ad-408c-9e1b-373fb95ff396" providerId="ADAL" clId="{0B7C2297-B20D-6F4D-A9F0-DB2ECE2A8EC1}" dt="2023-10-24T14:27:08.147" v="16" actId="1076"/>
          <ac:spMkLst>
            <pc:docMk/>
            <pc:sldMk cId="0" sldId="343"/>
            <ac:spMk id="18489" creationId="{94F19BBC-4D51-5C81-1BB6-8DAFB3DDC872}"/>
          </ac:spMkLst>
        </pc:spChg>
        <pc:spChg chg="mod">
          <ac:chgData name="Lorenzo Ariemma" userId="359e4d9b-18ad-408c-9e1b-373fb95ff396" providerId="ADAL" clId="{0B7C2297-B20D-6F4D-A9F0-DB2ECE2A8EC1}" dt="2023-10-24T14:27:08.147" v="16" actId="1076"/>
          <ac:spMkLst>
            <pc:docMk/>
            <pc:sldMk cId="0" sldId="343"/>
            <ac:spMk id="18490" creationId="{D3A339F7-BB98-AE54-DC24-91DB29873515}"/>
          </ac:spMkLst>
        </pc:spChg>
        <pc:spChg chg="mod">
          <ac:chgData name="Lorenzo Ariemma" userId="359e4d9b-18ad-408c-9e1b-373fb95ff396" providerId="ADAL" clId="{0B7C2297-B20D-6F4D-A9F0-DB2ECE2A8EC1}" dt="2023-10-24T14:27:08.147" v="16" actId="1076"/>
          <ac:spMkLst>
            <pc:docMk/>
            <pc:sldMk cId="0" sldId="343"/>
            <ac:spMk id="18491" creationId="{64E50BC4-AEAE-08F6-B014-DD92B50893D4}"/>
          </ac:spMkLst>
        </pc:spChg>
        <pc:spChg chg="mod">
          <ac:chgData name="Lorenzo Ariemma" userId="359e4d9b-18ad-408c-9e1b-373fb95ff396" providerId="ADAL" clId="{0B7C2297-B20D-6F4D-A9F0-DB2ECE2A8EC1}" dt="2023-10-24T14:27:08.147" v="16" actId="1076"/>
          <ac:spMkLst>
            <pc:docMk/>
            <pc:sldMk cId="0" sldId="343"/>
            <ac:spMk id="18492" creationId="{C0697239-CBCF-B349-1FBF-A2EA093B7590}"/>
          </ac:spMkLst>
        </pc:spChg>
        <pc:spChg chg="mod">
          <ac:chgData name="Lorenzo Ariemma" userId="359e4d9b-18ad-408c-9e1b-373fb95ff396" providerId="ADAL" clId="{0B7C2297-B20D-6F4D-A9F0-DB2ECE2A8EC1}" dt="2023-10-24T14:27:08.147" v="16" actId="1076"/>
          <ac:spMkLst>
            <pc:docMk/>
            <pc:sldMk cId="0" sldId="343"/>
            <ac:spMk id="18493" creationId="{8D569734-07A7-B7BF-669A-23C5DEF2E1FE}"/>
          </ac:spMkLst>
        </pc:spChg>
        <pc:spChg chg="mod">
          <ac:chgData name="Lorenzo Ariemma" userId="359e4d9b-18ad-408c-9e1b-373fb95ff396" providerId="ADAL" clId="{0B7C2297-B20D-6F4D-A9F0-DB2ECE2A8EC1}" dt="2023-10-24T14:27:08.147" v="16" actId="1076"/>
          <ac:spMkLst>
            <pc:docMk/>
            <pc:sldMk cId="0" sldId="343"/>
            <ac:spMk id="18494" creationId="{96C4C2EF-F60F-4C34-842F-FB964B991585}"/>
          </ac:spMkLst>
        </pc:spChg>
        <pc:spChg chg="mod">
          <ac:chgData name="Lorenzo Ariemma" userId="359e4d9b-18ad-408c-9e1b-373fb95ff396" providerId="ADAL" clId="{0B7C2297-B20D-6F4D-A9F0-DB2ECE2A8EC1}" dt="2023-10-24T14:27:08.147" v="16" actId="1076"/>
          <ac:spMkLst>
            <pc:docMk/>
            <pc:sldMk cId="0" sldId="343"/>
            <ac:spMk id="18495" creationId="{F5B3E2C6-6267-67BF-B4DB-18C7527AE688}"/>
          </ac:spMkLst>
        </pc:spChg>
        <pc:spChg chg="mod">
          <ac:chgData name="Lorenzo Ariemma" userId="359e4d9b-18ad-408c-9e1b-373fb95ff396" providerId="ADAL" clId="{0B7C2297-B20D-6F4D-A9F0-DB2ECE2A8EC1}" dt="2023-10-24T14:27:08.147" v="16" actId="1076"/>
          <ac:spMkLst>
            <pc:docMk/>
            <pc:sldMk cId="0" sldId="343"/>
            <ac:spMk id="18496" creationId="{F1F10794-7F0A-55A6-9B45-6DA16F9CD576}"/>
          </ac:spMkLst>
        </pc:spChg>
        <pc:spChg chg="mod">
          <ac:chgData name="Lorenzo Ariemma" userId="359e4d9b-18ad-408c-9e1b-373fb95ff396" providerId="ADAL" clId="{0B7C2297-B20D-6F4D-A9F0-DB2ECE2A8EC1}" dt="2023-10-24T14:27:08.147" v="16" actId="1076"/>
          <ac:spMkLst>
            <pc:docMk/>
            <pc:sldMk cId="0" sldId="343"/>
            <ac:spMk id="18497" creationId="{E9E4419F-DC00-54EB-55C8-4F18E5349B3D}"/>
          </ac:spMkLst>
        </pc:spChg>
        <pc:spChg chg="mod">
          <ac:chgData name="Lorenzo Ariemma" userId="359e4d9b-18ad-408c-9e1b-373fb95ff396" providerId="ADAL" clId="{0B7C2297-B20D-6F4D-A9F0-DB2ECE2A8EC1}" dt="2023-10-24T14:27:18.783" v="20" actId="1076"/>
          <ac:spMkLst>
            <pc:docMk/>
            <pc:sldMk cId="0" sldId="343"/>
            <ac:spMk id="18502" creationId="{AC31546A-CC7C-95FE-2D34-4E16A072B489}"/>
          </ac:spMkLst>
        </pc:spChg>
        <pc:spChg chg="mod">
          <ac:chgData name="Lorenzo Ariemma" userId="359e4d9b-18ad-408c-9e1b-373fb95ff396" providerId="ADAL" clId="{0B7C2297-B20D-6F4D-A9F0-DB2ECE2A8EC1}" dt="2023-10-24T14:27:18.783" v="20" actId="1076"/>
          <ac:spMkLst>
            <pc:docMk/>
            <pc:sldMk cId="0" sldId="343"/>
            <ac:spMk id="18503" creationId="{0E65884B-C254-FD61-64BF-5924FEABB9F2}"/>
          </ac:spMkLst>
        </pc:spChg>
        <pc:spChg chg="mod">
          <ac:chgData name="Lorenzo Ariemma" userId="359e4d9b-18ad-408c-9e1b-373fb95ff396" providerId="ADAL" clId="{0B7C2297-B20D-6F4D-A9F0-DB2ECE2A8EC1}" dt="2023-10-24T14:27:18.783" v="20" actId="1076"/>
          <ac:spMkLst>
            <pc:docMk/>
            <pc:sldMk cId="0" sldId="343"/>
            <ac:spMk id="18504" creationId="{7161385C-6F4C-25EA-140F-FF9D3CD876A7}"/>
          </ac:spMkLst>
        </pc:spChg>
        <pc:spChg chg="mod">
          <ac:chgData name="Lorenzo Ariemma" userId="359e4d9b-18ad-408c-9e1b-373fb95ff396" providerId="ADAL" clId="{0B7C2297-B20D-6F4D-A9F0-DB2ECE2A8EC1}" dt="2023-10-24T14:27:18.783" v="20" actId="1076"/>
          <ac:spMkLst>
            <pc:docMk/>
            <pc:sldMk cId="0" sldId="343"/>
            <ac:spMk id="18505" creationId="{058055B5-E00D-7C15-496E-76F846CF6D56}"/>
          </ac:spMkLst>
        </pc:spChg>
        <pc:spChg chg="mod">
          <ac:chgData name="Lorenzo Ariemma" userId="359e4d9b-18ad-408c-9e1b-373fb95ff396" providerId="ADAL" clId="{0B7C2297-B20D-6F4D-A9F0-DB2ECE2A8EC1}" dt="2023-10-24T14:27:18.783" v="20" actId="1076"/>
          <ac:spMkLst>
            <pc:docMk/>
            <pc:sldMk cId="0" sldId="343"/>
            <ac:spMk id="18506" creationId="{84EEBAD4-F712-A8AF-70F5-3A53860752A5}"/>
          </ac:spMkLst>
        </pc:spChg>
        <pc:spChg chg="mod">
          <ac:chgData name="Lorenzo Ariemma" userId="359e4d9b-18ad-408c-9e1b-373fb95ff396" providerId="ADAL" clId="{0B7C2297-B20D-6F4D-A9F0-DB2ECE2A8EC1}" dt="2023-10-24T14:27:18.783" v="20" actId="1076"/>
          <ac:spMkLst>
            <pc:docMk/>
            <pc:sldMk cId="0" sldId="343"/>
            <ac:spMk id="18507" creationId="{C28AC303-E68A-10C9-A245-69DCF49D245D}"/>
          </ac:spMkLst>
        </pc:spChg>
        <pc:spChg chg="mod">
          <ac:chgData name="Lorenzo Ariemma" userId="359e4d9b-18ad-408c-9e1b-373fb95ff396" providerId="ADAL" clId="{0B7C2297-B20D-6F4D-A9F0-DB2ECE2A8EC1}" dt="2023-10-24T14:27:18.783" v="20" actId="1076"/>
          <ac:spMkLst>
            <pc:docMk/>
            <pc:sldMk cId="0" sldId="343"/>
            <ac:spMk id="18508" creationId="{90B5C70D-11BE-EB83-BCA2-0878A68CB1F1}"/>
          </ac:spMkLst>
        </pc:spChg>
        <pc:spChg chg="mod">
          <ac:chgData name="Lorenzo Ariemma" userId="359e4d9b-18ad-408c-9e1b-373fb95ff396" providerId="ADAL" clId="{0B7C2297-B20D-6F4D-A9F0-DB2ECE2A8EC1}" dt="2023-10-24T14:27:18.783" v="20" actId="1076"/>
          <ac:spMkLst>
            <pc:docMk/>
            <pc:sldMk cId="0" sldId="343"/>
            <ac:spMk id="18509" creationId="{D360157B-F6AB-D00B-A25F-4C290E81FB1E}"/>
          </ac:spMkLst>
        </pc:spChg>
        <pc:spChg chg="mod">
          <ac:chgData name="Lorenzo Ariemma" userId="359e4d9b-18ad-408c-9e1b-373fb95ff396" providerId="ADAL" clId="{0B7C2297-B20D-6F4D-A9F0-DB2ECE2A8EC1}" dt="2023-10-24T14:27:18.783" v="20" actId="1076"/>
          <ac:spMkLst>
            <pc:docMk/>
            <pc:sldMk cId="0" sldId="343"/>
            <ac:spMk id="18510" creationId="{382FDFE1-6F79-E1E9-354F-FCFD2EF14D6F}"/>
          </ac:spMkLst>
        </pc:spChg>
        <pc:spChg chg="mod">
          <ac:chgData name="Lorenzo Ariemma" userId="359e4d9b-18ad-408c-9e1b-373fb95ff396" providerId="ADAL" clId="{0B7C2297-B20D-6F4D-A9F0-DB2ECE2A8EC1}" dt="2023-10-24T14:27:18.783" v="20" actId="1076"/>
          <ac:spMkLst>
            <pc:docMk/>
            <pc:sldMk cId="0" sldId="343"/>
            <ac:spMk id="18511" creationId="{16E7CF4E-F367-AC62-9B1F-2AFCCEA603EC}"/>
          </ac:spMkLst>
        </pc:spChg>
        <pc:spChg chg="mod">
          <ac:chgData name="Lorenzo Ariemma" userId="359e4d9b-18ad-408c-9e1b-373fb95ff396" providerId="ADAL" clId="{0B7C2297-B20D-6F4D-A9F0-DB2ECE2A8EC1}" dt="2023-10-24T14:27:18.783" v="20" actId="1076"/>
          <ac:spMkLst>
            <pc:docMk/>
            <pc:sldMk cId="0" sldId="343"/>
            <ac:spMk id="18512" creationId="{42940899-17F6-66C3-C704-BB19BC789316}"/>
          </ac:spMkLst>
        </pc:spChg>
        <pc:spChg chg="mod">
          <ac:chgData name="Lorenzo Ariemma" userId="359e4d9b-18ad-408c-9e1b-373fb95ff396" providerId="ADAL" clId="{0B7C2297-B20D-6F4D-A9F0-DB2ECE2A8EC1}" dt="2023-10-24T14:27:18.783" v="20" actId="1076"/>
          <ac:spMkLst>
            <pc:docMk/>
            <pc:sldMk cId="0" sldId="343"/>
            <ac:spMk id="18513" creationId="{822187FE-6A56-3405-8403-2D067801B4D5}"/>
          </ac:spMkLst>
        </pc:spChg>
        <pc:spChg chg="mod">
          <ac:chgData name="Lorenzo Ariemma" userId="359e4d9b-18ad-408c-9e1b-373fb95ff396" providerId="ADAL" clId="{0B7C2297-B20D-6F4D-A9F0-DB2ECE2A8EC1}" dt="2023-10-24T14:27:18.783" v="20" actId="1076"/>
          <ac:spMkLst>
            <pc:docMk/>
            <pc:sldMk cId="0" sldId="343"/>
            <ac:spMk id="18514" creationId="{685AC9DE-1DF5-27A5-E1A5-63C131527E83}"/>
          </ac:spMkLst>
        </pc:spChg>
        <pc:spChg chg="mod">
          <ac:chgData name="Lorenzo Ariemma" userId="359e4d9b-18ad-408c-9e1b-373fb95ff396" providerId="ADAL" clId="{0B7C2297-B20D-6F4D-A9F0-DB2ECE2A8EC1}" dt="2023-10-24T14:27:18.783" v="20" actId="1076"/>
          <ac:spMkLst>
            <pc:docMk/>
            <pc:sldMk cId="0" sldId="343"/>
            <ac:spMk id="18515" creationId="{8D3F68E8-8D72-E6C8-E4B2-A3EAE9C8091A}"/>
          </ac:spMkLst>
        </pc:spChg>
        <pc:spChg chg="mod">
          <ac:chgData name="Lorenzo Ariemma" userId="359e4d9b-18ad-408c-9e1b-373fb95ff396" providerId="ADAL" clId="{0B7C2297-B20D-6F4D-A9F0-DB2ECE2A8EC1}" dt="2023-10-24T14:27:18.783" v="20" actId="1076"/>
          <ac:spMkLst>
            <pc:docMk/>
            <pc:sldMk cId="0" sldId="343"/>
            <ac:spMk id="18516" creationId="{9B0D03AF-1602-ADEC-6474-0A9C97ACAB37}"/>
          </ac:spMkLst>
        </pc:spChg>
        <pc:spChg chg="mod">
          <ac:chgData name="Lorenzo Ariemma" userId="359e4d9b-18ad-408c-9e1b-373fb95ff396" providerId="ADAL" clId="{0B7C2297-B20D-6F4D-A9F0-DB2ECE2A8EC1}" dt="2023-10-24T14:27:18.783" v="20" actId="1076"/>
          <ac:spMkLst>
            <pc:docMk/>
            <pc:sldMk cId="0" sldId="343"/>
            <ac:spMk id="18517" creationId="{2C47DF5B-8E2F-D701-2E51-A92F135F5437}"/>
          </ac:spMkLst>
        </pc:spChg>
        <pc:spChg chg="mod">
          <ac:chgData name="Lorenzo Ariemma" userId="359e4d9b-18ad-408c-9e1b-373fb95ff396" providerId="ADAL" clId="{0B7C2297-B20D-6F4D-A9F0-DB2ECE2A8EC1}" dt="2023-10-24T14:27:18.783" v="20" actId="1076"/>
          <ac:spMkLst>
            <pc:docMk/>
            <pc:sldMk cId="0" sldId="343"/>
            <ac:spMk id="18518" creationId="{F8CE0F23-6527-5779-98FE-55601F006BF0}"/>
          </ac:spMkLst>
        </pc:spChg>
        <pc:spChg chg="mod">
          <ac:chgData name="Lorenzo Ariemma" userId="359e4d9b-18ad-408c-9e1b-373fb95ff396" providerId="ADAL" clId="{0B7C2297-B20D-6F4D-A9F0-DB2ECE2A8EC1}" dt="2023-10-24T14:27:18.783" v="20" actId="1076"/>
          <ac:spMkLst>
            <pc:docMk/>
            <pc:sldMk cId="0" sldId="343"/>
            <ac:spMk id="18519" creationId="{8E4AE8CC-E4EB-E2C4-BEA5-54201C39F199}"/>
          </ac:spMkLst>
        </pc:spChg>
        <pc:spChg chg="mod">
          <ac:chgData name="Lorenzo Ariemma" userId="359e4d9b-18ad-408c-9e1b-373fb95ff396" providerId="ADAL" clId="{0B7C2297-B20D-6F4D-A9F0-DB2ECE2A8EC1}" dt="2023-10-24T14:27:18.783" v="20" actId="1076"/>
          <ac:spMkLst>
            <pc:docMk/>
            <pc:sldMk cId="0" sldId="343"/>
            <ac:spMk id="18520" creationId="{8D86FCF2-7EC5-35A6-4A4E-43D61EC0ADB3}"/>
          </ac:spMkLst>
        </pc:spChg>
        <pc:spChg chg="mod">
          <ac:chgData name="Lorenzo Ariemma" userId="359e4d9b-18ad-408c-9e1b-373fb95ff396" providerId="ADAL" clId="{0B7C2297-B20D-6F4D-A9F0-DB2ECE2A8EC1}" dt="2023-10-24T14:27:18.783" v="20" actId="1076"/>
          <ac:spMkLst>
            <pc:docMk/>
            <pc:sldMk cId="0" sldId="343"/>
            <ac:spMk id="18521" creationId="{B8EDB986-68BC-9654-8167-B34A6541A3EB}"/>
          </ac:spMkLst>
        </pc:spChg>
        <pc:spChg chg="mod">
          <ac:chgData name="Lorenzo Ariemma" userId="359e4d9b-18ad-408c-9e1b-373fb95ff396" providerId="ADAL" clId="{0B7C2297-B20D-6F4D-A9F0-DB2ECE2A8EC1}" dt="2023-10-24T14:27:18.783" v="20" actId="1076"/>
          <ac:spMkLst>
            <pc:docMk/>
            <pc:sldMk cId="0" sldId="343"/>
            <ac:spMk id="18522" creationId="{0831A83C-F358-3590-C543-D6E299CAA857}"/>
          </ac:spMkLst>
        </pc:spChg>
        <pc:spChg chg="mod">
          <ac:chgData name="Lorenzo Ariemma" userId="359e4d9b-18ad-408c-9e1b-373fb95ff396" providerId="ADAL" clId="{0B7C2297-B20D-6F4D-A9F0-DB2ECE2A8EC1}" dt="2023-10-24T14:27:18.783" v="20" actId="1076"/>
          <ac:spMkLst>
            <pc:docMk/>
            <pc:sldMk cId="0" sldId="343"/>
            <ac:spMk id="18523" creationId="{5B38B956-A97A-9D5B-F2E7-4C64FB118AC3}"/>
          </ac:spMkLst>
        </pc:spChg>
        <pc:spChg chg="mod">
          <ac:chgData name="Lorenzo Ariemma" userId="359e4d9b-18ad-408c-9e1b-373fb95ff396" providerId="ADAL" clId="{0B7C2297-B20D-6F4D-A9F0-DB2ECE2A8EC1}" dt="2023-10-24T14:27:18.783" v="20" actId="1076"/>
          <ac:spMkLst>
            <pc:docMk/>
            <pc:sldMk cId="0" sldId="343"/>
            <ac:spMk id="18524" creationId="{1ADF2D30-ED29-0BA3-5E0F-9A39525C1A0D}"/>
          </ac:spMkLst>
        </pc:spChg>
        <pc:spChg chg="mod">
          <ac:chgData name="Lorenzo Ariemma" userId="359e4d9b-18ad-408c-9e1b-373fb95ff396" providerId="ADAL" clId="{0B7C2297-B20D-6F4D-A9F0-DB2ECE2A8EC1}" dt="2023-10-24T14:27:18.783" v="20" actId="1076"/>
          <ac:spMkLst>
            <pc:docMk/>
            <pc:sldMk cId="0" sldId="343"/>
            <ac:spMk id="18525" creationId="{7E0FE7B6-3F46-04BF-E2B0-1895A7E0343B}"/>
          </ac:spMkLst>
        </pc:spChg>
        <pc:spChg chg="mod">
          <ac:chgData name="Lorenzo Ariemma" userId="359e4d9b-18ad-408c-9e1b-373fb95ff396" providerId="ADAL" clId="{0B7C2297-B20D-6F4D-A9F0-DB2ECE2A8EC1}" dt="2023-10-24T14:27:18.783" v="20" actId="1076"/>
          <ac:spMkLst>
            <pc:docMk/>
            <pc:sldMk cId="0" sldId="343"/>
            <ac:spMk id="18526" creationId="{C0368DA9-C869-0DF7-9754-9235F7E8B49C}"/>
          </ac:spMkLst>
        </pc:spChg>
        <pc:spChg chg="mod">
          <ac:chgData name="Lorenzo Ariemma" userId="359e4d9b-18ad-408c-9e1b-373fb95ff396" providerId="ADAL" clId="{0B7C2297-B20D-6F4D-A9F0-DB2ECE2A8EC1}" dt="2023-10-24T14:27:18.783" v="20" actId="1076"/>
          <ac:spMkLst>
            <pc:docMk/>
            <pc:sldMk cId="0" sldId="343"/>
            <ac:spMk id="18527" creationId="{5E21C459-EA17-67A0-6DB8-B779167EEDB3}"/>
          </ac:spMkLst>
        </pc:spChg>
        <pc:spChg chg="mod">
          <ac:chgData name="Lorenzo Ariemma" userId="359e4d9b-18ad-408c-9e1b-373fb95ff396" providerId="ADAL" clId="{0B7C2297-B20D-6F4D-A9F0-DB2ECE2A8EC1}" dt="2023-10-24T14:27:18.783" v="20" actId="1076"/>
          <ac:spMkLst>
            <pc:docMk/>
            <pc:sldMk cId="0" sldId="343"/>
            <ac:spMk id="18528" creationId="{8E7BD266-6487-5E3B-317F-804246825DD3}"/>
          </ac:spMkLst>
        </pc:spChg>
        <pc:spChg chg="mod">
          <ac:chgData name="Lorenzo Ariemma" userId="359e4d9b-18ad-408c-9e1b-373fb95ff396" providerId="ADAL" clId="{0B7C2297-B20D-6F4D-A9F0-DB2ECE2A8EC1}" dt="2023-10-24T14:27:18.783" v="20" actId="1076"/>
          <ac:spMkLst>
            <pc:docMk/>
            <pc:sldMk cId="0" sldId="343"/>
            <ac:spMk id="18529" creationId="{0C0C4648-2EFA-FFF8-F282-6010384A754F}"/>
          </ac:spMkLst>
        </pc:spChg>
        <pc:spChg chg="mod">
          <ac:chgData name="Lorenzo Ariemma" userId="359e4d9b-18ad-408c-9e1b-373fb95ff396" providerId="ADAL" clId="{0B7C2297-B20D-6F4D-A9F0-DB2ECE2A8EC1}" dt="2023-10-24T14:27:18.783" v="20" actId="1076"/>
          <ac:spMkLst>
            <pc:docMk/>
            <pc:sldMk cId="0" sldId="343"/>
            <ac:spMk id="18530" creationId="{2B2F3C74-C1C1-4029-3A02-FD6D8B786B6D}"/>
          </ac:spMkLst>
        </pc:spChg>
        <pc:spChg chg="mod">
          <ac:chgData name="Lorenzo Ariemma" userId="359e4d9b-18ad-408c-9e1b-373fb95ff396" providerId="ADAL" clId="{0B7C2297-B20D-6F4D-A9F0-DB2ECE2A8EC1}" dt="2023-10-24T14:27:18.783" v="20" actId="1076"/>
          <ac:spMkLst>
            <pc:docMk/>
            <pc:sldMk cId="0" sldId="343"/>
            <ac:spMk id="18531" creationId="{872F243B-0FB3-5973-DB2E-1A015378E16B}"/>
          </ac:spMkLst>
        </pc:spChg>
        <pc:spChg chg="add mod">
          <ac:chgData name="Lorenzo Ariemma" userId="359e4d9b-18ad-408c-9e1b-373fb95ff396" providerId="ADAL" clId="{0B7C2297-B20D-6F4D-A9F0-DB2ECE2A8EC1}" dt="2023-10-24T14:27:37.044" v="24" actId="1076"/>
          <ac:spMkLst>
            <pc:docMk/>
            <pc:sldMk cId="0" sldId="343"/>
            <ac:spMk id="18532" creationId="{36985AB5-A595-5A59-E872-B9D2AFEA5FDE}"/>
          </ac:spMkLst>
        </pc:spChg>
        <pc:spChg chg="add mod">
          <ac:chgData name="Lorenzo Ariemma" userId="359e4d9b-18ad-408c-9e1b-373fb95ff396" providerId="ADAL" clId="{0B7C2297-B20D-6F4D-A9F0-DB2ECE2A8EC1}" dt="2023-10-24T14:27:48.169" v="28" actId="20577"/>
          <ac:spMkLst>
            <pc:docMk/>
            <pc:sldMk cId="0" sldId="343"/>
            <ac:spMk id="18533" creationId="{40069469-FF15-FBF1-1F0B-A0CEC7064617}"/>
          </ac:spMkLst>
        </pc:spChg>
        <pc:spChg chg="add mod">
          <ac:chgData name="Lorenzo Ariemma" userId="359e4d9b-18ad-408c-9e1b-373fb95ff396" providerId="ADAL" clId="{0B7C2297-B20D-6F4D-A9F0-DB2ECE2A8EC1}" dt="2023-10-24T14:31:14.413" v="88" actId="1076"/>
          <ac:spMkLst>
            <pc:docMk/>
            <pc:sldMk cId="0" sldId="343"/>
            <ac:spMk id="18534" creationId="{D268B4A2-A867-9F9C-561B-2F8610005139}"/>
          </ac:spMkLst>
        </pc:spChg>
        <pc:spChg chg="add mod">
          <ac:chgData name="Lorenzo Ariemma" userId="359e4d9b-18ad-408c-9e1b-373fb95ff396" providerId="ADAL" clId="{0B7C2297-B20D-6F4D-A9F0-DB2ECE2A8EC1}" dt="2023-10-24T14:28:08.001" v="36" actId="20577"/>
          <ac:spMkLst>
            <pc:docMk/>
            <pc:sldMk cId="0" sldId="343"/>
            <ac:spMk id="18535" creationId="{8D437A41-F08B-5BB6-F71D-3001EC7EDAD2}"/>
          </ac:spMkLst>
        </pc:spChg>
        <pc:spChg chg="add mod">
          <ac:chgData name="Lorenzo Ariemma" userId="359e4d9b-18ad-408c-9e1b-373fb95ff396" providerId="ADAL" clId="{0B7C2297-B20D-6F4D-A9F0-DB2ECE2A8EC1}" dt="2023-10-24T14:29:19.545" v="57" actId="20577"/>
          <ac:spMkLst>
            <pc:docMk/>
            <pc:sldMk cId="0" sldId="343"/>
            <ac:spMk id="18536" creationId="{5FE0BA7A-0592-632F-5161-F429A7EA3754}"/>
          </ac:spMkLst>
        </pc:spChg>
        <pc:spChg chg="add mod">
          <ac:chgData name="Lorenzo Ariemma" userId="359e4d9b-18ad-408c-9e1b-373fb95ff396" providerId="ADAL" clId="{0B7C2297-B20D-6F4D-A9F0-DB2ECE2A8EC1}" dt="2023-10-24T14:31:10.018" v="87" actId="1076"/>
          <ac:spMkLst>
            <pc:docMk/>
            <pc:sldMk cId="0" sldId="343"/>
            <ac:spMk id="18539" creationId="{B9B292B3-9AF4-7774-3432-1D6FD6C260F7}"/>
          </ac:spMkLst>
        </pc:spChg>
        <pc:spChg chg="add mod">
          <ac:chgData name="Lorenzo Ariemma" userId="359e4d9b-18ad-408c-9e1b-373fb95ff396" providerId="ADAL" clId="{0B7C2297-B20D-6F4D-A9F0-DB2ECE2A8EC1}" dt="2023-10-24T14:29:37.002" v="63" actId="20577"/>
          <ac:spMkLst>
            <pc:docMk/>
            <pc:sldMk cId="0" sldId="343"/>
            <ac:spMk id="18540" creationId="{48A6EE93-43DB-714B-8222-BE317D6BBCF7}"/>
          </ac:spMkLst>
        </pc:spChg>
        <pc:spChg chg="add mod">
          <ac:chgData name="Lorenzo Ariemma" userId="359e4d9b-18ad-408c-9e1b-373fb95ff396" providerId="ADAL" clId="{0B7C2297-B20D-6F4D-A9F0-DB2ECE2A8EC1}" dt="2023-10-24T14:29:53.229" v="70" actId="20577"/>
          <ac:spMkLst>
            <pc:docMk/>
            <pc:sldMk cId="0" sldId="343"/>
            <ac:spMk id="18542" creationId="{AAB377B2-A980-D0D1-2160-D1B576F1F080}"/>
          </ac:spMkLst>
        </pc:spChg>
        <pc:grpChg chg="add mod">
          <ac:chgData name="Lorenzo Ariemma" userId="359e4d9b-18ad-408c-9e1b-373fb95ff396" providerId="ADAL" clId="{0B7C2297-B20D-6F4D-A9F0-DB2ECE2A8EC1}" dt="2023-10-24T14:26:08.322" v="2" actId="1076"/>
          <ac:grpSpMkLst>
            <pc:docMk/>
            <pc:sldMk cId="0" sldId="343"/>
            <ac:grpSpMk id="5" creationId="{22D4F49C-868B-B274-132F-C819E3E346EF}"/>
          </ac:grpSpMkLst>
        </pc:grpChg>
        <pc:grpChg chg="mod">
          <ac:chgData name="Lorenzo Ariemma" userId="359e4d9b-18ad-408c-9e1b-373fb95ff396" providerId="ADAL" clId="{0B7C2297-B20D-6F4D-A9F0-DB2ECE2A8EC1}" dt="2023-10-24T14:26:08.322" v="2" actId="1076"/>
          <ac:grpSpMkLst>
            <pc:docMk/>
            <pc:sldMk cId="0" sldId="343"/>
            <ac:grpSpMk id="7" creationId="{E2192E27-A15A-8289-3E9F-C508A3497446}"/>
          </ac:grpSpMkLst>
        </pc:grpChg>
        <pc:grpChg chg="mod">
          <ac:chgData name="Lorenzo Ariemma" userId="359e4d9b-18ad-408c-9e1b-373fb95ff396" providerId="ADAL" clId="{0B7C2297-B20D-6F4D-A9F0-DB2ECE2A8EC1}" dt="2023-10-24T14:26:08.322" v="2" actId="1076"/>
          <ac:grpSpMkLst>
            <pc:docMk/>
            <pc:sldMk cId="0" sldId="343"/>
            <ac:grpSpMk id="8" creationId="{8A902EAE-03C5-60C7-210C-97AE3C49DEFC}"/>
          </ac:grpSpMkLst>
        </pc:grpChg>
        <pc:grpChg chg="mod">
          <ac:chgData name="Lorenzo Ariemma" userId="359e4d9b-18ad-408c-9e1b-373fb95ff396" providerId="ADAL" clId="{0B7C2297-B20D-6F4D-A9F0-DB2ECE2A8EC1}" dt="2023-10-24T14:26:08.322" v="2" actId="1076"/>
          <ac:grpSpMkLst>
            <pc:docMk/>
            <pc:sldMk cId="0" sldId="343"/>
            <ac:grpSpMk id="9" creationId="{00437AD2-5C35-D3DF-A753-AC6EBF3ECE53}"/>
          </ac:grpSpMkLst>
        </pc:grpChg>
        <pc:grpChg chg="add mod">
          <ac:chgData name="Lorenzo Ariemma" userId="359e4d9b-18ad-408c-9e1b-373fb95ff396" providerId="ADAL" clId="{0B7C2297-B20D-6F4D-A9F0-DB2ECE2A8EC1}" dt="2023-10-24T14:27:00.631" v="12" actId="1076"/>
          <ac:grpSpMkLst>
            <pc:docMk/>
            <pc:sldMk cId="0" sldId="343"/>
            <ac:grpSpMk id="45" creationId="{6803AF9F-D68A-D2A4-3B7C-AFEBA585019C}"/>
          </ac:grpSpMkLst>
        </pc:grpChg>
        <pc:grpChg chg="mod">
          <ac:chgData name="Lorenzo Ariemma" userId="359e4d9b-18ad-408c-9e1b-373fb95ff396" providerId="ADAL" clId="{0B7C2297-B20D-6F4D-A9F0-DB2ECE2A8EC1}" dt="2023-10-24T14:27:00.631" v="12" actId="1076"/>
          <ac:grpSpMkLst>
            <pc:docMk/>
            <pc:sldMk cId="0" sldId="343"/>
            <ac:grpSpMk id="46" creationId="{DDA05D8B-072C-9C75-F3BB-9C3D503BDECB}"/>
          </ac:grpSpMkLst>
        </pc:grpChg>
        <pc:grpChg chg="mod">
          <ac:chgData name="Lorenzo Ariemma" userId="359e4d9b-18ad-408c-9e1b-373fb95ff396" providerId="ADAL" clId="{0B7C2297-B20D-6F4D-A9F0-DB2ECE2A8EC1}" dt="2023-10-24T14:27:00.631" v="12" actId="1076"/>
          <ac:grpSpMkLst>
            <pc:docMk/>
            <pc:sldMk cId="0" sldId="343"/>
            <ac:grpSpMk id="47" creationId="{9A174D83-1BE1-682A-21A1-A99029A869B0}"/>
          </ac:grpSpMkLst>
        </pc:grpChg>
        <pc:grpChg chg="mod">
          <ac:chgData name="Lorenzo Ariemma" userId="359e4d9b-18ad-408c-9e1b-373fb95ff396" providerId="ADAL" clId="{0B7C2297-B20D-6F4D-A9F0-DB2ECE2A8EC1}" dt="2023-10-24T14:27:00.631" v="12" actId="1076"/>
          <ac:grpSpMkLst>
            <pc:docMk/>
            <pc:sldMk cId="0" sldId="343"/>
            <ac:grpSpMk id="48" creationId="{F74FDA7E-8AEA-063F-F321-5F200084C08B}"/>
          </ac:grpSpMkLst>
        </pc:grpChg>
        <pc:grpChg chg="add mod">
          <ac:chgData name="Lorenzo Ariemma" userId="359e4d9b-18ad-408c-9e1b-373fb95ff396" providerId="ADAL" clId="{0B7C2297-B20D-6F4D-A9F0-DB2ECE2A8EC1}" dt="2023-10-24T14:27:08.147" v="16" actId="1076"/>
          <ac:grpSpMkLst>
            <pc:docMk/>
            <pc:sldMk cId="0" sldId="343"/>
            <ac:grpSpMk id="18464" creationId="{9E84C4EA-13ED-1574-C389-05CCFDECF0FD}"/>
          </ac:grpSpMkLst>
        </pc:grpChg>
        <pc:grpChg chg="mod">
          <ac:chgData name="Lorenzo Ariemma" userId="359e4d9b-18ad-408c-9e1b-373fb95ff396" providerId="ADAL" clId="{0B7C2297-B20D-6F4D-A9F0-DB2ECE2A8EC1}" dt="2023-10-24T14:27:08.147" v="16" actId="1076"/>
          <ac:grpSpMkLst>
            <pc:docMk/>
            <pc:sldMk cId="0" sldId="343"/>
            <ac:grpSpMk id="18465" creationId="{C55250DD-5209-5EE3-2B75-3A6969F1B748}"/>
          </ac:grpSpMkLst>
        </pc:grpChg>
        <pc:grpChg chg="mod">
          <ac:chgData name="Lorenzo Ariemma" userId="359e4d9b-18ad-408c-9e1b-373fb95ff396" providerId="ADAL" clId="{0B7C2297-B20D-6F4D-A9F0-DB2ECE2A8EC1}" dt="2023-10-24T14:27:08.147" v="16" actId="1076"/>
          <ac:grpSpMkLst>
            <pc:docMk/>
            <pc:sldMk cId="0" sldId="343"/>
            <ac:grpSpMk id="18466" creationId="{BD97EB7C-B338-D7D4-F0FD-88BC0C47DE30}"/>
          </ac:grpSpMkLst>
        </pc:grpChg>
        <pc:grpChg chg="mod">
          <ac:chgData name="Lorenzo Ariemma" userId="359e4d9b-18ad-408c-9e1b-373fb95ff396" providerId="ADAL" clId="{0B7C2297-B20D-6F4D-A9F0-DB2ECE2A8EC1}" dt="2023-10-24T14:27:08.147" v="16" actId="1076"/>
          <ac:grpSpMkLst>
            <pc:docMk/>
            <pc:sldMk cId="0" sldId="343"/>
            <ac:grpSpMk id="18467" creationId="{E9AAEF73-733D-853B-DA17-B7A91540CFEF}"/>
          </ac:grpSpMkLst>
        </pc:grpChg>
        <pc:grpChg chg="add mod">
          <ac:chgData name="Lorenzo Ariemma" userId="359e4d9b-18ad-408c-9e1b-373fb95ff396" providerId="ADAL" clId="{0B7C2297-B20D-6F4D-A9F0-DB2ECE2A8EC1}" dt="2023-10-24T14:27:18.783" v="20" actId="1076"/>
          <ac:grpSpMkLst>
            <pc:docMk/>
            <pc:sldMk cId="0" sldId="343"/>
            <ac:grpSpMk id="18498" creationId="{6CC953A7-8D1B-491B-0522-82DCF258F41F}"/>
          </ac:grpSpMkLst>
        </pc:grpChg>
        <pc:grpChg chg="mod">
          <ac:chgData name="Lorenzo Ariemma" userId="359e4d9b-18ad-408c-9e1b-373fb95ff396" providerId="ADAL" clId="{0B7C2297-B20D-6F4D-A9F0-DB2ECE2A8EC1}" dt="2023-10-24T14:27:18.783" v="20" actId="1076"/>
          <ac:grpSpMkLst>
            <pc:docMk/>
            <pc:sldMk cId="0" sldId="343"/>
            <ac:grpSpMk id="18499" creationId="{EAA94E72-348C-0F20-06D2-F5A2E948F5E4}"/>
          </ac:grpSpMkLst>
        </pc:grpChg>
        <pc:grpChg chg="mod">
          <ac:chgData name="Lorenzo Ariemma" userId="359e4d9b-18ad-408c-9e1b-373fb95ff396" providerId="ADAL" clId="{0B7C2297-B20D-6F4D-A9F0-DB2ECE2A8EC1}" dt="2023-10-24T14:27:18.783" v="20" actId="1076"/>
          <ac:grpSpMkLst>
            <pc:docMk/>
            <pc:sldMk cId="0" sldId="343"/>
            <ac:grpSpMk id="18500" creationId="{08D7A2AD-81E8-7DB6-74F9-57080E374FB8}"/>
          </ac:grpSpMkLst>
        </pc:grpChg>
        <pc:grpChg chg="mod">
          <ac:chgData name="Lorenzo Ariemma" userId="359e4d9b-18ad-408c-9e1b-373fb95ff396" providerId="ADAL" clId="{0B7C2297-B20D-6F4D-A9F0-DB2ECE2A8EC1}" dt="2023-10-24T14:27:18.783" v="20" actId="1076"/>
          <ac:grpSpMkLst>
            <pc:docMk/>
            <pc:sldMk cId="0" sldId="343"/>
            <ac:grpSpMk id="18501" creationId="{36713C61-11BA-C694-CB45-D2FC5EB3FE12}"/>
          </ac:grpSpMkLst>
        </pc:grpChg>
        <pc:cxnChg chg="mod">
          <ac:chgData name="Lorenzo Ariemma" userId="359e4d9b-18ad-408c-9e1b-373fb95ff396" providerId="ADAL" clId="{0B7C2297-B20D-6F4D-A9F0-DB2ECE2A8EC1}" dt="2023-10-24T14:26:22.402" v="4" actId="1582"/>
          <ac:cxnSpMkLst>
            <pc:docMk/>
            <pc:sldMk cId="0" sldId="343"/>
            <ac:cxnSpMk id="6" creationId="{37B7C272-BE21-B244-1353-1BEA6A23624C}"/>
          </ac:cxnSpMkLst>
        </pc:cxnChg>
        <pc:cxnChg chg="mod">
          <ac:chgData name="Lorenzo Ariemma" userId="359e4d9b-18ad-408c-9e1b-373fb95ff396" providerId="ADAL" clId="{0B7C2297-B20D-6F4D-A9F0-DB2ECE2A8EC1}" dt="2023-10-24T14:29:31.263" v="60" actId="14100"/>
          <ac:cxnSpMkLst>
            <pc:docMk/>
            <pc:sldMk cId="0" sldId="343"/>
            <ac:cxnSpMk id="10" creationId="{4B64AC71-BF4B-CAD0-59BE-B90141E71E14}"/>
          </ac:cxnSpMkLst>
        </pc:cxnChg>
        <pc:cxnChg chg="mod">
          <ac:chgData name="Lorenzo Ariemma" userId="359e4d9b-18ad-408c-9e1b-373fb95ff396" providerId="ADAL" clId="{0B7C2297-B20D-6F4D-A9F0-DB2ECE2A8EC1}" dt="2023-10-24T14:26:41.790" v="6" actId="108"/>
          <ac:cxnSpMkLst>
            <pc:docMk/>
            <pc:sldMk cId="0" sldId="343"/>
            <ac:cxnSpMk id="17" creationId="{D2DC7747-9EEB-9EBE-58E9-15C953C624F5}"/>
          </ac:cxnSpMkLst>
        </pc:cxnChg>
        <pc:cxnChg chg="mod">
          <ac:chgData name="Lorenzo Ariemma" userId="359e4d9b-18ad-408c-9e1b-373fb95ff396" providerId="ADAL" clId="{0B7C2297-B20D-6F4D-A9F0-DB2ECE2A8EC1}" dt="2023-10-24T14:31:02.737" v="85" actId="14100"/>
          <ac:cxnSpMkLst>
            <pc:docMk/>
            <pc:sldMk cId="0" sldId="343"/>
            <ac:cxnSpMk id="19" creationId="{B4532BC6-DCAA-3BB1-70E5-66028C50E983}"/>
          </ac:cxnSpMkLst>
        </pc:cxnChg>
      </pc:sldChg>
    </pc:docChg>
  </pc:docChgLst>
  <pc:docChgLst>
    <pc:chgData name="Giuseppe Di Battista" userId="58bebec1-7401-494e-9e51-e1347bbf0818" providerId="ADAL" clId="{F021DC0F-27AB-490C-91D6-E957E59ABC28}"/>
    <pc:docChg chg="undo custSel modSld">
      <pc:chgData name="Giuseppe Di Battista" userId="58bebec1-7401-494e-9e51-e1347bbf0818" providerId="ADAL" clId="{F021DC0F-27AB-490C-91D6-E957E59ABC28}" dt="2023-10-24T14:23:37.353" v="426" actId="20577"/>
      <pc:docMkLst>
        <pc:docMk/>
      </pc:docMkLst>
      <pc:sldChg chg="addSp delSp modSp mod">
        <pc:chgData name="Giuseppe Di Battista" userId="58bebec1-7401-494e-9e51-e1347bbf0818" providerId="ADAL" clId="{F021DC0F-27AB-490C-91D6-E957E59ABC28}" dt="2023-10-24T14:11:25.370" v="280" actId="20577"/>
        <pc:sldMkLst>
          <pc:docMk/>
          <pc:sldMk cId="0" sldId="343"/>
        </pc:sldMkLst>
        <pc:spChg chg="mod">
          <ac:chgData name="Giuseppe Di Battista" userId="58bebec1-7401-494e-9e51-e1347bbf0818" providerId="ADAL" clId="{F021DC0F-27AB-490C-91D6-E957E59ABC28}" dt="2023-10-24T14:10:46.223" v="278" actId="1076"/>
          <ac:spMkLst>
            <pc:docMk/>
            <pc:sldMk cId="0" sldId="343"/>
            <ac:spMk id="3" creationId="{05310AC1-A515-8D8B-5709-5779442649EB}"/>
          </ac:spMkLst>
        </pc:spChg>
        <pc:spChg chg="mod">
          <ac:chgData name="Giuseppe Di Battista" userId="58bebec1-7401-494e-9e51-e1347bbf0818" providerId="ADAL" clId="{F021DC0F-27AB-490C-91D6-E957E59ABC28}" dt="2023-10-24T14:10:46.223" v="278" actId="1076"/>
          <ac:spMkLst>
            <pc:docMk/>
            <pc:sldMk cId="0" sldId="343"/>
            <ac:spMk id="4" creationId="{76B27C86-3588-CA39-98A5-D79551CBC601}"/>
          </ac:spMkLst>
        </pc:spChg>
        <pc:spChg chg="mod">
          <ac:chgData name="Giuseppe Di Battista" userId="58bebec1-7401-494e-9e51-e1347bbf0818" providerId="ADAL" clId="{F021DC0F-27AB-490C-91D6-E957E59ABC28}" dt="2023-10-24T14:11:25.370" v="280" actId="20577"/>
          <ac:spMkLst>
            <pc:docMk/>
            <pc:sldMk cId="0" sldId="343"/>
            <ac:spMk id="18435" creationId="{485C2A12-C75D-B576-DC60-BEADE5A36484}"/>
          </ac:spMkLst>
        </pc:spChg>
        <pc:grpChg chg="add mod">
          <ac:chgData name="Giuseppe Di Battista" userId="58bebec1-7401-494e-9e51-e1347bbf0818" providerId="ADAL" clId="{F021DC0F-27AB-490C-91D6-E957E59ABC28}" dt="2023-10-24T14:10:46.223" v="278" actId="1076"/>
          <ac:grpSpMkLst>
            <pc:docMk/>
            <pc:sldMk cId="0" sldId="343"/>
            <ac:grpSpMk id="2" creationId="{B09E9484-6833-C559-69CF-9CE298EF5097}"/>
          </ac:grpSpMkLst>
        </pc:grpChg>
        <pc:grpChg chg="del">
          <ac:chgData name="Giuseppe Di Battista" userId="58bebec1-7401-494e-9e51-e1347bbf0818" providerId="ADAL" clId="{F021DC0F-27AB-490C-91D6-E957E59ABC28}" dt="2023-10-24T14:10:29.786" v="274" actId="478"/>
          <ac:grpSpMkLst>
            <pc:docMk/>
            <pc:sldMk cId="0" sldId="343"/>
            <ac:grpSpMk id="18437" creationId="{11EC0EB0-C7CC-1773-75EE-137ECD297EA0}"/>
          </ac:grpSpMkLst>
        </pc:grpChg>
      </pc:sldChg>
      <pc:sldChg chg="modSp mod">
        <pc:chgData name="Giuseppe Di Battista" userId="58bebec1-7401-494e-9e51-e1347bbf0818" providerId="ADAL" clId="{F021DC0F-27AB-490C-91D6-E957E59ABC28}" dt="2023-10-24T14:11:58.415" v="285" actId="20577"/>
        <pc:sldMkLst>
          <pc:docMk/>
          <pc:sldMk cId="0" sldId="401"/>
        </pc:sldMkLst>
        <pc:spChg chg="mod">
          <ac:chgData name="Giuseppe Di Battista" userId="58bebec1-7401-494e-9e51-e1347bbf0818" providerId="ADAL" clId="{F021DC0F-27AB-490C-91D6-E957E59ABC28}" dt="2023-10-24T14:11:58.415" v="285" actId="20577"/>
          <ac:spMkLst>
            <pc:docMk/>
            <pc:sldMk cId="0" sldId="401"/>
            <ac:spMk id="28674" creationId="{00EAF188-2D61-D072-503C-2933EA9C41CD}"/>
          </ac:spMkLst>
        </pc:spChg>
      </pc:sldChg>
      <pc:sldChg chg="modSp mod">
        <pc:chgData name="Giuseppe Di Battista" userId="58bebec1-7401-494e-9e51-e1347bbf0818" providerId="ADAL" clId="{F021DC0F-27AB-490C-91D6-E957E59ABC28}" dt="2023-10-24T12:41:23.116" v="216" actId="20577"/>
        <pc:sldMkLst>
          <pc:docMk/>
          <pc:sldMk cId="1835873956" sldId="403"/>
        </pc:sldMkLst>
        <pc:spChg chg="mod">
          <ac:chgData name="Giuseppe Di Battista" userId="58bebec1-7401-494e-9e51-e1347bbf0818" providerId="ADAL" clId="{F021DC0F-27AB-490C-91D6-E957E59ABC28}" dt="2023-10-24T12:39:16.346" v="45" actId="20577"/>
          <ac:spMkLst>
            <pc:docMk/>
            <pc:sldMk cId="1835873956" sldId="403"/>
            <ac:spMk id="2" creationId="{BE8268DA-B241-08C9-76D3-34A54DCA33E1}"/>
          </ac:spMkLst>
        </pc:spChg>
        <pc:spChg chg="mod">
          <ac:chgData name="Giuseppe Di Battista" userId="58bebec1-7401-494e-9e51-e1347bbf0818" providerId="ADAL" clId="{F021DC0F-27AB-490C-91D6-E957E59ABC28}" dt="2023-10-24T12:40:59.909" v="193" actId="20577"/>
          <ac:spMkLst>
            <pc:docMk/>
            <pc:sldMk cId="1835873956" sldId="403"/>
            <ac:spMk id="3" creationId="{F16B4CB5-D150-C7E5-3B6A-A3082062888B}"/>
          </ac:spMkLst>
        </pc:spChg>
        <pc:spChg chg="mod">
          <ac:chgData name="Giuseppe Di Battista" userId="58bebec1-7401-494e-9e51-e1347bbf0818" providerId="ADAL" clId="{F021DC0F-27AB-490C-91D6-E957E59ABC28}" dt="2023-10-24T12:41:23.116" v="216" actId="20577"/>
          <ac:spMkLst>
            <pc:docMk/>
            <pc:sldMk cId="1835873956" sldId="403"/>
            <ac:spMk id="13" creationId="{4AF0C551-7459-9595-7276-6234A79F6052}"/>
          </ac:spMkLst>
        </pc:spChg>
        <pc:spChg chg="mod">
          <ac:chgData name="Giuseppe Di Battista" userId="58bebec1-7401-494e-9e51-e1347bbf0818" providerId="ADAL" clId="{F021DC0F-27AB-490C-91D6-E957E59ABC28}" dt="2023-10-24T12:41:13.350" v="208" actId="20577"/>
          <ac:spMkLst>
            <pc:docMk/>
            <pc:sldMk cId="1835873956" sldId="403"/>
            <ac:spMk id="14" creationId="{3FBCE0BA-BA5F-727C-5EDD-9C221E4A019C}"/>
          </ac:spMkLst>
        </pc:spChg>
      </pc:sldChg>
      <pc:sldChg chg="modSp mod">
        <pc:chgData name="Giuseppe Di Battista" userId="58bebec1-7401-494e-9e51-e1347bbf0818" providerId="ADAL" clId="{F021DC0F-27AB-490C-91D6-E957E59ABC28}" dt="2023-10-24T14:15:46.126" v="326" actId="20577"/>
        <pc:sldMkLst>
          <pc:docMk/>
          <pc:sldMk cId="3037940725" sldId="405"/>
        </pc:sldMkLst>
        <pc:spChg chg="mod">
          <ac:chgData name="Giuseppe Di Battista" userId="58bebec1-7401-494e-9e51-e1347bbf0818" providerId="ADAL" clId="{F021DC0F-27AB-490C-91D6-E957E59ABC28}" dt="2023-10-24T14:15:46.126" v="326" actId="20577"/>
          <ac:spMkLst>
            <pc:docMk/>
            <pc:sldMk cId="3037940725" sldId="405"/>
            <ac:spMk id="3" creationId="{F24FB8D8-2A59-598A-909D-68604B4D081D}"/>
          </ac:spMkLst>
        </pc:spChg>
        <pc:spChg chg="mod">
          <ac:chgData name="Giuseppe Di Battista" userId="58bebec1-7401-494e-9e51-e1347bbf0818" providerId="ADAL" clId="{F021DC0F-27AB-490C-91D6-E957E59ABC28}" dt="2023-10-24T12:43:23.925" v="236" actId="20577"/>
          <ac:spMkLst>
            <pc:docMk/>
            <pc:sldMk cId="3037940725" sldId="405"/>
            <ac:spMk id="14" creationId="{CB1098A1-3F05-0784-FD13-FC917CC59E3D}"/>
          </ac:spMkLst>
        </pc:spChg>
      </pc:sldChg>
      <pc:sldChg chg="modSp mod">
        <pc:chgData name="Giuseppe Di Battista" userId="58bebec1-7401-494e-9e51-e1347bbf0818" providerId="ADAL" clId="{F021DC0F-27AB-490C-91D6-E957E59ABC28}" dt="2023-10-24T12:44:03.046" v="261" actId="20577"/>
        <pc:sldMkLst>
          <pc:docMk/>
          <pc:sldMk cId="2574839862" sldId="406"/>
        </pc:sldMkLst>
        <pc:spChg chg="mod">
          <ac:chgData name="Giuseppe Di Battista" userId="58bebec1-7401-494e-9e51-e1347bbf0818" providerId="ADAL" clId="{F021DC0F-27AB-490C-91D6-E957E59ABC28}" dt="2023-10-24T12:44:03.046" v="261" actId="20577"/>
          <ac:spMkLst>
            <pc:docMk/>
            <pc:sldMk cId="2574839862" sldId="406"/>
            <ac:spMk id="3" creationId="{3F796143-2726-81AD-57B8-1E79D55ED4B9}"/>
          </ac:spMkLst>
        </pc:spChg>
      </pc:sldChg>
      <pc:sldChg chg="modSp mod">
        <pc:chgData name="Giuseppe Di Battista" userId="58bebec1-7401-494e-9e51-e1347bbf0818" providerId="ADAL" clId="{F021DC0F-27AB-490C-91D6-E957E59ABC28}" dt="2023-10-24T12:41:50.199" v="217" actId="6549"/>
        <pc:sldMkLst>
          <pc:docMk/>
          <pc:sldMk cId="3762332242" sldId="409"/>
        </pc:sldMkLst>
        <pc:spChg chg="mod">
          <ac:chgData name="Giuseppe Di Battista" userId="58bebec1-7401-494e-9e51-e1347bbf0818" providerId="ADAL" clId="{F021DC0F-27AB-490C-91D6-E957E59ABC28}" dt="2023-10-24T12:41:50.199" v="217" actId="6549"/>
          <ac:spMkLst>
            <pc:docMk/>
            <pc:sldMk cId="3762332242" sldId="409"/>
            <ac:spMk id="3" creationId="{E5C55DFE-CF19-5B4A-BC7D-E9354C54B78E}"/>
          </ac:spMkLst>
        </pc:spChg>
      </pc:sldChg>
      <pc:sldChg chg="modSp mod">
        <pc:chgData name="Giuseppe Di Battista" userId="58bebec1-7401-494e-9e51-e1347bbf0818" providerId="ADAL" clId="{F021DC0F-27AB-490C-91D6-E957E59ABC28}" dt="2023-10-24T14:17:57.352" v="337" actId="20577"/>
        <pc:sldMkLst>
          <pc:docMk/>
          <pc:sldMk cId="824798956" sldId="410"/>
        </pc:sldMkLst>
        <pc:spChg chg="mod">
          <ac:chgData name="Giuseppe Di Battista" userId="58bebec1-7401-494e-9e51-e1347bbf0818" providerId="ADAL" clId="{F021DC0F-27AB-490C-91D6-E957E59ABC28}" dt="2023-10-24T14:17:57.352" v="337" actId="20577"/>
          <ac:spMkLst>
            <pc:docMk/>
            <pc:sldMk cId="824798956" sldId="410"/>
            <ac:spMk id="7" creationId="{D039040C-9689-D7D8-2D49-DFF9F38298C5}"/>
          </ac:spMkLst>
        </pc:spChg>
      </pc:sldChg>
      <pc:sldChg chg="modSp mod">
        <pc:chgData name="Giuseppe Di Battista" userId="58bebec1-7401-494e-9e51-e1347bbf0818" providerId="ADAL" clId="{F021DC0F-27AB-490C-91D6-E957E59ABC28}" dt="2023-10-24T14:18:14.408" v="340" actId="20577"/>
        <pc:sldMkLst>
          <pc:docMk/>
          <pc:sldMk cId="84654182" sldId="411"/>
        </pc:sldMkLst>
        <pc:spChg chg="mod">
          <ac:chgData name="Giuseppe Di Battista" userId="58bebec1-7401-494e-9e51-e1347bbf0818" providerId="ADAL" clId="{F021DC0F-27AB-490C-91D6-E957E59ABC28}" dt="2023-10-24T14:18:14.408" v="340" actId="20577"/>
          <ac:spMkLst>
            <pc:docMk/>
            <pc:sldMk cId="84654182" sldId="411"/>
            <ac:spMk id="3" creationId="{FD7E0111-2B52-FD71-47FF-0DDF0D9FC0B2}"/>
          </ac:spMkLst>
        </pc:spChg>
      </pc:sldChg>
      <pc:sldChg chg="modSp mod">
        <pc:chgData name="Giuseppe Di Battista" userId="58bebec1-7401-494e-9e51-e1347bbf0818" providerId="ADAL" clId="{F021DC0F-27AB-490C-91D6-E957E59ABC28}" dt="2023-10-24T12:45:49.994" v="273" actId="6549"/>
        <pc:sldMkLst>
          <pc:docMk/>
          <pc:sldMk cId="2838881838" sldId="412"/>
        </pc:sldMkLst>
        <pc:spChg chg="mod">
          <ac:chgData name="Giuseppe Di Battista" userId="58bebec1-7401-494e-9e51-e1347bbf0818" providerId="ADAL" clId="{F021DC0F-27AB-490C-91D6-E957E59ABC28}" dt="2023-10-24T12:45:49.994" v="273" actId="6549"/>
          <ac:spMkLst>
            <pc:docMk/>
            <pc:sldMk cId="2838881838" sldId="412"/>
            <ac:spMk id="3" creationId="{C41706F8-39E6-C287-EC19-5CE8F1783141}"/>
          </ac:spMkLst>
        </pc:spChg>
      </pc:sldChg>
      <pc:sldChg chg="modSp mod">
        <pc:chgData name="Giuseppe Di Battista" userId="58bebec1-7401-494e-9e51-e1347bbf0818" providerId="ADAL" clId="{F021DC0F-27AB-490C-91D6-E957E59ABC28}" dt="2023-10-24T14:21:44.473" v="343" actId="20577"/>
        <pc:sldMkLst>
          <pc:docMk/>
          <pc:sldMk cId="3029760074" sldId="414"/>
        </pc:sldMkLst>
        <pc:spChg chg="mod">
          <ac:chgData name="Giuseppe Di Battista" userId="58bebec1-7401-494e-9e51-e1347bbf0818" providerId="ADAL" clId="{F021DC0F-27AB-490C-91D6-E957E59ABC28}" dt="2023-10-24T14:21:44.473" v="343" actId="20577"/>
          <ac:spMkLst>
            <pc:docMk/>
            <pc:sldMk cId="3029760074" sldId="414"/>
            <ac:spMk id="3" creationId="{6BBB0914-9367-2194-EE45-AF3107EE0F48}"/>
          </ac:spMkLst>
        </pc:spChg>
      </pc:sldChg>
      <pc:sldChg chg="modSp mod">
        <pc:chgData name="Giuseppe Di Battista" userId="58bebec1-7401-494e-9e51-e1347bbf0818" providerId="ADAL" clId="{F021DC0F-27AB-490C-91D6-E957E59ABC28}" dt="2023-10-24T14:23:37.353" v="426" actId="20577"/>
        <pc:sldMkLst>
          <pc:docMk/>
          <pc:sldMk cId="2434955685" sldId="416"/>
        </pc:sldMkLst>
        <pc:spChg chg="mod">
          <ac:chgData name="Giuseppe Di Battista" userId="58bebec1-7401-494e-9e51-e1347bbf0818" providerId="ADAL" clId="{F021DC0F-27AB-490C-91D6-E957E59ABC28}" dt="2023-10-24T14:23:37.353" v="426" actId="20577"/>
          <ac:spMkLst>
            <pc:docMk/>
            <pc:sldMk cId="2434955685" sldId="416"/>
            <ac:spMk id="3" creationId="{9827920B-EE7C-AB6E-D5ED-5B913E35C3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41A6F81-2680-079E-CE4B-B8AC17D71166}"/>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1DE524C1-9929-D3DA-932D-C80584CFC6D1}"/>
              </a:ext>
            </a:extLst>
          </p:cNvPr>
          <p:cNvSpPr>
            <a:spLocks noGrp="1" noChangeArrowheads="1"/>
          </p:cNvSpPr>
          <p:nvPr>
            <p:ph type="dt" sz="quarter" idx="1"/>
          </p:nvPr>
        </p:nvSpPr>
        <p:spPr bwMode="auto">
          <a:xfrm>
            <a:off x="3887788" y="0"/>
            <a:ext cx="2970212"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0800B484-1008-9FA6-CD8E-6A02A335D500}"/>
              </a:ext>
            </a:extLst>
          </p:cNvPr>
          <p:cNvSpPr>
            <a:spLocks noGrp="1" noChangeArrowheads="1"/>
          </p:cNvSpPr>
          <p:nvPr>
            <p:ph type="ftr" sz="quarter" idx="2"/>
          </p:nvPr>
        </p:nvSpPr>
        <p:spPr bwMode="auto">
          <a:xfrm>
            <a:off x="0" y="8686800"/>
            <a:ext cx="2970213"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61841A6B-ACA0-8B26-0B87-0EEBF9F6FD2A}"/>
              </a:ext>
            </a:extLst>
          </p:cNvPr>
          <p:cNvSpPr>
            <a:spLocks noGrp="1" noChangeArrowheads="1"/>
          </p:cNvSpPr>
          <p:nvPr>
            <p:ph type="sldNum" sz="quarter" idx="3"/>
          </p:nvPr>
        </p:nvSpPr>
        <p:spPr bwMode="auto">
          <a:xfrm>
            <a:off x="3887788" y="8686800"/>
            <a:ext cx="2970212"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algn="r" defTabSz="942975">
              <a:defRPr sz="1200">
                <a:latin typeface="Times New Roman" panose="02020603050405020304" pitchFamily="18" charset="0"/>
              </a:defRPr>
            </a:lvl1pPr>
          </a:lstStyle>
          <a:p>
            <a:pPr>
              <a:defRPr/>
            </a:pPr>
            <a:fld id="{6A1B0DE0-AF79-4E5D-BFF4-A1308688959B}"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836AE95E-FBB5-2096-2364-924605917450}"/>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3" name="Rectangle 3">
            <a:extLst>
              <a:ext uri="{FF2B5EF4-FFF2-40B4-BE49-F238E27FC236}">
                <a16:creationId xmlns:a16="http://schemas.microsoft.com/office/drawing/2014/main" id="{ACECADE6-873A-BEA6-0766-2E034E0B90B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13316" name="Rectangle 4">
            <a:extLst>
              <a:ext uri="{FF2B5EF4-FFF2-40B4-BE49-F238E27FC236}">
                <a16:creationId xmlns:a16="http://schemas.microsoft.com/office/drawing/2014/main" id="{5B6ED569-70F6-BDB0-EA6A-99064B55ABB5}"/>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a:extLst>
              <a:ext uri="{FF2B5EF4-FFF2-40B4-BE49-F238E27FC236}">
                <a16:creationId xmlns:a16="http://schemas.microsoft.com/office/drawing/2014/main" id="{61693462-BDB3-7E5F-DF0D-004F08DE642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8726" name="Rectangle 6">
            <a:extLst>
              <a:ext uri="{FF2B5EF4-FFF2-40B4-BE49-F238E27FC236}">
                <a16:creationId xmlns:a16="http://schemas.microsoft.com/office/drawing/2014/main" id="{D12F3C76-68C8-29E2-EB80-A4EAB691BFA5}"/>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7" name="Rectangle 7">
            <a:extLst>
              <a:ext uri="{FF2B5EF4-FFF2-40B4-BE49-F238E27FC236}">
                <a16:creationId xmlns:a16="http://schemas.microsoft.com/office/drawing/2014/main" id="{31C87EA6-E0DF-EB86-3639-BF1F30A059F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2EB56E81-789C-4976-AADA-D60B13B4E9F7}"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E205AF7-1D51-B45B-27CE-3EF0F9C87A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B12F54-B0EC-4878-B209-F3DDDA07EADC}"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17410" name="Rectangle 2">
            <a:extLst>
              <a:ext uri="{FF2B5EF4-FFF2-40B4-BE49-F238E27FC236}">
                <a16:creationId xmlns:a16="http://schemas.microsoft.com/office/drawing/2014/main" id="{7EFC2A1D-37E0-5E27-FD8C-1611567A6222}"/>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AEA6D13B-41EF-C0BD-48FF-A81E217204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US"/>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US"/>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17647419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19957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US"/>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0535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ltLang="it-IT"/>
              <a:t>kathara – [ lab: one bridge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US" altLang="it-IT" sz="1800"/>
              <a:t>Click to edit Master text styles</a:t>
            </a:r>
          </a:p>
          <a:p>
            <a:pPr lvl="1" eaLnBrk="1" hangingPunct="1">
              <a:lnSpc>
                <a:spcPct val="80000"/>
              </a:lnSpc>
            </a:pPr>
            <a:r>
              <a:rPr lang="en-US" altLang="it-IT" sz="1800"/>
              <a:t>Second level</a:t>
            </a:r>
          </a:p>
          <a:p>
            <a:pPr lvl="2" eaLnBrk="1" hangingPunct="1">
              <a:lnSpc>
                <a:spcPct val="80000"/>
              </a:lnSpc>
            </a:pPr>
            <a:r>
              <a:rPr lang="en-US" altLang="it-IT" sz="1800"/>
              <a:t>Third level</a:t>
            </a:r>
          </a:p>
          <a:p>
            <a:pPr lvl="3" eaLnBrk="1" hangingPunct="1">
              <a:lnSpc>
                <a:spcPct val="80000"/>
              </a:lnSpc>
            </a:pPr>
            <a:r>
              <a:rPr lang="en-US" altLang="it-IT" sz="1800"/>
              <a:t>Fourth level</a:t>
            </a:r>
          </a:p>
          <a:p>
            <a:pPr lvl="4" eaLnBrk="1" hangingPunct="1">
              <a:lnSpc>
                <a:spcPct val="80000"/>
              </a:lnSpc>
            </a:pPr>
            <a:r>
              <a:rPr lang="en-US" altLang="it-IT" sz="1800"/>
              <a:t>Fifth level</a:t>
            </a:r>
            <a:endParaRPr lang="it-IT" altLang="it-IT" sz="1800" dirty="0"/>
          </a:p>
        </p:txBody>
      </p:sp>
    </p:spTree>
    <p:extLst>
      <p:ext uri="{BB962C8B-B14F-4D97-AF65-F5344CB8AC3E}">
        <p14:creationId xmlns:p14="http://schemas.microsoft.com/office/powerpoint/2010/main" val="4893487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US"/>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ltLang="it-IT"/>
              <a:t>kathara – [ lab: one bridge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US"/>
              <a:t>Click to edit Master subtitle style</a:t>
            </a:r>
            <a:endParaRPr lang="it-IT" dirty="0"/>
          </a:p>
        </p:txBody>
      </p:sp>
    </p:spTree>
    <p:extLst>
      <p:ext uri="{BB962C8B-B14F-4D97-AF65-F5344CB8AC3E}">
        <p14:creationId xmlns:p14="http://schemas.microsoft.com/office/powerpoint/2010/main" val="178578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179225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980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422758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267072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US"/>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155491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US"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1528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it-IT" altLang="it-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ltLang="it-IT"/>
              <a:t>kathara – [ lab: one bridge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165156785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0">
            <a:extLst>
              <a:ext uri="{FF2B5EF4-FFF2-40B4-BE49-F238E27FC236}">
                <a16:creationId xmlns:a16="http://schemas.microsoft.com/office/drawing/2014/main" id="{1A322D43-1D87-ADCB-9D38-AE905524CBC0}"/>
              </a:ext>
            </a:extLst>
          </p:cNvPr>
          <p:cNvSpPr>
            <a:spLocks noGrp="1" noChangeArrowheads="1"/>
          </p:cNvSpPr>
          <p:nvPr>
            <p:ph type="ctrTitle"/>
          </p:nvPr>
        </p:nvSpPr>
        <p:spPr/>
        <p:txBody>
          <a:bodyPr/>
          <a:lstStyle/>
          <a:p>
            <a:pPr eaLnBrk="1" hangingPunct="1"/>
            <a:r>
              <a:rPr lang="en-GB" altLang="it-IT" noProof="0" dirty="0"/>
              <a:t>Kathará lab</a:t>
            </a:r>
          </a:p>
        </p:txBody>
      </p:sp>
      <p:sp>
        <p:nvSpPr>
          <p:cNvPr id="15362" name="Rectangle 61">
            <a:extLst>
              <a:ext uri="{FF2B5EF4-FFF2-40B4-BE49-F238E27FC236}">
                <a16:creationId xmlns:a16="http://schemas.microsoft.com/office/drawing/2014/main" id="{0FFAA15D-1494-7344-C121-D41C5EB32146}"/>
              </a:ext>
            </a:extLst>
          </p:cNvPr>
          <p:cNvSpPr>
            <a:spLocks noGrp="1" noChangeArrowheads="1"/>
          </p:cNvSpPr>
          <p:nvPr>
            <p:ph type="subTitle" idx="1"/>
          </p:nvPr>
        </p:nvSpPr>
        <p:spPr/>
        <p:txBody>
          <a:bodyPr/>
          <a:lstStyle/>
          <a:p>
            <a:pPr eaLnBrk="1" hangingPunct="1"/>
            <a:r>
              <a:rPr lang="en-GB" altLang="it-IT" noProof="0" dirty="0"/>
              <a:t>one bridge</a:t>
            </a:r>
          </a:p>
        </p:txBody>
      </p:sp>
      <p:graphicFrame>
        <p:nvGraphicFramePr>
          <p:cNvPr id="124990" name="Group 62">
            <a:extLst>
              <a:ext uri="{FF2B5EF4-FFF2-40B4-BE49-F238E27FC236}">
                <a16:creationId xmlns:a16="http://schemas.microsoft.com/office/drawing/2014/main" id="{4B3EAF74-163C-5880-1129-172042576B7D}"/>
              </a:ext>
            </a:extLst>
          </p:cNvPr>
          <p:cNvGraphicFramePr>
            <a:graphicFrameLocks noGrp="1"/>
          </p:cNvGraphicFramePr>
          <p:nvPr>
            <p:extLst>
              <p:ext uri="{D42A27DB-BD31-4B8C-83A1-F6EECF244321}">
                <p14:modId xmlns:p14="http://schemas.microsoft.com/office/powerpoint/2010/main" val="2329817252"/>
              </p:ext>
            </p:extLst>
          </p:nvPr>
        </p:nvGraphicFramePr>
        <p:xfrm>
          <a:off x="2647950" y="3861048"/>
          <a:ext cx="6891338" cy="2508250"/>
        </p:xfrm>
        <a:graphic>
          <a:graphicData uri="http://schemas.openxmlformats.org/drawingml/2006/table">
            <a:tbl>
              <a:tblPr/>
              <a:tblGrid>
                <a:gridCol w="2024063">
                  <a:extLst>
                    <a:ext uri="{9D8B030D-6E8A-4147-A177-3AD203B41FA5}">
                      <a16:colId xmlns:a16="http://schemas.microsoft.com/office/drawing/2014/main" val="20000"/>
                    </a:ext>
                  </a:extLst>
                </a:gridCol>
                <a:gridCol w="4867275">
                  <a:extLst>
                    <a:ext uri="{9D8B030D-6E8A-4147-A177-3AD203B41FA5}">
                      <a16:colId xmlns:a16="http://schemas.microsoft.com/office/drawing/2014/main" val="20001"/>
                    </a:ext>
                  </a:extLst>
                </a:gridCol>
              </a:tblGrid>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2.0</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8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Ariemma, T. Caiazzi, G. Di Battista</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contact@kathara.org</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http://www.kathara.org/</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026">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it-IT" altLang="it-IT" sz="1600" b="0" i="0" u="none" strike="noStrike" cap="none" normalizeH="0" baseline="0" dirty="0">
                          <a:ln>
                            <a:noFill/>
                          </a:ln>
                          <a:solidFill>
                            <a:schemeClr val="tx1"/>
                          </a:solidFill>
                          <a:effectLst/>
                          <a:latin typeface="Tahoma" panose="020B0604030504040204" pitchFamily="34" charset="0"/>
                        </a:rPr>
                        <a:t>One bridge and </a:t>
                      </a:r>
                      <a:r>
                        <a:rPr kumimoji="0" lang="it-IT" altLang="it-IT" sz="1600" b="0" i="0" u="none" strike="noStrike" cap="none" normalizeH="0" baseline="0" dirty="0" err="1">
                          <a:ln>
                            <a:noFill/>
                          </a:ln>
                          <a:solidFill>
                            <a:schemeClr val="tx1"/>
                          </a:solidFill>
                          <a:effectLst/>
                          <a:latin typeface="Tahoma" panose="020B0604030504040204" pitchFamily="34" charset="0"/>
                        </a:rPr>
                        <a:t>four</a:t>
                      </a:r>
                      <a:r>
                        <a:rPr kumimoji="0" lang="it-IT" altLang="it-IT" sz="1600" b="0" i="0" u="none" strike="noStrike" cap="none" normalizeH="0" baseline="0" dirty="0">
                          <a:ln>
                            <a:noFill/>
                          </a:ln>
                          <a:solidFill>
                            <a:schemeClr val="tx1"/>
                          </a:solidFill>
                          <a:effectLst/>
                          <a:latin typeface="Tahoma" panose="020B0604030504040204" pitchFamily="34" charset="0"/>
                        </a:rPr>
                        <a:t> computers are </a:t>
                      </a:r>
                      <a:r>
                        <a:rPr kumimoji="0" lang="it-IT" altLang="it-IT" sz="1600" b="0" i="0" u="none" strike="noStrike" cap="none" normalizeH="0" baseline="0" dirty="0" err="1">
                          <a:ln>
                            <a:noFill/>
                          </a:ln>
                          <a:solidFill>
                            <a:schemeClr val="tx1"/>
                          </a:solidFill>
                          <a:effectLst/>
                          <a:latin typeface="Tahoma" panose="020B0604030504040204" pitchFamily="34" charset="0"/>
                        </a:rPr>
                        <a:t>connected</a:t>
                      </a:r>
                      <a:r>
                        <a:rPr kumimoji="0" lang="it-IT" altLang="it-IT" sz="1600" b="0" i="0" u="none" strike="noStrike" cap="none" normalizeH="0" baseline="0" dirty="0">
                          <a:ln>
                            <a:noFill/>
                          </a:ln>
                          <a:solidFill>
                            <a:schemeClr val="tx1"/>
                          </a:solidFill>
                          <a:effectLst/>
                          <a:latin typeface="Tahoma" panose="020B0604030504040204" pitchFamily="34" charset="0"/>
                        </a:rPr>
                        <a:t>; the learning features of the bridge are </a:t>
                      </a:r>
                      <a:r>
                        <a:rPr kumimoji="0" lang="it-IT" altLang="it-IT" sz="1600" b="0" i="0" u="none" strike="noStrike" cap="none" normalizeH="0" baseline="0" dirty="0" err="1">
                          <a:ln>
                            <a:noFill/>
                          </a:ln>
                          <a:solidFill>
                            <a:schemeClr val="tx1"/>
                          </a:solidFill>
                          <a:effectLst/>
                          <a:latin typeface="Tahoma" panose="020B0604030504040204" pitchFamily="34" charset="0"/>
                        </a:rPr>
                        <a:t>experienced</a:t>
                      </a:r>
                      <a:endParaRPr kumimoji="0" lang="it-IT" altLang="it-IT" sz="1600" b="0" i="0" u="none" strike="noStrike" cap="none" normalizeH="0" baseline="0" dirty="0">
                        <a:ln>
                          <a:noFill/>
                        </a:ln>
                        <a:solidFill>
                          <a:schemeClr val="tx1"/>
                        </a:solidFill>
                        <a:effectLst/>
                        <a:latin typeface="Tahoma" panose="020B0604030504040204" pitchFamily="34" charset="0"/>
                      </a:endParaRP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931C-7B38-FB7B-A947-97ECD8B16E04}"/>
              </a:ext>
            </a:extLst>
          </p:cNvPr>
          <p:cNvSpPr>
            <a:spLocks noGrp="1"/>
          </p:cNvSpPr>
          <p:nvPr>
            <p:ph type="title"/>
          </p:nvPr>
        </p:nvSpPr>
        <p:spPr/>
        <p:txBody>
          <a:bodyPr/>
          <a:lstStyle/>
          <a:p>
            <a:r>
              <a:rPr lang="en-GB" dirty="0"/>
              <a:t>bridge ageing time</a:t>
            </a:r>
          </a:p>
        </p:txBody>
      </p:sp>
      <p:sp>
        <p:nvSpPr>
          <p:cNvPr id="3" name="Content Placeholder 2">
            <a:extLst>
              <a:ext uri="{FF2B5EF4-FFF2-40B4-BE49-F238E27FC236}">
                <a16:creationId xmlns:a16="http://schemas.microsoft.com/office/drawing/2014/main" id="{3F796143-2726-81AD-57B8-1E79D55ED4B9}"/>
              </a:ext>
            </a:extLst>
          </p:cNvPr>
          <p:cNvSpPr>
            <a:spLocks noGrp="1"/>
          </p:cNvSpPr>
          <p:nvPr>
            <p:ph idx="1"/>
          </p:nvPr>
        </p:nvSpPr>
        <p:spPr/>
        <p:txBody>
          <a:bodyPr/>
          <a:lstStyle/>
          <a:p>
            <a:r>
              <a:rPr lang="en-GB" dirty="0"/>
              <a:t>the ageing time is the number of seconds that a MAC address will be kept in the FDB (Filtering Data Base)</a:t>
            </a:r>
          </a:p>
          <a:p>
            <a:r>
              <a:rPr lang="en-GB" dirty="0"/>
              <a:t>by default, it is set to 300 (5 minutes)</a:t>
            </a:r>
          </a:p>
          <a:p>
            <a:r>
              <a:rPr lang="en-GB" dirty="0"/>
              <a:t>to change the ageing time:</a:t>
            </a:r>
          </a:p>
        </p:txBody>
      </p:sp>
      <p:sp>
        <p:nvSpPr>
          <p:cNvPr id="4" name="Date Placeholder 3">
            <a:extLst>
              <a:ext uri="{FF2B5EF4-FFF2-40B4-BE49-F238E27FC236}">
                <a16:creationId xmlns:a16="http://schemas.microsoft.com/office/drawing/2014/main" id="{54FB65E5-219D-FFC9-8CF4-822AC706B8FB}"/>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012D114B-BE9F-FAD6-32AB-9BB112873E99}"/>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5EC711E4-4330-5AE1-1ED7-D3A209E5D043}"/>
              </a:ext>
            </a:extLst>
          </p:cNvPr>
          <p:cNvGrpSpPr/>
          <p:nvPr/>
        </p:nvGrpSpPr>
        <p:grpSpPr>
          <a:xfrm>
            <a:off x="1661669" y="4077072"/>
            <a:ext cx="8868661" cy="1123946"/>
            <a:chOff x="2711621" y="2305054"/>
            <a:chExt cx="8868661" cy="1123946"/>
          </a:xfrm>
        </p:grpSpPr>
        <p:sp>
          <p:nvSpPr>
            <p:cNvPr id="7" name="Rectangle 6">
              <a:extLst>
                <a:ext uri="{FF2B5EF4-FFF2-40B4-BE49-F238E27FC236}">
                  <a16:creationId xmlns:a16="http://schemas.microsoft.com/office/drawing/2014/main" id="{4447FB23-78BA-4196-489C-C65E95E8E584}"/>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setageing</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r>
                <a:rPr lang="en-US" b="1" kern="0" dirty="0">
                  <a:solidFill>
                    <a:prstClr val="white"/>
                  </a:solidFill>
                  <a:latin typeface="Lucida Console" panose="020B0609040504020204" pitchFamily="49" charset="0"/>
                </a:rPr>
                <a:t> 600</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B37D4602-DB6B-8DA0-11B8-21AD6BBDAA31}"/>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03621D07-97DC-0D9A-48AB-EA6966390B4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2AB37488-0FE4-1851-188D-8089D07E7E09}"/>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8B078BD-A685-066D-9AFB-947D0D143417}"/>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5CE3C52-D2DE-73A2-9AED-5F2634F7B800}"/>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B42E94A-2A34-80BF-8F38-6758A491AD72}"/>
              </a:ext>
            </a:extLst>
          </p:cNvPr>
          <p:cNvSpPr>
            <a:spLocks noChangeArrowheads="1"/>
          </p:cNvSpPr>
          <p:nvPr/>
        </p:nvSpPr>
        <p:spPr bwMode="auto">
          <a:xfrm>
            <a:off x="983432" y="5441214"/>
            <a:ext cx="2906160" cy="796921"/>
          </a:xfrm>
          <a:prstGeom prst="wedgeRoundRectCallout">
            <a:avLst>
              <a:gd name="adj1" fmla="val 42189"/>
              <a:gd name="adj2" fmla="val -14261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utility to control bridges</a:t>
            </a:r>
          </a:p>
        </p:txBody>
      </p:sp>
      <p:sp>
        <p:nvSpPr>
          <p:cNvPr id="14" name="AutoShape 34">
            <a:extLst>
              <a:ext uri="{FF2B5EF4-FFF2-40B4-BE49-F238E27FC236}">
                <a16:creationId xmlns:a16="http://schemas.microsoft.com/office/drawing/2014/main" id="{1B3EC382-6761-7B70-5A8A-E8BDAD5029E8}"/>
              </a:ext>
            </a:extLst>
          </p:cNvPr>
          <p:cNvSpPr>
            <a:spLocks noChangeArrowheads="1"/>
          </p:cNvSpPr>
          <p:nvPr/>
        </p:nvSpPr>
        <p:spPr bwMode="auto">
          <a:xfrm>
            <a:off x="4439816" y="5441214"/>
            <a:ext cx="2906160" cy="796921"/>
          </a:xfrm>
          <a:prstGeom prst="wedgeRoundRectCallout">
            <a:avLst>
              <a:gd name="adj1" fmla="val -2574"/>
              <a:gd name="adj2" fmla="val -136696"/>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name of the bridge</a:t>
            </a:r>
          </a:p>
        </p:txBody>
      </p:sp>
      <p:sp>
        <p:nvSpPr>
          <p:cNvPr id="15" name="AutoShape 34">
            <a:extLst>
              <a:ext uri="{FF2B5EF4-FFF2-40B4-BE49-F238E27FC236}">
                <a16:creationId xmlns:a16="http://schemas.microsoft.com/office/drawing/2014/main" id="{27713AE0-3C3C-26A0-E9B9-DC2327133E81}"/>
              </a:ext>
            </a:extLst>
          </p:cNvPr>
          <p:cNvSpPr>
            <a:spLocks noChangeArrowheads="1"/>
          </p:cNvSpPr>
          <p:nvPr/>
        </p:nvSpPr>
        <p:spPr bwMode="auto">
          <a:xfrm>
            <a:off x="7896200" y="5441213"/>
            <a:ext cx="2906160" cy="796921"/>
          </a:xfrm>
          <a:prstGeom prst="wedgeRoundRectCallout">
            <a:avLst>
              <a:gd name="adj1" fmla="val -67773"/>
              <a:gd name="adj2" fmla="val -14142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new ageing time, set in seconds</a:t>
            </a:r>
          </a:p>
        </p:txBody>
      </p:sp>
    </p:spTree>
    <p:extLst>
      <p:ext uri="{BB962C8B-B14F-4D97-AF65-F5344CB8AC3E}">
        <p14:creationId xmlns:p14="http://schemas.microsoft.com/office/powerpoint/2010/main" val="257483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30D7-36D4-26FA-2CC0-FFF4CD16EBCE}"/>
              </a:ext>
            </a:extLst>
          </p:cNvPr>
          <p:cNvSpPr>
            <a:spLocks noGrp="1"/>
          </p:cNvSpPr>
          <p:nvPr>
            <p:ph type="title"/>
          </p:nvPr>
        </p:nvSpPr>
        <p:spPr/>
        <p:txBody>
          <a:bodyPr/>
          <a:lstStyle/>
          <a:p>
            <a:r>
              <a:rPr lang="en-GB" dirty="0"/>
              <a:t>b1.startup</a:t>
            </a:r>
          </a:p>
        </p:txBody>
      </p:sp>
      <p:sp>
        <p:nvSpPr>
          <p:cNvPr id="4" name="Date Placeholder 3">
            <a:extLst>
              <a:ext uri="{FF2B5EF4-FFF2-40B4-BE49-F238E27FC236}">
                <a16:creationId xmlns:a16="http://schemas.microsoft.com/office/drawing/2014/main" id="{4AF86DF4-5449-06F2-236F-39BF3E8A2CDC}"/>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C666BF7-3331-034F-39E7-67480451E90A}"/>
              </a:ext>
            </a:extLst>
          </p:cNvPr>
          <p:cNvSpPr>
            <a:spLocks noGrp="1"/>
          </p:cNvSpPr>
          <p:nvPr>
            <p:ph type="ftr" sz="quarter" idx="11"/>
          </p:nvPr>
        </p:nvSpPr>
        <p:spPr/>
        <p:txBody>
          <a:bodyPr/>
          <a:lstStyle/>
          <a:p>
            <a:pPr>
              <a:defRPr/>
            </a:pPr>
            <a:r>
              <a:rPr lang="it-IT" altLang="it-IT"/>
              <a:t>kathara – [ lab: one bridge ]</a:t>
            </a:r>
          </a:p>
        </p:txBody>
      </p:sp>
      <p:grpSp>
        <p:nvGrpSpPr>
          <p:cNvPr id="6" name="Group 15">
            <a:extLst>
              <a:ext uri="{FF2B5EF4-FFF2-40B4-BE49-F238E27FC236}">
                <a16:creationId xmlns:a16="http://schemas.microsoft.com/office/drawing/2014/main" id="{4FF6D15D-9551-7D29-E767-22DADFF3707A}"/>
              </a:ext>
            </a:extLst>
          </p:cNvPr>
          <p:cNvGrpSpPr>
            <a:grpSpLocks/>
          </p:cNvGrpSpPr>
          <p:nvPr/>
        </p:nvGrpSpPr>
        <p:grpSpPr bwMode="auto">
          <a:xfrm>
            <a:off x="3190027" y="1484784"/>
            <a:ext cx="5811945" cy="3671890"/>
            <a:chOff x="126" y="2432"/>
            <a:chExt cx="6955" cy="2313"/>
          </a:xfrm>
        </p:grpSpPr>
        <p:sp>
          <p:nvSpPr>
            <p:cNvPr id="7" name="AutoShape 5">
              <a:extLst>
                <a:ext uri="{FF2B5EF4-FFF2-40B4-BE49-F238E27FC236}">
                  <a16:creationId xmlns:a16="http://schemas.microsoft.com/office/drawing/2014/main" id="{2AF0A030-BA98-A462-33BB-0A1CD5F4F94E}"/>
                </a:ext>
              </a:extLst>
            </p:cNvPr>
            <p:cNvSpPr>
              <a:spLocks noChangeArrowheads="1"/>
            </p:cNvSpPr>
            <p:nvPr/>
          </p:nvSpPr>
          <p:spPr bwMode="auto">
            <a:xfrm>
              <a:off x="126" y="2614"/>
              <a:ext cx="6955" cy="2131"/>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add name </a:t>
              </a:r>
              <a:r>
                <a:rPr lang="en-US" altLang="it-IT" sz="1600" b="1" dirty="0" err="1">
                  <a:latin typeface="Courier New" panose="02070309020205020404" pitchFamily="49" charset="0"/>
                </a:rPr>
                <a:t>mainbridge</a:t>
              </a:r>
              <a:r>
                <a:rPr lang="en-US" altLang="it-IT" sz="1600" b="1" dirty="0">
                  <a:latin typeface="Courier New" panose="02070309020205020404" pitchFamily="49" charset="0"/>
                </a:rPr>
                <a:t> type bridge </a:t>
              </a: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eth1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eth2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eth3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up dev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brctl</a:t>
              </a:r>
              <a:r>
                <a:rPr lang="en-US" altLang="it-IT" sz="1600" b="1" dirty="0">
                  <a:latin typeface="Courier New" panose="02070309020205020404" pitchFamily="49" charset="0"/>
                </a:rPr>
                <a:t> </a:t>
              </a:r>
              <a:r>
                <a:rPr lang="en-US" altLang="it-IT" sz="1600" b="1" dirty="0" err="1">
                  <a:latin typeface="Courier New" panose="02070309020205020404" pitchFamily="49" charset="0"/>
                </a:rPr>
                <a:t>setageing</a:t>
              </a:r>
              <a:r>
                <a:rPr lang="en-US" altLang="it-IT" sz="1600" b="1" dirty="0">
                  <a:latin typeface="Courier New" panose="02070309020205020404" pitchFamily="49" charset="0"/>
                </a:rPr>
                <a:t> </a:t>
              </a:r>
              <a:r>
                <a:rPr lang="en-US" altLang="it-IT" sz="1600" b="1" dirty="0" err="1">
                  <a:latin typeface="Courier New" panose="02070309020205020404" pitchFamily="49" charset="0"/>
                </a:rPr>
                <a:t>mainbridge</a:t>
              </a:r>
              <a:r>
                <a:rPr lang="en-US" altLang="it-IT" sz="1600" b="1" dirty="0">
                  <a:latin typeface="Courier New" panose="02070309020205020404" pitchFamily="49" charset="0"/>
                </a:rPr>
                <a:t> 600</a:t>
              </a:r>
            </a:p>
          </p:txBody>
        </p:sp>
        <p:sp>
          <p:nvSpPr>
            <p:cNvPr id="8" name="AutoShape 9">
              <a:extLst>
                <a:ext uri="{FF2B5EF4-FFF2-40B4-BE49-F238E27FC236}">
                  <a16:creationId xmlns:a16="http://schemas.microsoft.com/office/drawing/2014/main" id="{5395E4DF-7BDB-F7DB-C130-55411310B7CC}"/>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b1.startup</a:t>
              </a:r>
            </a:p>
          </p:txBody>
        </p:sp>
      </p:grpSp>
    </p:spTree>
    <p:extLst>
      <p:ext uri="{BB962C8B-B14F-4D97-AF65-F5344CB8AC3E}">
        <p14:creationId xmlns:p14="http://schemas.microsoft.com/office/powerpoint/2010/main" val="130207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0016DB-6128-F86F-B9C7-D4CD3A508C9C}"/>
              </a:ext>
            </a:extLst>
          </p:cNvPr>
          <p:cNvSpPr>
            <a:spLocks noGrp="1"/>
          </p:cNvSpPr>
          <p:nvPr>
            <p:ph type="title"/>
          </p:nvPr>
        </p:nvSpPr>
        <p:spPr/>
        <p:txBody>
          <a:bodyPr/>
          <a:lstStyle/>
          <a:p>
            <a:r>
              <a:rPr lang="en-GB" dirty="0"/>
              <a:t>let's start the lab</a:t>
            </a:r>
          </a:p>
        </p:txBody>
      </p:sp>
      <p:sp>
        <p:nvSpPr>
          <p:cNvPr id="4" name="Date Placeholder 3">
            <a:extLst>
              <a:ext uri="{FF2B5EF4-FFF2-40B4-BE49-F238E27FC236}">
                <a16:creationId xmlns:a16="http://schemas.microsoft.com/office/drawing/2014/main" id="{735E22C5-1FAF-8F61-5FC5-6AE1D42D4381}"/>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DC9C665C-E7EF-B9A6-1FD2-F4F5C125477F}"/>
              </a:ext>
            </a:extLst>
          </p:cNvPr>
          <p:cNvSpPr>
            <a:spLocks noGrp="1"/>
          </p:cNvSpPr>
          <p:nvPr>
            <p:ph type="ftr" sz="quarter" idx="11"/>
          </p:nvPr>
        </p:nvSpPr>
        <p:spPr/>
        <p:txBody>
          <a:bodyPr/>
          <a:lstStyle/>
          <a:p>
            <a:pPr>
              <a:defRPr/>
            </a:pPr>
            <a:r>
              <a:rPr lang="it-IT" altLang="it-IT"/>
              <a:t>kathara – [ lab: one bridge ]</a:t>
            </a:r>
          </a:p>
        </p:txBody>
      </p:sp>
      <p:sp>
        <p:nvSpPr>
          <p:cNvPr id="7" name="Subtitle 6">
            <a:extLst>
              <a:ext uri="{FF2B5EF4-FFF2-40B4-BE49-F238E27FC236}">
                <a16:creationId xmlns:a16="http://schemas.microsoft.com/office/drawing/2014/main" id="{BCDF298A-389C-2535-96BE-BF7813CE1A5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0342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DF103E-B584-7DEA-7ACB-A50F75E42F9C}"/>
              </a:ext>
            </a:extLst>
          </p:cNvPr>
          <p:cNvSpPr>
            <a:spLocks noGrp="1"/>
          </p:cNvSpPr>
          <p:nvPr>
            <p:ph type="title"/>
          </p:nvPr>
        </p:nvSpPr>
        <p:spPr/>
        <p:txBody>
          <a:bodyPr/>
          <a:lstStyle/>
          <a:p>
            <a:r>
              <a:rPr lang="en-GB" dirty="0"/>
              <a:t>show the FDB of a bridge</a:t>
            </a:r>
          </a:p>
        </p:txBody>
      </p:sp>
      <p:sp>
        <p:nvSpPr>
          <p:cNvPr id="7" name="Content Placeholder 6">
            <a:extLst>
              <a:ext uri="{FF2B5EF4-FFF2-40B4-BE49-F238E27FC236}">
                <a16:creationId xmlns:a16="http://schemas.microsoft.com/office/drawing/2014/main" id="{D039040C-9689-D7D8-2D49-DFF9F38298C5}"/>
              </a:ext>
            </a:extLst>
          </p:cNvPr>
          <p:cNvSpPr>
            <a:spLocks noGrp="1"/>
          </p:cNvSpPr>
          <p:nvPr>
            <p:ph idx="1"/>
          </p:nvPr>
        </p:nvSpPr>
        <p:spPr/>
        <p:txBody>
          <a:bodyPr/>
          <a:lstStyle/>
          <a:p>
            <a:r>
              <a:rPr lang="en-GB" dirty="0"/>
              <a:t>to show the FDB of a bridge, the </a:t>
            </a:r>
            <a:r>
              <a:rPr lang="en-GB" dirty="0" err="1">
                <a:latin typeface="Lucida Console" panose="020B0609040504020204" pitchFamily="49" charset="0"/>
              </a:rPr>
              <a:t>brctl</a:t>
            </a:r>
            <a:r>
              <a:rPr lang="en-GB" dirty="0"/>
              <a:t> command can be used</a:t>
            </a:r>
          </a:p>
        </p:txBody>
      </p:sp>
      <p:sp>
        <p:nvSpPr>
          <p:cNvPr id="3" name="Date Placeholder 2">
            <a:extLst>
              <a:ext uri="{FF2B5EF4-FFF2-40B4-BE49-F238E27FC236}">
                <a16:creationId xmlns:a16="http://schemas.microsoft.com/office/drawing/2014/main" id="{A962B2A4-9B01-6D94-0364-73C825D09356}"/>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2CD34CCE-6206-32C4-ADEC-50BD940230F0}"/>
              </a:ext>
            </a:extLst>
          </p:cNvPr>
          <p:cNvSpPr>
            <a:spLocks noGrp="1"/>
          </p:cNvSpPr>
          <p:nvPr>
            <p:ph type="ftr" sz="quarter" idx="11"/>
          </p:nvPr>
        </p:nvSpPr>
        <p:spPr/>
        <p:txBody>
          <a:bodyPr/>
          <a:lstStyle/>
          <a:p>
            <a:pPr>
              <a:defRPr/>
            </a:pPr>
            <a:r>
              <a:rPr lang="it-IT" altLang="it-IT"/>
              <a:t>kathara – [ lab: one bridge ]</a:t>
            </a:r>
          </a:p>
        </p:txBody>
      </p:sp>
      <p:grpSp>
        <p:nvGrpSpPr>
          <p:cNvPr id="8" name="Group 7">
            <a:extLst>
              <a:ext uri="{FF2B5EF4-FFF2-40B4-BE49-F238E27FC236}">
                <a16:creationId xmlns:a16="http://schemas.microsoft.com/office/drawing/2014/main" id="{57AAC4DC-57FA-A1D5-088E-B35BF8096E12}"/>
              </a:ext>
            </a:extLst>
          </p:cNvPr>
          <p:cNvGrpSpPr/>
          <p:nvPr/>
        </p:nvGrpSpPr>
        <p:grpSpPr>
          <a:xfrm>
            <a:off x="1661669" y="2708920"/>
            <a:ext cx="8868661" cy="3417247"/>
            <a:chOff x="2711621" y="2305054"/>
            <a:chExt cx="8868661" cy="3417247"/>
          </a:xfrm>
        </p:grpSpPr>
        <p:sp>
          <p:nvSpPr>
            <p:cNvPr id="9" name="Rectangle 8">
              <a:extLst>
                <a:ext uri="{FF2B5EF4-FFF2-40B4-BE49-F238E27FC236}">
                  <a16:creationId xmlns:a16="http://schemas.microsoft.com/office/drawing/2014/main" id="{D9DB5496-62FB-69C4-B73F-4E8F0881B56B}"/>
                </a:ext>
              </a:extLst>
            </p:cNvPr>
            <p:cNvSpPr/>
            <p:nvPr/>
          </p:nvSpPr>
          <p:spPr>
            <a:xfrm>
              <a:off x="2711624" y="2632079"/>
              <a:ext cx="8868658" cy="309022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showmacs</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port no mac </a:t>
              </a:r>
              <a:r>
                <a:rPr lang="en-US" kern="0" dirty="0" err="1">
                  <a:solidFill>
                    <a:prstClr val="white"/>
                  </a:solidFill>
                  <a:latin typeface="Lucida Console" panose="020B0609040504020204" pitchFamily="49" charset="0"/>
                </a:rPr>
                <a:t>addr</a:t>
              </a:r>
              <a:r>
                <a:rPr lang="en-US" kern="0" dirty="0">
                  <a:solidFill>
                    <a:prstClr val="white"/>
                  </a:solidFill>
                  <a:latin typeface="Lucida Console" panose="020B0609040504020204" pitchFamily="49" charset="0"/>
                </a:rPr>
                <a:t>                is local?       ageing timer</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endParaRPr lang="it-IT" kern="0" dirty="0">
                <a:solidFill>
                  <a:prstClr val="white"/>
                </a:solidFill>
                <a:latin typeface="Lucida Console" panose="020B0609040504020204" pitchFamily="49" charset="0"/>
              </a:endParaRPr>
            </a:p>
          </p:txBody>
        </p:sp>
        <p:sp>
          <p:nvSpPr>
            <p:cNvPr id="10" name="Rectangle 9">
              <a:extLst>
                <a:ext uri="{FF2B5EF4-FFF2-40B4-BE49-F238E27FC236}">
                  <a16:creationId xmlns:a16="http://schemas.microsoft.com/office/drawing/2014/main" id="{93519F85-6D70-9DBE-3A24-01FB205D5E33}"/>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5FACB0D-1466-4C20-8B3F-7C04BE15A0C6}"/>
                </a:ext>
              </a:extLst>
            </p:cNvPr>
            <p:cNvGrpSpPr/>
            <p:nvPr/>
          </p:nvGrpSpPr>
          <p:grpSpPr>
            <a:xfrm>
              <a:off x="10920536" y="2386396"/>
              <a:ext cx="581348" cy="126235"/>
              <a:chOff x="8092857" y="2035375"/>
              <a:chExt cx="581348" cy="126235"/>
            </a:xfrm>
          </p:grpSpPr>
          <p:sp>
            <p:nvSpPr>
              <p:cNvPr id="12" name="Rectangle 11">
                <a:extLst>
                  <a:ext uri="{FF2B5EF4-FFF2-40B4-BE49-F238E27FC236}">
                    <a16:creationId xmlns:a16="http://schemas.microsoft.com/office/drawing/2014/main" id="{0AAD5E0B-EFE9-1848-6007-26B5742B37F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EDE68A7-4649-F324-D8E4-FED21F4687A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216454A-FFC8-A3D7-8008-D4B89B28346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82479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E259-E021-0FF1-0521-39BE08D43DE6}"/>
              </a:ext>
            </a:extLst>
          </p:cNvPr>
          <p:cNvSpPr>
            <a:spLocks noGrp="1"/>
          </p:cNvSpPr>
          <p:nvPr>
            <p:ph type="title"/>
          </p:nvPr>
        </p:nvSpPr>
        <p:spPr/>
        <p:txBody>
          <a:bodyPr/>
          <a:lstStyle/>
          <a:p>
            <a:r>
              <a:rPr lang="en-GB" dirty="0"/>
              <a:t>auto-learning local interfaces</a:t>
            </a:r>
          </a:p>
        </p:txBody>
      </p:sp>
      <p:sp>
        <p:nvSpPr>
          <p:cNvPr id="3" name="Content Placeholder 2">
            <a:extLst>
              <a:ext uri="{FF2B5EF4-FFF2-40B4-BE49-F238E27FC236}">
                <a16:creationId xmlns:a16="http://schemas.microsoft.com/office/drawing/2014/main" id="{FD7E0111-2B52-FD71-47FF-0DDF0D9FC0B2}"/>
              </a:ext>
            </a:extLst>
          </p:cNvPr>
          <p:cNvSpPr>
            <a:spLocks noGrp="1"/>
          </p:cNvSpPr>
          <p:nvPr>
            <p:ph idx="1"/>
          </p:nvPr>
        </p:nvSpPr>
        <p:spPr/>
        <p:txBody>
          <a:bodyPr/>
          <a:lstStyle/>
          <a:p>
            <a:r>
              <a:rPr lang="en-GB" dirty="0"/>
              <a:t>the Linux bridge automatically learns the MAC addresses of all its local interfaces</a:t>
            </a:r>
          </a:p>
          <a:p>
            <a:pPr lvl="1"/>
            <a:r>
              <a:rPr lang="en-GB" dirty="0"/>
              <a:t>he already knows them because they are hosted on the same device</a:t>
            </a:r>
          </a:p>
          <a:p>
            <a:r>
              <a:rPr lang="en-GB" dirty="0"/>
              <a:t>the ageing timer is shown as 0.00 because those entries never expire</a:t>
            </a:r>
          </a:p>
        </p:txBody>
      </p:sp>
      <p:sp>
        <p:nvSpPr>
          <p:cNvPr id="4" name="Date Placeholder 3">
            <a:extLst>
              <a:ext uri="{FF2B5EF4-FFF2-40B4-BE49-F238E27FC236}">
                <a16:creationId xmlns:a16="http://schemas.microsoft.com/office/drawing/2014/main" id="{922DD482-C639-5E60-1127-614DCB07C906}"/>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D976C0D8-BBFA-9EF7-E820-8FC5343FBADF}"/>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8465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7F0C-744A-4234-10F5-F6A1B65D5492}"/>
              </a:ext>
            </a:extLst>
          </p:cNvPr>
          <p:cNvSpPr>
            <a:spLocks noGrp="1"/>
          </p:cNvSpPr>
          <p:nvPr>
            <p:ph type="title"/>
          </p:nvPr>
        </p:nvSpPr>
        <p:spPr/>
        <p:txBody>
          <a:bodyPr/>
          <a:lstStyle/>
          <a:p>
            <a:r>
              <a:rPr lang="en-GB" dirty="0"/>
              <a:t>the port column</a:t>
            </a:r>
          </a:p>
        </p:txBody>
      </p:sp>
      <p:sp>
        <p:nvSpPr>
          <p:cNvPr id="3" name="Content Placeholder 2">
            <a:extLst>
              <a:ext uri="{FF2B5EF4-FFF2-40B4-BE49-F238E27FC236}">
                <a16:creationId xmlns:a16="http://schemas.microsoft.com/office/drawing/2014/main" id="{1BB94A99-A122-BB52-36C3-9EB20F7F8771}"/>
              </a:ext>
            </a:extLst>
          </p:cNvPr>
          <p:cNvSpPr>
            <a:spLocks noGrp="1"/>
          </p:cNvSpPr>
          <p:nvPr>
            <p:ph idx="1"/>
          </p:nvPr>
        </p:nvSpPr>
        <p:spPr/>
        <p:txBody>
          <a:bodyPr/>
          <a:lstStyle/>
          <a:p>
            <a:r>
              <a:rPr lang="en-GB" dirty="0"/>
              <a:t>in the </a:t>
            </a:r>
            <a:r>
              <a:rPr lang="en-GB" dirty="0" err="1">
                <a:latin typeface="Lucida Console" panose="020B0609040504020204" pitchFamily="49" charset="0"/>
              </a:rPr>
              <a:t>brctl</a:t>
            </a:r>
            <a:r>
              <a:rPr lang="en-GB" dirty="0">
                <a:latin typeface="Lucida Console" panose="020B0609040504020204" pitchFamily="49" charset="0"/>
              </a:rPr>
              <a:t> </a:t>
            </a:r>
            <a:r>
              <a:rPr lang="en-GB" dirty="0" err="1">
                <a:latin typeface="Lucida Console" panose="020B0609040504020204" pitchFamily="49" charset="0"/>
              </a:rPr>
              <a:t>showmacs</a:t>
            </a:r>
            <a:r>
              <a:rPr lang="en-GB" dirty="0">
                <a:latin typeface="Lucida Console" panose="020B0609040504020204" pitchFamily="49" charset="0"/>
              </a:rPr>
              <a:t> &lt;</a:t>
            </a:r>
            <a:r>
              <a:rPr lang="en-GB" dirty="0" err="1">
                <a:latin typeface="Lucida Console" panose="020B0609040504020204" pitchFamily="49" charset="0"/>
              </a:rPr>
              <a:t>bridge_name</a:t>
            </a:r>
            <a:r>
              <a:rPr lang="en-GB" dirty="0">
                <a:latin typeface="Lucida Console" panose="020B0609040504020204" pitchFamily="49" charset="0"/>
              </a:rPr>
              <a:t>&gt; </a:t>
            </a:r>
            <a:r>
              <a:rPr lang="en-GB" dirty="0"/>
              <a:t>command, the first column of the output is called port</a:t>
            </a:r>
          </a:p>
          <a:p>
            <a:r>
              <a:rPr lang="en-GB" dirty="0"/>
              <a:t>the port indicates the number of the virtual port of the bridge</a:t>
            </a:r>
          </a:p>
          <a:p>
            <a:r>
              <a:rPr lang="en-GB" dirty="0"/>
              <a:t>a </a:t>
            </a:r>
            <a:r>
              <a:rPr lang="en-GB" dirty="0" err="1"/>
              <a:t>linux</a:t>
            </a:r>
            <a:r>
              <a:rPr lang="en-GB" dirty="0"/>
              <a:t> bridge has a hard limit (hardcoded in the Kernel) of 1024 ports</a:t>
            </a:r>
          </a:p>
          <a:p>
            <a:r>
              <a:rPr lang="en-GB" dirty="0"/>
              <a:t>the ports are assigned starting from 1 in the order they are connected to interfaces</a:t>
            </a:r>
          </a:p>
          <a:p>
            <a:pPr lvl="1"/>
            <a:r>
              <a:rPr lang="en-GB" dirty="0"/>
              <a:t>the order of the commands that enslave the interfaces</a:t>
            </a:r>
          </a:p>
        </p:txBody>
      </p:sp>
      <p:sp>
        <p:nvSpPr>
          <p:cNvPr id="4" name="Date Placeholder 3">
            <a:extLst>
              <a:ext uri="{FF2B5EF4-FFF2-40B4-BE49-F238E27FC236}">
                <a16:creationId xmlns:a16="http://schemas.microsoft.com/office/drawing/2014/main" id="{D40A8A63-25FE-D60D-895B-77C60B8682E9}"/>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FEA93998-28A4-1888-68D6-0AE8B3224D18}"/>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36440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A8C3-A997-4EEB-8A26-7F37AC5F94DE}"/>
              </a:ext>
            </a:extLst>
          </p:cNvPr>
          <p:cNvSpPr>
            <a:spLocks noGrp="1"/>
          </p:cNvSpPr>
          <p:nvPr>
            <p:ph type="title"/>
          </p:nvPr>
        </p:nvSpPr>
        <p:spPr/>
        <p:txBody>
          <a:bodyPr/>
          <a:lstStyle/>
          <a:p>
            <a:r>
              <a:rPr lang="en-GB" dirty="0"/>
              <a:t>learn dynamic FDB entries – part 1</a:t>
            </a:r>
          </a:p>
        </p:txBody>
      </p:sp>
      <p:sp>
        <p:nvSpPr>
          <p:cNvPr id="3" name="Content Placeholder 2">
            <a:extLst>
              <a:ext uri="{FF2B5EF4-FFF2-40B4-BE49-F238E27FC236}">
                <a16:creationId xmlns:a16="http://schemas.microsoft.com/office/drawing/2014/main" id="{C41706F8-39E6-C287-EC19-5CE8F1783141}"/>
              </a:ext>
            </a:extLst>
          </p:cNvPr>
          <p:cNvSpPr>
            <a:spLocks noGrp="1"/>
          </p:cNvSpPr>
          <p:nvPr>
            <p:ph idx="1"/>
          </p:nvPr>
        </p:nvSpPr>
        <p:spPr/>
        <p:txBody>
          <a:bodyPr/>
          <a:lstStyle/>
          <a:p>
            <a:r>
              <a:rPr lang="en-GB" dirty="0"/>
              <a:t>if a packet is sent from a PC, the bridge will automatically learn its MAC address</a:t>
            </a:r>
          </a:p>
          <a:p>
            <a:r>
              <a:rPr lang="en-GB" dirty="0"/>
              <a:t>try to send a packet from pc1 to pc2 using </a:t>
            </a:r>
            <a:r>
              <a:rPr lang="en-GB" dirty="0" err="1">
                <a:latin typeface="Lucida Console" panose="020B0609040504020204" pitchFamily="49" charset="0"/>
              </a:rPr>
              <a:t>scapy</a:t>
            </a:r>
            <a:endParaRPr lang="en-GB" dirty="0">
              <a:latin typeface="Lucida Console" panose="020B0609040504020204" pitchFamily="49" charset="0"/>
            </a:endParaRPr>
          </a:p>
        </p:txBody>
      </p:sp>
      <p:sp>
        <p:nvSpPr>
          <p:cNvPr id="4" name="Date Placeholder 3">
            <a:extLst>
              <a:ext uri="{FF2B5EF4-FFF2-40B4-BE49-F238E27FC236}">
                <a16:creationId xmlns:a16="http://schemas.microsoft.com/office/drawing/2014/main" id="{38CC32D5-BB9B-4F0A-0079-2BFE7BB71E59}"/>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31C913A0-0974-FCF0-C68B-0312ECD8D01F}"/>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F10E4CBE-3D98-84C3-A22F-E1AF52E5CCE2}"/>
              </a:ext>
            </a:extLst>
          </p:cNvPr>
          <p:cNvGrpSpPr/>
          <p:nvPr/>
        </p:nvGrpSpPr>
        <p:grpSpPr>
          <a:xfrm>
            <a:off x="1661669" y="3502792"/>
            <a:ext cx="8868661" cy="2158456"/>
            <a:chOff x="2711621" y="2305054"/>
            <a:chExt cx="8868661" cy="2158456"/>
          </a:xfrm>
        </p:grpSpPr>
        <p:sp>
          <p:nvSpPr>
            <p:cNvPr id="7" name="Rectangle 6">
              <a:extLst>
                <a:ext uri="{FF2B5EF4-FFF2-40B4-BE49-F238E27FC236}">
                  <a16:creationId xmlns:a16="http://schemas.microsoft.com/office/drawing/2014/main" id="{5C70F799-BBFE-355D-1C69-EF9D568D562A}"/>
                </a:ext>
              </a:extLst>
            </p:cNvPr>
            <p:cNvSpPr/>
            <p:nvPr/>
          </p:nvSpPr>
          <p:spPr>
            <a:xfrm>
              <a:off x="2711624" y="2632079"/>
              <a:ext cx="8868658" cy="18314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b="1" kern="0" dirty="0" err="1">
                  <a:solidFill>
                    <a:prstClr val="white"/>
                  </a:solidFill>
                  <a:latin typeface="Lucida Console" panose="020B0609040504020204" pitchFamily="49" charset="0"/>
                </a:rPr>
                <a:t>scapy</a:t>
              </a:r>
              <a:endParaRPr lang="en-US" b="1" kern="0" dirty="0">
                <a:solidFill>
                  <a:prstClr val="white"/>
                </a:solidFill>
                <a:latin typeface="Lucida Console" panose="020B0609040504020204" pitchFamily="49" charset="0"/>
              </a:endParaRPr>
            </a:p>
            <a:p>
              <a:pPr eaLnBrk="1" fontAlgn="auto" hangingPunct="1">
                <a:spcBef>
                  <a:spcPts val="0"/>
                </a:spcBef>
                <a:spcAft>
                  <a:spcPts val="0"/>
                </a:spcAft>
                <a:defRPr/>
              </a:pPr>
              <a:r>
                <a:rPr lang="en-US" kern="0" dirty="0">
                  <a:solidFill>
                    <a:prstClr val="white"/>
                  </a:solidFill>
                  <a:latin typeface="Lucida Console" panose="020B0609040504020204" pitchFamily="49" charset="0"/>
                </a:rPr>
                <a:t>&gt;&gt;&gt; p=Ether(</a:t>
              </a:r>
              <a:r>
                <a:rPr lang="en-US" kern="0" dirty="0" err="1">
                  <a:solidFill>
                    <a:prstClr val="white"/>
                  </a:solidFill>
                  <a:latin typeface="Lucida Console" panose="020B0609040504020204" pitchFamily="49" charset="0"/>
                </a:rPr>
                <a:t>dst</a:t>
              </a:r>
              <a:r>
                <a:rPr lang="en-US" kern="0" dirty="0">
                  <a:solidFill>
                    <a:prstClr val="white"/>
                  </a:solidFill>
                  <a:latin typeface="Lucida Console" panose="020B0609040504020204" pitchFamily="49" charset="0"/>
                </a:rPr>
                <a:t>='00:00:00:00:00:02', </a:t>
              </a:r>
              <a:r>
                <a:rPr lang="en-US" kern="0" dirty="0" err="1">
                  <a:solidFill>
                    <a:prstClr val="white"/>
                  </a:solidFill>
                  <a:latin typeface="Lucida Console" panose="020B0609040504020204" pitchFamily="49" charset="0"/>
                </a:rPr>
                <a:t>src</a:t>
              </a:r>
              <a:r>
                <a:rPr lang="en-US" kern="0" dirty="0">
                  <a:solidFill>
                    <a:prstClr val="white"/>
                  </a:solidFill>
                  <a:latin typeface="Lucida Console" panose="020B0609040504020204" pitchFamily="49" charset="0"/>
                </a:rPr>
                <a:t>='00:00:00:00:00:01')</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&gt;&gt;&gt; </a:t>
              </a:r>
              <a:r>
                <a:rPr lang="en-US" kern="0" dirty="0" err="1">
                  <a:solidFill>
                    <a:prstClr val="white"/>
                  </a:solidFill>
                  <a:latin typeface="Lucida Console" panose="020B0609040504020204" pitchFamily="49" charset="0"/>
                </a:rPr>
                <a:t>sendp</a:t>
              </a:r>
              <a:r>
                <a:rPr lang="en-US" kern="0" dirty="0">
                  <a:solidFill>
                    <a:prstClr val="white"/>
                  </a:solidFill>
                  <a:latin typeface="Lucida Console" panose="020B0609040504020204" pitchFamily="49" charset="0"/>
                </a:rPr>
                <a:t>(p, </a:t>
              </a:r>
              <a:r>
                <a:rPr lang="en-US" kern="0" dirty="0" err="1">
                  <a:solidFill>
                    <a:prstClr val="white"/>
                  </a:solidFill>
                  <a:latin typeface="Lucida Console" panose="020B0609040504020204" pitchFamily="49" charset="0"/>
                </a:rPr>
                <a:t>iface</a:t>
              </a:r>
              <a:r>
                <a:rPr lang="en-US" kern="0" dirty="0">
                  <a:solidFill>
                    <a:prstClr val="white"/>
                  </a:solidFill>
                  <a:latin typeface="Lucida Console" panose="020B0609040504020204" pitchFamily="49" charset="0"/>
                </a:rPr>
                <a:t>='eth0')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Sent 1 packets.</a:t>
              </a:r>
            </a:p>
          </p:txBody>
        </p:sp>
        <p:sp>
          <p:nvSpPr>
            <p:cNvPr id="8" name="Rectangle 7">
              <a:extLst>
                <a:ext uri="{FF2B5EF4-FFF2-40B4-BE49-F238E27FC236}">
                  <a16:creationId xmlns:a16="http://schemas.microsoft.com/office/drawing/2014/main" id="{DB0C46AB-29C1-1AD1-239F-25860E69F9FA}"/>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74E4B44C-CF5C-E5CD-DE7F-54C32E9C4BF8}"/>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0509FF27-F6A2-E110-C9E5-B4D7F21FE2C3}"/>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5603E4-3495-56D1-2152-7BA98ABE1FD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78D5433-B266-A533-C989-8E2D5A40342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83888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80C7-4413-E362-D50F-B8183E4F31F6}"/>
              </a:ext>
            </a:extLst>
          </p:cNvPr>
          <p:cNvSpPr>
            <a:spLocks noGrp="1"/>
          </p:cNvSpPr>
          <p:nvPr>
            <p:ph type="title"/>
          </p:nvPr>
        </p:nvSpPr>
        <p:spPr/>
        <p:txBody>
          <a:bodyPr/>
          <a:lstStyle/>
          <a:p>
            <a:r>
              <a:rPr lang="en-GB" dirty="0"/>
              <a:t>learn dynamic FDB entries – part 2</a:t>
            </a:r>
          </a:p>
        </p:txBody>
      </p:sp>
      <p:sp>
        <p:nvSpPr>
          <p:cNvPr id="3" name="Content Placeholder 2">
            <a:extLst>
              <a:ext uri="{FF2B5EF4-FFF2-40B4-BE49-F238E27FC236}">
                <a16:creationId xmlns:a16="http://schemas.microsoft.com/office/drawing/2014/main" id="{ABE676FB-1EC3-52D2-A81A-8CB76EA83369}"/>
              </a:ext>
            </a:extLst>
          </p:cNvPr>
          <p:cNvSpPr>
            <a:spLocks noGrp="1"/>
          </p:cNvSpPr>
          <p:nvPr>
            <p:ph idx="1"/>
          </p:nvPr>
        </p:nvSpPr>
        <p:spPr/>
        <p:txBody>
          <a:bodyPr/>
          <a:lstStyle/>
          <a:p>
            <a:r>
              <a:rPr lang="en-GB" dirty="0"/>
              <a:t>now, take a look at the FDB of </a:t>
            </a:r>
            <a:r>
              <a:rPr lang="en-GB" dirty="0" err="1">
                <a:latin typeface="Lucida Console" panose="020B0609040504020204" pitchFamily="49" charset="0"/>
              </a:rPr>
              <a:t>mainbridge</a:t>
            </a:r>
            <a:r>
              <a:rPr lang="en-GB" dirty="0"/>
              <a:t> again</a:t>
            </a:r>
          </a:p>
        </p:txBody>
      </p:sp>
      <p:sp>
        <p:nvSpPr>
          <p:cNvPr id="4" name="Date Placeholder 3">
            <a:extLst>
              <a:ext uri="{FF2B5EF4-FFF2-40B4-BE49-F238E27FC236}">
                <a16:creationId xmlns:a16="http://schemas.microsoft.com/office/drawing/2014/main" id="{FE6B7E95-AE76-2627-F85E-3F888F3B90D2}"/>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297C566-CCED-8537-FFD1-C978DFFD024F}"/>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9551FABF-F2DC-539D-5A4C-1A9A38586BDD}"/>
              </a:ext>
            </a:extLst>
          </p:cNvPr>
          <p:cNvGrpSpPr/>
          <p:nvPr/>
        </p:nvGrpSpPr>
        <p:grpSpPr>
          <a:xfrm>
            <a:off x="407368" y="2348880"/>
            <a:ext cx="8868661" cy="3570391"/>
            <a:chOff x="2711621" y="2305054"/>
            <a:chExt cx="8868661" cy="3570391"/>
          </a:xfrm>
        </p:grpSpPr>
        <p:sp>
          <p:nvSpPr>
            <p:cNvPr id="7" name="Rectangle 6">
              <a:extLst>
                <a:ext uri="{FF2B5EF4-FFF2-40B4-BE49-F238E27FC236}">
                  <a16:creationId xmlns:a16="http://schemas.microsoft.com/office/drawing/2014/main" id="{164EB47B-49D5-7CAD-67D6-034C119A9A14}"/>
                </a:ext>
              </a:extLst>
            </p:cNvPr>
            <p:cNvSpPr/>
            <p:nvPr/>
          </p:nvSpPr>
          <p:spPr>
            <a:xfrm>
              <a:off x="2711624" y="2632078"/>
              <a:ext cx="8868658" cy="324336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showmacs</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port no mac </a:t>
              </a:r>
              <a:r>
                <a:rPr lang="en-US" kern="0" dirty="0" err="1">
                  <a:solidFill>
                    <a:prstClr val="white"/>
                  </a:solidFill>
                  <a:latin typeface="Lucida Console" panose="020B0609040504020204" pitchFamily="49" charset="0"/>
                </a:rPr>
                <a:t>addr</a:t>
              </a:r>
              <a:r>
                <a:rPr lang="en-US" kern="0" dirty="0">
                  <a:solidFill>
                    <a:prstClr val="white"/>
                  </a:solidFill>
                  <a:latin typeface="Lucida Console" panose="020B0609040504020204" pitchFamily="49" charset="0"/>
                </a:rPr>
                <a:t>                is local?       ageing timer</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00:00:00:00:00:01       no                18.54</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endParaRPr lang="it-IT"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C1BC76A2-86B2-4231-2CAC-25C5A7B74109}"/>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60AE92C-90B7-E4E3-3B09-F9DAC7EEE44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D47E77FF-E42E-3E3E-322F-4E2BB1AC6B67}"/>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F813C2F-7F12-F89C-53A8-F53182D4D28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0F186AB-A5EB-9806-C490-061AE4677BCD}"/>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27EBD260-1C8E-3ACE-C326-2C1BFB01FF8D}"/>
              </a:ext>
            </a:extLst>
          </p:cNvPr>
          <p:cNvSpPr>
            <a:spLocks noChangeArrowheads="1"/>
          </p:cNvSpPr>
          <p:nvPr/>
        </p:nvSpPr>
        <p:spPr bwMode="auto">
          <a:xfrm>
            <a:off x="9478255" y="2063629"/>
            <a:ext cx="2607636" cy="1143000"/>
          </a:xfrm>
          <a:prstGeom prst="wedgeRoundRectCallout">
            <a:avLst>
              <a:gd name="adj1" fmla="val -250271"/>
              <a:gd name="adj2" fmla="val 5945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MAC address of pc1 has been learnt</a:t>
            </a:r>
          </a:p>
        </p:txBody>
      </p:sp>
      <p:sp>
        <p:nvSpPr>
          <p:cNvPr id="14" name="AutoShape 34">
            <a:extLst>
              <a:ext uri="{FF2B5EF4-FFF2-40B4-BE49-F238E27FC236}">
                <a16:creationId xmlns:a16="http://schemas.microsoft.com/office/drawing/2014/main" id="{E6B6A8DD-370D-BCEA-2182-A8E09DC46E83}"/>
              </a:ext>
            </a:extLst>
          </p:cNvPr>
          <p:cNvSpPr>
            <a:spLocks noChangeArrowheads="1"/>
          </p:cNvSpPr>
          <p:nvPr/>
        </p:nvSpPr>
        <p:spPr bwMode="auto">
          <a:xfrm>
            <a:off x="9482940" y="3461112"/>
            <a:ext cx="2607636" cy="2818200"/>
          </a:xfrm>
          <a:prstGeom prst="wedgeRoundRectCallout">
            <a:avLst>
              <a:gd name="adj1" fmla="val -101691"/>
              <a:gd name="adj2" fmla="val -4959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this timer always increases, showing how long the entry has been in the FDB</a:t>
            </a:r>
          </a:p>
        </p:txBody>
      </p:sp>
    </p:spTree>
    <p:extLst>
      <p:ext uri="{BB962C8B-B14F-4D97-AF65-F5344CB8AC3E}">
        <p14:creationId xmlns:p14="http://schemas.microsoft.com/office/powerpoint/2010/main" val="7870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2451-30E2-8AF1-F4AD-2857CB94040A}"/>
              </a:ext>
            </a:extLst>
          </p:cNvPr>
          <p:cNvSpPr>
            <a:spLocks noGrp="1"/>
          </p:cNvSpPr>
          <p:nvPr>
            <p:ph type="title"/>
          </p:nvPr>
        </p:nvSpPr>
        <p:spPr/>
        <p:txBody>
          <a:bodyPr/>
          <a:lstStyle/>
          <a:p>
            <a:r>
              <a:rPr lang="en-GB" dirty="0"/>
              <a:t>bridge ageing time</a:t>
            </a:r>
          </a:p>
        </p:txBody>
      </p:sp>
      <p:sp>
        <p:nvSpPr>
          <p:cNvPr id="3" name="Content Placeholder 2">
            <a:extLst>
              <a:ext uri="{FF2B5EF4-FFF2-40B4-BE49-F238E27FC236}">
                <a16:creationId xmlns:a16="http://schemas.microsoft.com/office/drawing/2014/main" id="{6BBB0914-9367-2194-EE45-AF3107EE0F48}"/>
              </a:ext>
            </a:extLst>
          </p:cNvPr>
          <p:cNvSpPr>
            <a:spLocks noGrp="1"/>
          </p:cNvSpPr>
          <p:nvPr>
            <p:ph idx="1"/>
          </p:nvPr>
        </p:nvSpPr>
        <p:spPr/>
        <p:txBody>
          <a:bodyPr/>
          <a:lstStyle/>
          <a:p>
            <a:r>
              <a:rPr lang="en-US" altLang="it-IT" sz="3200" dirty="0"/>
              <a:t>the "ageing timer" of the previous slide always increases, showing how long the entry has been in the FDB</a:t>
            </a:r>
          </a:p>
          <a:p>
            <a:r>
              <a:rPr lang="en-US" dirty="0"/>
              <a:t>eventually, the entry expires and simply disappears</a:t>
            </a:r>
            <a:endParaRPr lang="en-GB" dirty="0"/>
          </a:p>
        </p:txBody>
      </p:sp>
      <p:sp>
        <p:nvSpPr>
          <p:cNvPr id="4" name="Date Placeholder 3">
            <a:extLst>
              <a:ext uri="{FF2B5EF4-FFF2-40B4-BE49-F238E27FC236}">
                <a16:creationId xmlns:a16="http://schemas.microsoft.com/office/drawing/2014/main" id="{BAF2FB71-5BF5-E7AB-AA00-8C1D21674F34}"/>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D388309-6A80-C505-9493-4928ACBF9C07}"/>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02976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3665-A27E-CAEB-B4CB-180EA0E823D8}"/>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827920B-EE7C-AB6E-D5ED-5B913E35C36C}"/>
              </a:ext>
            </a:extLst>
          </p:cNvPr>
          <p:cNvSpPr>
            <a:spLocks noGrp="1"/>
          </p:cNvSpPr>
          <p:nvPr>
            <p:ph idx="1"/>
          </p:nvPr>
        </p:nvSpPr>
        <p:spPr/>
        <p:txBody>
          <a:bodyPr/>
          <a:lstStyle/>
          <a:p>
            <a:r>
              <a:rPr lang="en-GB" dirty="0"/>
              <a:t>why, after the above experiment, in the FDB there is no entry for pc2?</a:t>
            </a:r>
          </a:p>
          <a:p>
            <a:r>
              <a:rPr lang="en-GB" dirty="0"/>
              <a:t>try to sniff from pc3 while sending the packet from pc1 to pc2, what happens?</a:t>
            </a:r>
          </a:p>
          <a:p>
            <a:r>
              <a:rPr lang="en-GB" dirty="0"/>
              <a:t>send a "reply" packet from pc2, how the FDB changes?</a:t>
            </a:r>
          </a:p>
          <a:p>
            <a:r>
              <a:rPr lang="en-GB" dirty="0"/>
              <a:t>try again to sniff from pc3 while sending the packet from pc1 to pc2, is the result the same?</a:t>
            </a:r>
          </a:p>
          <a:p>
            <a:r>
              <a:rPr lang="en-GB" dirty="0"/>
              <a:t>try to send packets with the wrong source address</a:t>
            </a:r>
          </a:p>
        </p:txBody>
      </p:sp>
      <p:sp>
        <p:nvSpPr>
          <p:cNvPr id="4" name="Date Placeholder 3">
            <a:extLst>
              <a:ext uri="{FF2B5EF4-FFF2-40B4-BE49-F238E27FC236}">
                <a16:creationId xmlns:a16="http://schemas.microsoft.com/office/drawing/2014/main" id="{CB4640CE-A87D-0E25-B5C0-10A8BC0C972C}"/>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CF9C69A4-3B91-176B-4CEA-C2F9CB8C22E2}"/>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243495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4C51CB94-FCB3-6A84-69D9-DB42D0BC0782}"/>
              </a:ext>
            </a:extLst>
          </p:cNvPr>
          <p:cNvSpPr>
            <a:spLocks noGrp="1" noChangeArrowheads="1"/>
          </p:cNvSpPr>
          <p:nvPr>
            <p:ph type="title"/>
          </p:nvPr>
        </p:nvSpPr>
        <p:spPr/>
        <p:txBody>
          <a:bodyPr/>
          <a:lstStyle/>
          <a:p>
            <a:pPr eaLnBrk="1" hangingPunct="1"/>
            <a:r>
              <a:rPr lang="en-GB" altLang="it-IT" noProof="0" dirty="0"/>
              <a:t>copyright notice</a:t>
            </a:r>
          </a:p>
        </p:txBody>
      </p:sp>
      <p:sp>
        <p:nvSpPr>
          <p:cNvPr id="16388" name="Rectangle 3">
            <a:extLst>
              <a:ext uri="{FF2B5EF4-FFF2-40B4-BE49-F238E27FC236}">
                <a16:creationId xmlns:a16="http://schemas.microsoft.com/office/drawing/2014/main" id="{0BB8F1BA-BF5B-B068-2494-A8288784004B}"/>
              </a:ext>
            </a:extLst>
          </p:cNvPr>
          <p:cNvSpPr>
            <a:spLocks noGrp="1" noChangeArrowheads="1"/>
          </p:cNvSpPr>
          <p:nvPr>
            <p:ph idx="1"/>
          </p:nvPr>
        </p:nvSpPr>
        <p:spPr/>
        <p:txBody>
          <a:bodyPr/>
          <a:lstStyle/>
          <a:p>
            <a:pPr eaLnBrk="1" hangingPunct="1">
              <a:lnSpc>
                <a:spcPct val="80000"/>
              </a:lnSpc>
            </a:pPr>
            <a:r>
              <a:rPr lang="en-GB" altLang="it-IT" sz="1800" noProof="0" dirty="0"/>
              <a:t>All the pages/slides in this presentation, including but not limited to, images, photos, animations, videos, sounds, music, and text (hereby referred to as “material”) are protected by copyright.</a:t>
            </a:r>
          </a:p>
          <a:p>
            <a:pPr eaLnBrk="1" hangingPunct="1">
              <a:lnSpc>
                <a:spcPct val="80000"/>
              </a:lnSpc>
            </a:pPr>
            <a:r>
              <a:rPr lang="en-GB" altLang="it-IT" sz="1800" noProof="0" dirty="0"/>
              <a:t>This material, with the exception of some multimedia elements licensed by other organizations, is property of the authors and/or organizations appearing in the first slide.</a:t>
            </a:r>
          </a:p>
          <a:p>
            <a:pPr eaLnBrk="1" hangingPunct="1">
              <a:lnSpc>
                <a:spcPct val="80000"/>
              </a:lnSpc>
            </a:pPr>
            <a:r>
              <a:rPr lang="en-GB" altLang="it-IT" sz="1800" noProof="0" dirty="0"/>
              <a:t>This material, or its parts, can be reproduced and used for didactical purposes within universities and schools, provided that this happens for non-profit purposes.</a:t>
            </a:r>
          </a:p>
          <a:p>
            <a:pPr eaLnBrk="1" hangingPunct="1">
              <a:lnSpc>
                <a:spcPct val="80000"/>
              </a:lnSpc>
            </a:pPr>
            <a:r>
              <a:rPr lang="en-GB" altLang="it-IT" sz="1800" noProof="0" dirty="0"/>
              <a:t>Information contained in this material cannot be used within network design projects or other products of any kind.</a:t>
            </a:r>
          </a:p>
          <a:p>
            <a:pPr eaLnBrk="1" hangingPunct="1">
              <a:lnSpc>
                <a:spcPct val="80000"/>
              </a:lnSpc>
            </a:pPr>
            <a:r>
              <a:rPr lang="en-GB" altLang="it-IT" sz="1800" noProof="0" dirty="0"/>
              <a:t>Any other use is prohibited, unless explicitly authorized by the authors on the basis of an explicit agreement.</a:t>
            </a:r>
          </a:p>
          <a:p>
            <a:pPr eaLnBrk="1" hangingPunct="1">
              <a:lnSpc>
                <a:spcPct val="80000"/>
              </a:lnSpc>
            </a:pPr>
            <a:r>
              <a:rPr lang="en-GB" altLang="it-IT" sz="1800" noProof="0" dirty="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en-GB" altLang="it-IT" sz="1800" noProof="0" dirty="0"/>
              <a:t>This copyright notice must always be redistributed together with the material, or its portions.</a:t>
            </a:r>
          </a:p>
        </p:txBody>
      </p:sp>
      <p:sp>
        <p:nvSpPr>
          <p:cNvPr id="4" name="Segnaposto data 3">
            <a:extLst>
              <a:ext uri="{FF2B5EF4-FFF2-40B4-BE49-F238E27FC236}">
                <a16:creationId xmlns:a16="http://schemas.microsoft.com/office/drawing/2014/main" id="{F5014F31-21C6-81CE-A16E-38D99B271EC1}"/>
              </a:ext>
            </a:extLst>
          </p:cNvPr>
          <p:cNvSpPr>
            <a:spLocks noGrp="1"/>
          </p:cNvSpPr>
          <p:nvPr>
            <p:ph type="dt" sz="half" idx="10"/>
          </p:nvPr>
        </p:nvSpPr>
        <p:spPr/>
        <p:txBody>
          <a:bodyPr/>
          <a:lstStyle/>
          <a:p>
            <a:pPr>
              <a:defRPr/>
            </a:pPr>
            <a:r>
              <a:rPr lang="it-IT" altLang="it-IT"/>
              <a:t>last update: Oct 2023</a:t>
            </a:r>
          </a:p>
        </p:txBody>
      </p:sp>
      <p:sp>
        <p:nvSpPr>
          <p:cNvPr id="5" name="Segnaposto piè di pagina 4">
            <a:extLst>
              <a:ext uri="{FF2B5EF4-FFF2-40B4-BE49-F238E27FC236}">
                <a16:creationId xmlns:a16="http://schemas.microsoft.com/office/drawing/2014/main" id="{2B1B62DF-32F6-8B6E-D291-C6D7EA6B809F}"/>
              </a:ext>
            </a:extLst>
          </p:cNvPr>
          <p:cNvSpPr>
            <a:spLocks noGrp="1"/>
          </p:cNvSpPr>
          <p:nvPr>
            <p:ph type="ftr" sz="quarter" idx="11"/>
          </p:nvPr>
        </p:nvSpPr>
        <p:spPr/>
        <p:txBody>
          <a:bodyPr/>
          <a:lstStyle/>
          <a:p>
            <a:pPr>
              <a:defRPr/>
            </a:pPr>
            <a:r>
              <a:rPr lang="it-IT" altLang="it-IT"/>
              <a:t>kathara – [ lab: one bridge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45">
            <a:extLst>
              <a:ext uri="{FF2B5EF4-FFF2-40B4-BE49-F238E27FC236}">
                <a16:creationId xmlns:a16="http://schemas.microsoft.com/office/drawing/2014/main" id="{485C2A12-C75D-B576-DC60-BEADE5A36484}"/>
              </a:ext>
            </a:extLst>
          </p:cNvPr>
          <p:cNvSpPr>
            <a:spLocks noGrp="1" noChangeArrowheads="1"/>
          </p:cNvSpPr>
          <p:nvPr>
            <p:ph type="title"/>
          </p:nvPr>
        </p:nvSpPr>
        <p:spPr/>
        <p:txBody>
          <a:bodyPr/>
          <a:lstStyle/>
          <a:p>
            <a:pPr eaLnBrk="1" hangingPunct="1"/>
            <a:r>
              <a:rPr lang="en-GB" altLang="it-IT" noProof="0" dirty="0"/>
              <a:t>network topology</a:t>
            </a:r>
          </a:p>
        </p:txBody>
      </p:sp>
      <p:sp>
        <p:nvSpPr>
          <p:cNvPr id="20" name="Segnaposto data 2">
            <a:extLst>
              <a:ext uri="{FF2B5EF4-FFF2-40B4-BE49-F238E27FC236}">
                <a16:creationId xmlns:a16="http://schemas.microsoft.com/office/drawing/2014/main" id="{C37B855B-D10C-E814-DD93-A0D53066CA33}"/>
              </a:ext>
            </a:extLst>
          </p:cNvPr>
          <p:cNvSpPr>
            <a:spLocks noGrp="1"/>
          </p:cNvSpPr>
          <p:nvPr>
            <p:ph type="dt" sz="half" idx="10"/>
          </p:nvPr>
        </p:nvSpPr>
        <p:spPr/>
        <p:txBody>
          <a:bodyPr/>
          <a:lstStyle/>
          <a:p>
            <a:pPr>
              <a:defRPr/>
            </a:pPr>
            <a:r>
              <a:rPr lang="it-IT" altLang="it-IT"/>
              <a:t>last update: Oct 2023</a:t>
            </a:r>
          </a:p>
        </p:txBody>
      </p:sp>
      <p:sp>
        <p:nvSpPr>
          <p:cNvPr id="21" name="Segnaposto piè di pagina 3">
            <a:extLst>
              <a:ext uri="{FF2B5EF4-FFF2-40B4-BE49-F238E27FC236}">
                <a16:creationId xmlns:a16="http://schemas.microsoft.com/office/drawing/2014/main" id="{46378394-FE4C-C0DA-CF5F-39C21EA47037}"/>
              </a:ext>
            </a:extLst>
          </p:cNvPr>
          <p:cNvSpPr>
            <a:spLocks noGrp="1"/>
          </p:cNvSpPr>
          <p:nvPr>
            <p:ph type="ftr" sz="quarter" idx="11"/>
          </p:nvPr>
        </p:nvSpPr>
        <p:spPr/>
        <p:txBody>
          <a:bodyPr/>
          <a:lstStyle/>
          <a:p>
            <a:pPr>
              <a:defRPr/>
            </a:pPr>
            <a:r>
              <a:rPr lang="it-IT" altLang="it-IT"/>
              <a:t>kathara – [ lab: one bridge ]</a:t>
            </a:r>
          </a:p>
        </p:txBody>
      </p:sp>
      <p:sp>
        <p:nvSpPr>
          <p:cNvPr id="18439" name="Text Box 9">
            <a:extLst>
              <a:ext uri="{FF2B5EF4-FFF2-40B4-BE49-F238E27FC236}">
                <a16:creationId xmlns:a16="http://schemas.microsoft.com/office/drawing/2014/main" id="{CF37272F-F12E-5792-9C1D-E68F24F37670}"/>
              </a:ext>
            </a:extLst>
          </p:cNvPr>
          <p:cNvSpPr txBox="1">
            <a:spLocks noChangeArrowheads="1"/>
          </p:cNvSpPr>
          <p:nvPr/>
        </p:nvSpPr>
        <p:spPr bwMode="auto">
          <a:xfrm>
            <a:off x="7082885" y="2903269"/>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latin typeface="Arial" panose="020B0604020202020204" pitchFamily="34" charset="0"/>
                <a:cs typeface="Arial" panose="020B0604020202020204" pitchFamily="34" charset="0"/>
              </a:rPr>
              <a:t>eth3</a:t>
            </a:r>
          </a:p>
        </p:txBody>
      </p:sp>
      <p:sp>
        <p:nvSpPr>
          <p:cNvPr id="18445" name="Text Box 16">
            <a:extLst>
              <a:ext uri="{FF2B5EF4-FFF2-40B4-BE49-F238E27FC236}">
                <a16:creationId xmlns:a16="http://schemas.microsoft.com/office/drawing/2014/main" id="{80274F87-6D63-E397-4F22-E1E9148B24FD}"/>
              </a:ext>
            </a:extLst>
          </p:cNvPr>
          <p:cNvSpPr txBox="1">
            <a:spLocks noChangeArrowheads="1"/>
          </p:cNvSpPr>
          <p:nvPr/>
        </p:nvSpPr>
        <p:spPr bwMode="auto">
          <a:xfrm>
            <a:off x="4589871" y="2930259"/>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46" name="Text Box 17">
            <a:extLst>
              <a:ext uri="{FF2B5EF4-FFF2-40B4-BE49-F238E27FC236}">
                <a16:creationId xmlns:a16="http://schemas.microsoft.com/office/drawing/2014/main" id="{D1D08B49-A51A-E67F-91EB-4902AFC1C8F7}"/>
              </a:ext>
            </a:extLst>
          </p:cNvPr>
          <p:cNvSpPr txBox="1">
            <a:spLocks noChangeArrowheads="1"/>
          </p:cNvSpPr>
          <p:nvPr/>
        </p:nvSpPr>
        <p:spPr bwMode="auto">
          <a:xfrm>
            <a:off x="4840139" y="3813222"/>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eth1</a:t>
            </a:r>
          </a:p>
        </p:txBody>
      </p:sp>
      <p:sp>
        <p:nvSpPr>
          <p:cNvPr id="18448" name="Text Box 17">
            <a:extLst>
              <a:ext uri="{FF2B5EF4-FFF2-40B4-BE49-F238E27FC236}">
                <a16:creationId xmlns:a16="http://schemas.microsoft.com/office/drawing/2014/main" id="{B54196C1-113C-45B1-D72F-25B3F162CD20}"/>
              </a:ext>
            </a:extLst>
          </p:cNvPr>
          <p:cNvSpPr txBox="1">
            <a:spLocks noChangeArrowheads="1"/>
          </p:cNvSpPr>
          <p:nvPr/>
        </p:nvSpPr>
        <p:spPr bwMode="auto">
          <a:xfrm>
            <a:off x="6593430" y="3835506"/>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eth2</a:t>
            </a:r>
          </a:p>
        </p:txBody>
      </p:sp>
      <p:sp>
        <p:nvSpPr>
          <p:cNvPr id="18449" name="Text Box 16">
            <a:extLst>
              <a:ext uri="{FF2B5EF4-FFF2-40B4-BE49-F238E27FC236}">
                <a16:creationId xmlns:a16="http://schemas.microsoft.com/office/drawing/2014/main" id="{FA9D1D0E-A5EE-207C-4227-4B3BCA5D5AB2}"/>
              </a:ext>
            </a:extLst>
          </p:cNvPr>
          <p:cNvSpPr txBox="1">
            <a:spLocks noChangeArrowheads="1"/>
          </p:cNvSpPr>
          <p:nvPr/>
        </p:nvSpPr>
        <p:spPr bwMode="auto">
          <a:xfrm>
            <a:off x="2401856" y="1803401"/>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0" name="Text Box 16">
            <a:extLst>
              <a:ext uri="{FF2B5EF4-FFF2-40B4-BE49-F238E27FC236}">
                <a16:creationId xmlns:a16="http://schemas.microsoft.com/office/drawing/2014/main" id="{DDC5271A-FD6C-7BB9-4FC2-92F0DA520AC4}"/>
              </a:ext>
            </a:extLst>
          </p:cNvPr>
          <p:cNvSpPr txBox="1">
            <a:spLocks noChangeArrowheads="1"/>
          </p:cNvSpPr>
          <p:nvPr/>
        </p:nvSpPr>
        <p:spPr bwMode="auto">
          <a:xfrm>
            <a:off x="2531482" y="3833555"/>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1" name="Text Box 16">
            <a:extLst>
              <a:ext uri="{FF2B5EF4-FFF2-40B4-BE49-F238E27FC236}">
                <a16:creationId xmlns:a16="http://schemas.microsoft.com/office/drawing/2014/main" id="{4C9E0AC1-18B6-B6EE-6702-61B46AAD8A6A}"/>
              </a:ext>
            </a:extLst>
          </p:cNvPr>
          <p:cNvSpPr txBox="1">
            <a:spLocks noChangeArrowheads="1"/>
          </p:cNvSpPr>
          <p:nvPr/>
        </p:nvSpPr>
        <p:spPr bwMode="auto">
          <a:xfrm>
            <a:off x="9112539" y="3836896"/>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2" name="Text Box 16">
            <a:extLst>
              <a:ext uri="{FF2B5EF4-FFF2-40B4-BE49-F238E27FC236}">
                <a16:creationId xmlns:a16="http://schemas.microsoft.com/office/drawing/2014/main" id="{67929729-88D9-4B6E-A936-FC46065A53F0}"/>
              </a:ext>
            </a:extLst>
          </p:cNvPr>
          <p:cNvSpPr txBox="1">
            <a:spLocks noChangeArrowheads="1"/>
          </p:cNvSpPr>
          <p:nvPr/>
        </p:nvSpPr>
        <p:spPr bwMode="auto">
          <a:xfrm>
            <a:off x="9272215" y="1887351"/>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3" name="Text Box 27">
            <a:extLst>
              <a:ext uri="{FF2B5EF4-FFF2-40B4-BE49-F238E27FC236}">
                <a16:creationId xmlns:a16="http://schemas.microsoft.com/office/drawing/2014/main" id="{FDA573EE-B52F-BA87-BD38-A8EDF6324F96}"/>
              </a:ext>
            </a:extLst>
          </p:cNvPr>
          <p:cNvSpPr txBox="1">
            <a:spLocks noChangeArrowheads="1"/>
          </p:cNvSpPr>
          <p:nvPr/>
        </p:nvSpPr>
        <p:spPr bwMode="auto">
          <a:xfrm>
            <a:off x="3920777" y="2153256"/>
            <a:ext cx="461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dirty="0"/>
              <a:t>A</a:t>
            </a:r>
            <a:endParaRPr lang="it-IT" altLang="it-IT" sz="2000" dirty="0"/>
          </a:p>
        </p:txBody>
      </p:sp>
      <p:sp>
        <p:nvSpPr>
          <p:cNvPr id="18454" name="Text Box 27">
            <a:extLst>
              <a:ext uri="{FF2B5EF4-FFF2-40B4-BE49-F238E27FC236}">
                <a16:creationId xmlns:a16="http://schemas.microsoft.com/office/drawing/2014/main" id="{424D80E9-723C-6C9D-0597-FD9510B8F9BF}"/>
              </a:ext>
            </a:extLst>
          </p:cNvPr>
          <p:cNvSpPr txBox="1">
            <a:spLocks noChangeArrowheads="1"/>
          </p:cNvSpPr>
          <p:nvPr/>
        </p:nvSpPr>
        <p:spPr bwMode="auto">
          <a:xfrm>
            <a:off x="3576161" y="4349086"/>
            <a:ext cx="4667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dirty="0"/>
              <a:t>B</a:t>
            </a:r>
          </a:p>
        </p:txBody>
      </p:sp>
      <p:sp>
        <p:nvSpPr>
          <p:cNvPr id="18455" name="Text Box 27">
            <a:extLst>
              <a:ext uri="{FF2B5EF4-FFF2-40B4-BE49-F238E27FC236}">
                <a16:creationId xmlns:a16="http://schemas.microsoft.com/office/drawing/2014/main" id="{7B47AB31-3A4C-CE68-7CF4-FFAD66823414}"/>
              </a:ext>
            </a:extLst>
          </p:cNvPr>
          <p:cNvSpPr txBox="1">
            <a:spLocks noChangeArrowheads="1"/>
          </p:cNvSpPr>
          <p:nvPr/>
        </p:nvSpPr>
        <p:spPr bwMode="auto">
          <a:xfrm>
            <a:off x="8149116" y="3776360"/>
            <a:ext cx="466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None/>
            </a:pPr>
            <a:r>
              <a:rPr lang="it-IT" altLang="it-IT" b="1" dirty="0"/>
              <a:t>C</a:t>
            </a:r>
          </a:p>
        </p:txBody>
      </p:sp>
      <p:sp>
        <p:nvSpPr>
          <p:cNvPr id="18456" name="Text Box 27">
            <a:extLst>
              <a:ext uri="{FF2B5EF4-FFF2-40B4-BE49-F238E27FC236}">
                <a16:creationId xmlns:a16="http://schemas.microsoft.com/office/drawing/2014/main" id="{6DD11943-D604-8E33-638B-16D80FE374E5}"/>
              </a:ext>
            </a:extLst>
          </p:cNvPr>
          <p:cNvSpPr txBox="1">
            <a:spLocks noChangeArrowheads="1"/>
          </p:cNvSpPr>
          <p:nvPr/>
        </p:nvSpPr>
        <p:spPr bwMode="auto">
          <a:xfrm>
            <a:off x="8076673" y="2323119"/>
            <a:ext cx="4953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None/>
            </a:pPr>
            <a:r>
              <a:rPr lang="it-IT" altLang="it-IT" b="1" dirty="0"/>
              <a:t>D</a:t>
            </a:r>
          </a:p>
        </p:txBody>
      </p:sp>
      <p:cxnSp>
        <p:nvCxnSpPr>
          <p:cNvPr id="6" name="Connector: Elbow 5">
            <a:extLst>
              <a:ext uri="{FF2B5EF4-FFF2-40B4-BE49-F238E27FC236}">
                <a16:creationId xmlns:a16="http://schemas.microsoft.com/office/drawing/2014/main" id="{37B7C272-BE21-B244-1353-1BEA6A23624C}"/>
              </a:ext>
            </a:extLst>
          </p:cNvPr>
          <p:cNvCxnSpPr>
            <a:cxnSpLocks/>
          </p:cNvCxnSpPr>
          <p:nvPr/>
        </p:nvCxnSpPr>
        <p:spPr>
          <a:xfrm>
            <a:off x="2351584" y="2265363"/>
            <a:ext cx="3011675" cy="1099868"/>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4B64AC71-BF4B-CAD0-59BE-B90141E71E14}"/>
              </a:ext>
            </a:extLst>
          </p:cNvPr>
          <p:cNvCxnSpPr/>
          <p:nvPr/>
        </p:nvCxnSpPr>
        <p:spPr>
          <a:xfrm flipV="1">
            <a:off x="2461320" y="3708352"/>
            <a:ext cx="2928930" cy="590507"/>
          </a:xfrm>
          <a:prstGeom prst="bentConnector3">
            <a:avLst>
              <a:gd name="adj1" fmla="val 111380"/>
            </a:avLst>
          </a:prstGeom>
          <a:ln w="38100"/>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D2DC7747-9EEB-9EBE-58E9-15C953C624F5}"/>
              </a:ext>
            </a:extLst>
          </p:cNvPr>
          <p:cNvCxnSpPr/>
          <p:nvPr/>
        </p:nvCxnSpPr>
        <p:spPr>
          <a:xfrm rot="10800000" flipV="1">
            <a:off x="7087506" y="2323119"/>
            <a:ext cx="2968934" cy="1042112"/>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B4532BC6-DCAA-3BB1-70E5-66028C50E983}"/>
              </a:ext>
            </a:extLst>
          </p:cNvPr>
          <p:cNvCxnSpPr>
            <a:cxnSpLocks/>
          </p:cNvCxnSpPr>
          <p:nvPr/>
        </p:nvCxnSpPr>
        <p:spPr>
          <a:xfrm>
            <a:off x="6567638" y="3809319"/>
            <a:ext cx="3548149" cy="527163"/>
          </a:xfrm>
          <a:prstGeom prst="bentConnector3">
            <a:avLst>
              <a:gd name="adj1" fmla="val 209"/>
            </a:avLst>
          </a:prstGeom>
          <a:ln w="38100"/>
        </p:spPr>
        <p:style>
          <a:lnRef idx="1">
            <a:schemeClr val="dk1"/>
          </a:lnRef>
          <a:fillRef idx="0">
            <a:schemeClr val="dk1"/>
          </a:fillRef>
          <a:effectRef idx="0">
            <a:schemeClr val="dk1"/>
          </a:effectRef>
          <a:fontRef idx="minor">
            <a:schemeClr val="tx1"/>
          </a:fontRef>
        </p:style>
      </p:cxnSp>
      <p:grpSp>
        <p:nvGrpSpPr>
          <p:cNvPr id="2" name="Gruppo 1">
            <a:extLst>
              <a:ext uri="{FF2B5EF4-FFF2-40B4-BE49-F238E27FC236}">
                <a16:creationId xmlns:a16="http://schemas.microsoft.com/office/drawing/2014/main" id="{B09E9484-6833-C559-69CF-9CE298EF5097}"/>
              </a:ext>
            </a:extLst>
          </p:cNvPr>
          <p:cNvGrpSpPr/>
          <p:nvPr/>
        </p:nvGrpSpPr>
        <p:grpSpPr>
          <a:xfrm>
            <a:off x="5253478" y="3359587"/>
            <a:ext cx="1732065" cy="508591"/>
            <a:chOff x="8260878" y="2988208"/>
            <a:chExt cx="592485" cy="173973"/>
          </a:xfrm>
        </p:grpSpPr>
        <p:sp>
          <p:nvSpPr>
            <p:cNvPr id="3" name="Rectangle 258">
              <a:extLst>
                <a:ext uri="{FF2B5EF4-FFF2-40B4-BE49-F238E27FC236}">
                  <a16:creationId xmlns:a16="http://schemas.microsoft.com/office/drawing/2014/main" id="{05310AC1-A515-8D8B-5709-5779442649EB}"/>
                </a:ext>
              </a:extLst>
            </p:cNvPr>
            <p:cNvSpPr>
              <a:spLocks noChangeAspect="1" noChangeArrowheads="1"/>
            </p:cNvSpPr>
            <p:nvPr/>
          </p:nvSpPr>
          <p:spPr bwMode="auto">
            <a:xfrm>
              <a:off x="8260878" y="2988208"/>
              <a:ext cx="592485" cy="173973"/>
            </a:xfrm>
            <a:prstGeom prst="rect">
              <a:avLst/>
            </a:prstGeom>
            <a:solidFill>
              <a:srgbClr val="FFFFFF"/>
            </a:solidFill>
            <a:ln>
              <a:noFill/>
            </a:ln>
            <a:effectLst/>
            <a:scene3d>
              <a:camera prst="legacyObliqueTopRight">
                <a:rot lat="600000" lon="0" rev="0"/>
              </a:camera>
              <a:lightRig rig="legacyFlat3" dir="r"/>
            </a:scene3d>
            <a:sp3d extrusionH="354000" prstMaterial="legacyMetal">
              <a:bevelT w="13500" h="13500" prst="angle"/>
              <a:bevelB w="13500" h="13500" prst="angle"/>
              <a:extrusionClr>
                <a:srgbClr val="FFFFFF"/>
              </a:extrusionClr>
              <a:contourClr>
                <a:srgbClr val="FFFFFF"/>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73025" tIns="36511" rIns="73025" bIns="36511" numCol="1" anchor="ctr" anchorCtr="0" compatLnSpc="1">
              <a:prstTxWarp prst="textNoShape">
                <a:avLst/>
              </a:prstTxWarp>
              <a:flatTx/>
            </a:bodyPr>
            <a:lstStyle/>
            <a:p>
              <a:endParaRPr lang="it-IT"/>
            </a:p>
          </p:txBody>
        </p:sp>
        <p:sp>
          <p:nvSpPr>
            <p:cNvPr id="4" name="WordArt 257">
              <a:extLst>
                <a:ext uri="{FF2B5EF4-FFF2-40B4-BE49-F238E27FC236}">
                  <a16:creationId xmlns:a16="http://schemas.microsoft.com/office/drawing/2014/main" id="{76B27C86-3588-CA39-98A5-D79551CBC601}"/>
                </a:ext>
              </a:extLst>
            </p:cNvPr>
            <p:cNvSpPr/>
            <p:nvPr/>
          </p:nvSpPr>
          <p:spPr bwMode="auto">
            <a:xfrm>
              <a:off x="8278659" y="3023130"/>
              <a:ext cx="556923" cy="10413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0"/>
                </a:avLst>
              </a:prstTxWarp>
            </a:bodyPr>
            <a:lstStyle/>
            <a:p>
              <a:pPr algn="ctr" rtl="0">
                <a:buNone/>
              </a:pPr>
              <a:r>
                <a:rPr lang="it-IT" sz="1000" kern="10" spc="0" dirty="0">
                  <a:ln w="9525">
                    <a:solidFill>
                      <a:srgbClr val="FFFFFF"/>
                    </a:solidFill>
                    <a:round/>
                    <a:headEnd/>
                    <a:tailEnd/>
                  </a:ln>
                  <a:solidFill>
                    <a:srgbClr val="FFFFFF"/>
                  </a:solidFill>
                  <a:effectLst/>
                  <a:latin typeface="Tahoma" panose="020B0604030504040204" pitchFamily="34" charset="0"/>
                  <a:ea typeface="Tahoma" panose="020B0604030504040204" pitchFamily="34" charset="0"/>
                  <a:cs typeface="Tahoma" panose="020B0604030504040204" pitchFamily="34" charset="0"/>
                </a:rPr>
                <a:t>  b1  </a:t>
              </a:r>
            </a:p>
          </p:txBody>
        </p:sp>
      </p:grpSp>
      <p:grpSp>
        <p:nvGrpSpPr>
          <p:cNvPr id="5" name="Group 4">
            <a:extLst>
              <a:ext uri="{FF2B5EF4-FFF2-40B4-BE49-F238E27FC236}">
                <a16:creationId xmlns:a16="http://schemas.microsoft.com/office/drawing/2014/main" id="{22D4F49C-868B-B274-132F-C819E3E346EF}"/>
              </a:ext>
            </a:extLst>
          </p:cNvPr>
          <p:cNvGrpSpPr/>
          <p:nvPr/>
        </p:nvGrpSpPr>
        <p:grpSpPr>
          <a:xfrm>
            <a:off x="1467465" y="1803401"/>
            <a:ext cx="997668" cy="1142999"/>
            <a:chOff x="4018212" y="2164666"/>
            <a:chExt cx="997668" cy="1142999"/>
          </a:xfrm>
        </p:grpSpPr>
        <p:grpSp>
          <p:nvGrpSpPr>
            <p:cNvPr id="7" name="Group 115">
              <a:extLst>
                <a:ext uri="{FF2B5EF4-FFF2-40B4-BE49-F238E27FC236}">
                  <a16:creationId xmlns:a16="http://schemas.microsoft.com/office/drawing/2014/main" id="{E2192E27-A15A-8289-3E9F-C508A3497446}"/>
                </a:ext>
              </a:extLst>
            </p:cNvPr>
            <p:cNvGrpSpPr>
              <a:grpSpLocks noChangeAspect="1"/>
            </p:cNvGrpSpPr>
            <p:nvPr/>
          </p:nvGrpSpPr>
          <p:grpSpPr bwMode="auto">
            <a:xfrm>
              <a:off x="4156188" y="2667637"/>
              <a:ext cx="859692" cy="457718"/>
              <a:chOff x="152" y="612"/>
              <a:chExt cx="879" cy="382"/>
            </a:xfrm>
          </p:grpSpPr>
          <p:sp>
            <p:nvSpPr>
              <p:cNvPr id="36" name="Freeform 124">
                <a:extLst>
                  <a:ext uri="{FF2B5EF4-FFF2-40B4-BE49-F238E27FC236}">
                    <a16:creationId xmlns:a16="http://schemas.microsoft.com/office/drawing/2014/main" id="{04EC8394-4409-350A-57C9-160B708F4EC8}"/>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23">
                <a:extLst>
                  <a:ext uri="{FF2B5EF4-FFF2-40B4-BE49-F238E27FC236}">
                    <a16:creationId xmlns:a16="http://schemas.microsoft.com/office/drawing/2014/main" id="{8AB9D897-EC9C-A0EE-995D-A878759AA655}"/>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Freeform 122">
                <a:extLst>
                  <a:ext uri="{FF2B5EF4-FFF2-40B4-BE49-F238E27FC236}">
                    <a16:creationId xmlns:a16="http://schemas.microsoft.com/office/drawing/2014/main" id="{259A3971-112D-D457-B182-7F2448DE8782}"/>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21">
                <a:extLst>
                  <a:ext uri="{FF2B5EF4-FFF2-40B4-BE49-F238E27FC236}">
                    <a16:creationId xmlns:a16="http://schemas.microsoft.com/office/drawing/2014/main" id="{9E774FBF-B370-36A2-CBA2-1613928361BC}"/>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0" name="Freeform 120">
                <a:extLst>
                  <a:ext uri="{FF2B5EF4-FFF2-40B4-BE49-F238E27FC236}">
                    <a16:creationId xmlns:a16="http://schemas.microsoft.com/office/drawing/2014/main" id="{171B96DF-2410-46A5-7FA1-F1E79AEB304F}"/>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1" name="Line 119">
                <a:extLst>
                  <a:ext uri="{FF2B5EF4-FFF2-40B4-BE49-F238E27FC236}">
                    <a16:creationId xmlns:a16="http://schemas.microsoft.com/office/drawing/2014/main" id="{3AB8CE9B-9E68-95D2-6D80-2E1B67ADD6EF}"/>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2" name="Line 118">
                <a:extLst>
                  <a:ext uri="{FF2B5EF4-FFF2-40B4-BE49-F238E27FC236}">
                    <a16:creationId xmlns:a16="http://schemas.microsoft.com/office/drawing/2014/main" id="{AABB4750-6853-3E7A-5F9D-D1D7D49508A3}"/>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3" name="Line 117">
                <a:extLst>
                  <a:ext uri="{FF2B5EF4-FFF2-40B4-BE49-F238E27FC236}">
                    <a16:creationId xmlns:a16="http://schemas.microsoft.com/office/drawing/2014/main" id="{5BE5CDF2-5DF2-77B5-2925-E9D33ECDC7DD}"/>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4" name="Line 116">
                <a:extLst>
                  <a:ext uri="{FF2B5EF4-FFF2-40B4-BE49-F238E27FC236}">
                    <a16:creationId xmlns:a16="http://schemas.microsoft.com/office/drawing/2014/main" id="{C16DF709-5CC1-761A-08A4-5FA226B61BA2}"/>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8A902EAE-03C5-60C7-210C-97AE3C49DEFC}"/>
                </a:ext>
              </a:extLst>
            </p:cNvPr>
            <p:cNvGrpSpPr>
              <a:grpSpLocks noChangeAspect="1"/>
            </p:cNvGrpSpPr>
            <p:nvPr/>
          </p:nvGrpSpPr>
          <p:grpSpPr bwMode="auto">
            <a:xfrm>
              <a:off x="4219867" y="2164666"/>
              <a:ext cx="709924" cy="720193"/>
              <a:chOff x="217" y="193"/>
              <a:chExt cx="726" cy="600"/>
            </a:xfrm>
          </p:grpSpPr>
          <p:sp>
            <p:nvSpPr>
              <p:cNvPr id="27" name="Freeform 114">
                <a:extLst>
                  <a:ext uri="{FF2B5EF4-FFF2-40B4-BE49-F238E27FC236}">
                    <a16:creationId xmlns:a16="http://schemas.microsoft.com/office/drawing/2014/main" id="{71029043-6912-0E93-1A2B-E90719FF375B}"/>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13">
                <a:extLst>
                  <a:ext uri="{FF2B5EF4-FFF2-40B4-BE49-F238E27FC236}">
                    <a16:creationId xmlns:a16="http://schemas.microsoft.com/office/drawing/2014/main" id="{892500DD-35CB-6486-3A49-67A1A0BC573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Freeform 112">
                <a:extLst>
                  <a:ext uri="{FF2B5EF4-FFF2-40B4-BE49-F238E27FC236}">
                    <a16:creationId xmlns:a16="http://schemas.microsoft.com/office/drawing/2014/main" id="{87E13D18-5C49-81ED-DD30-4C8329062A2F}"/>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11">
                <a:extLst>
                  <a:ext uri="{FF2B5EF4-FFF2-40B4-BE49-F238E27FC236}">
                    <a16:creationId xmlns:a16="http://schemas.microsoft.com/office/drawing/2014/main" id="{CF856A5D-86B8-C035-8BC5-D5EA63DE06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1" name="Freeform 110">
                <a:extLst>
                  <a:ext uri="{FF2B5EF4-FFF2-40B4-BE49-F238E27FC236}">
                    <a16:creationId xmlns:a16="http://schemas.microsoft.com/office/drawing/2014/main" id="{AC68A8E8-840B-25C2-5B5A-BAC1BAA3E89D}"/>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09">
                <a:extLst>
                  <a:ext uri="{FF2B5EF4-FFF2-40B4-BE49-F238E27FC236}">
                    <a16:creationId xmlns:a16="http://schemas.microsoft.com/office/drawing/2014/main" id="{0708AC1A-B73B-0313-831D-A1F9BDBCD3F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Line 108">
                <a:extLst>
                  <a:ext uri="{FF2B5EF4-FFF2-40B4-BE49-F238E27FC236}">
                    <a16:creationId xmlns:a16="http://schemas.microsoft.com/office/drawing/2014/main" id="{C34D93ED-2460-F135-7863-673AB0BAD169}"/>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07">
                <a:extLst>
                  <a:ext uri="{FF2B5EF4-FFF2-40B4-BE49-F238E27FC236}">
                    <a16:creationId xmlns:a16="http://schemas.microsoft.com/office/drawing/2014/main" id="{5C35BE07-72BE-5901-2A2F-11444590A6AC}"/>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Line 106">
                <a:extLst>
                  <a:ext uri="{FF2B5EF4-FFF2-40B4-BE49-F238E27FC236}">
                    <a16:creationId xmlns:a16="http://schemas.microsoft.com/office/drawing/2014/main" id="{BCF2590A-B4D5-5453-B003-4AEE1399BC4D}"/>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00437AD2-5C35-D3DF-A753-AC6EBF3ECE53}"/>
                </a:ext>
              </a:extLst>
            </p:cNvPr>
            <p:cNvGrpSpPr>
              <a:grpSpLocks noChangeAspect="1"/>
            </p:cNvGrpSpPr>
            <p:nvPr/>
          </p:nvGrpSpPr>
          <p:grpSpPr bwMode="auto">
            <a:xfrm>
              <a:off x="4271757" y="2340511"/>
              <a:ext cx="497654" cy="474526"/>
              <a:chOff x="271" y="340"/>
              <a:chExt cx="509" cy="395"/>
            </a:xfrm>
          </p:grpSpPr>
          <p:sp>
            <p:nvSpPr>
              <p:cNvPr id="25" name="Rectangle 104">
                <a:extLst>
                  <a:ext uri="{FF2B5EF4-FFF2-40B4-BE49-F238E27FC236}">
                    <a16:creationId xmlns:a16="http://schemas.microsoft.com/office/drawing/2014/main" id="{EA477EDC-89A2-65E2-613D-6444CADE9D44}"/>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6" name="Rectangle 103">
                <a:extLst>
                  <a:ext uri="{FF2B5EF4-FFF2-40B4-BE49-F238E27FC236}">
                    <a16:creationId xmlns:a16="http://schemas.microsoft.com/office/drawing/2014/main" id="{E6A39013-E5FA-984E-6F13-3F6A518D87B0}"/>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1" name="Freeform 101">
              <a:extLst>
                <a:ext uri="{FF2B5EF4-FFF2-40B4-BE49-F238E27FC236}">
                  <a16:creationId xmlns:a16="http://schemas.microsoft.com/office/drawing/2014/main" id="{BCC83BAD-8A10-A85A-B17E-62BE79BD3784}"/>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2" name="Line 100">
              <a:extLst>
                <a:ext uri="{FF2B5EF4-FFF2-40B4-BE49-F238E27FC236}">
                  <a16:creationId xmlns:a16="http://schemas.microsoft.com/office/drawing/2014/main" id="{1BAC95F1-C25A-9A1F-4439-6ED0CBE9D818}"/>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3" name="Freeform 99">
              <a:extLst>
                <a:ext uri="{FF2B5EF4-FFF2-40B4-BE49-F238E27FC236}">
                  <a16:creationId xmlns:a16="http://schemas.microsoft.com/office/drawing/2014/main" id="{C9F7D454-E233-CD12-7E95-C5AFB17C3DDF}"/>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4" name="Line 98">
              <a:extLst>
                <a:ext uri="{FF2B5EF4-FFF2-40B4-BE49-F238E27FC236}">
                  <a16:creationId xmlns:a16="http://schemas.microsoft.com/office/drawing/2014/main" id="{C07218CE-3507-2730-AF81-7381B46D6E75}"/>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5" name="Freeform 97">
              <a:extLst>
                <a:ext uri="{FF2B5EF4-FFF2-40B4-BE49-F238E27FC236}">
                  <a16:creationId xmlns:a16="http://schemas.microsoft.com/office/drawing/2014/main" id="{E890CA98-8171-E74B-9A66-F9CA8346FA20}"/>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6">
              <a:extLst>
                <a:ext uri="{FF2B5EF4-FFF2-40B4-BE49-F238E27FC236}">
                  <a16:creationId xmlns:a16="http://schemas.microsoft.com/office/drawing/2014/main" id="{C212B480-91CF-C67F-A7EC-877DB8E980AA}"/>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5">
              <a:extLst>
                <a:ext uri="{FF2B5EF4-FFF2-40B4-BE49-F238E27FC236}">
                  <a16:creationId xmlns:a16="http://schemas.microsoft.com/office/drawing/2014/main" id="{5D23D520-32AF-02B7-C820-28122CE8FC84}"/>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2" name="Line 94">
              <a:extLst>
                <a:ext uri="{FF2B5EF4-FFF2-40B4-BE49-F238E27FC236}">
                  <a16:creationId xmlns:a16="http://schemas.microsoft.com/office/drawing/2014/main" id="{AAFA6359-BB45-8FC7-723C-EB2F1E4C0D6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93">
              <a:extLst>
                <a:ext uri="{FF2B5EF4-FFF2-40B4-BE49-F238E27FC236}">
                  <a16:creationId xmlns:a16="http://schemas.microsoft.com/office/drawing/2014/main" id="{CEADAFFE-9FBD-C3A6-67D0-459E1FA0F1AE}"/>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WordArt 92">
              <a:extLst>
                <a:ext uri="{FF2B5EF4-FFF2-40B4-BE49-F238E27FC236}">
                  <a16:creationId xmlns:a16="http://schemas.microsoft.com/office/drawing/2014/main" id="{32EE085C-0253-3193-465D-3857015E844F}"/>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5" name="Group 44">
            <a:extLst>
              <a:ext uri="{FF2B5EF4-FFF2-40B4-BE49-F238E27FC236}">
                <a16:creationId xmlns:a16="http://schemas.microsoft.com/office/drawing/2014/main" id="{6803AF9F-D68A-D2A4-3B7C-AFEBA585019C}"/>
              </a:ext>
            </a:extLst>
          </p:cNvPr>
          <p:cNvGrpSpPr/>
          <p:nvPr/>
        </p:nvGrpSpPr>
        <p:grpSpPr>
          <a:xfrm>
            <a:off x="1556168" y="3865612"/>
            <a:ext cx="997668" cy="1142999"/>
            <a:chOff x="4018212" y="2164666"/>
            <a:chExt cx="997668" cy="1142999"/>
          </a:xfrm>
        </p:grpSpPr>
        <p:grpSp>
          <p:nvGrpSpPr>
            <p:cNvPr id="46" name="Group 115">
              <a:extLst>
                <a:ext uri="{FF2B5EF4-FFF2-40B4-BE49-F238E27FC236}">
                  <a16:creationId xmlns:a16="http://schemas.microsoft.com/office/drawing/2014/main" id="{DDA05D8B-072C-9C75-F3BB-9C3D503BDECB}"/>
                </a:ext>
              </a:extLst>
            </p:cNvPr>
            <p:cNvGrpSpPr>
              <a:grpSpLocks noChangeAspect="1"/>
            </p:cNvGrpSpPr>
            <p:nvPr/>
          </p:nvGrpSpPr>
          <p:grpSpPr bwMode="auto">
            <a:xfrm>
              <a:off x="4156188" y="2667637"/>
              <a:ext cx="859692" cy="457718"/>
              <a:chOff x="152" y="612"/>
              <a:chExt cx="879" cy="382"/>
            </a:xfrm>
          </p:grpSpPr>
          <p:sp>
            <p:nvSpPr>
              <p:cNvPr id="18444" name="Freeform 124">
                <a:extLst>
                  <a:ext uri="{FF2B5EF4-FFF2-40B4-BE49-F238E27FC236}">
                    <a16:creationId xmlns:a16="http://schemas.microsoft.com/office/drawing/2014/main" id="{21395434-FFC4-060B-763A-DE909539F216}"/>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47" name="Line 123">
                <a:extLst>
                  <a:ext uri="{FF2B5EF4-FFF2-40B4-BE49-F238E27FC236}">
                    <a16:creationId xmlns:a16="http://schemas.microsoft.com/office/drawing/2014/main" id="{7E113765-0B6A-BCD4-72BA-D4D1AAE8A9F1}"/>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57" name="Freeform 122">
                <a:extLst>
                  <a:ext uri="{FF2B5EF4-FFF2-40B4-BE49-F238E27FC236}">
                    <a16:creationId xmlns:a16="http://schemas.microsoft.com/office/drawing/2014/main" id="{82880C0B-24FD-8A27-41B9-FC0BD610C741}"/>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58" name="Line 121">
                <a:extLst>
                  <a:ext uri="{FF2B5EF4-FFF2-40B4-BE49-F238E27FC236}">
                    <a16:creationId xmlns:a16="http://schemas.microsoft.com/office/drawing/2014/main" id="{6CD8FE4A-3CBE-0162-9F32-2541995A4277}"/>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59" name="Freeform 120">
                <a:extLst>
                  <a:ext uri="{FF2B5EF4-FFF2-40B4-BE49-F238E27FC236}">
                    <a16:creationId xmlns:a16="http://schemas.microsoft.com/office/drawing/2014/main" id="{7BF00EC5-C9F9-FFAD-32A7-94AC539517EB}"/>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60" name="Line 119">
                <a:extLst>
                  <a:ext uri="{FF2B5EF4-FFF2-40B4-BE49-F238E27FC236}">
                    <a16:creationId xmlns:a16="http://schemas.microsoft.com/office/drawing/2014/main" id="{81FC3F43-12F1-2976-BF18-74245A3BE53D}"/>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1" name="Line 118">
                <a:extLst>
                  <a:ext uri="{FF2B5EF4-FFF2-40B4-BE49-F238E27FC236}">
                    <a16:creationId xmlns:a16="http://schemas.microsoft.com/office/drawing/2014/main" id="{A391E5D8-9325-236E-D614-727BF4422DD3}"/>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2" name="Line 117">
                <a:extLst>
                  <a:ext uri="{FF2B5EF4-FFF2-40B4-BE49-F238E27FC236}">
                    <a16:creationId xmlns:a16="http://schemas.microsoft.com/office/drawing/2014/main" id="{E44EBE85-84F6-8688-2FF3-0E39914A5996}"/>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3" name="Line 116">
                <a:extLst>
                  <a:ext uri="{FF2B5EF4-FFF2-40B4-BE49-F238E27FC236}">
                    <a16:creationId xmlns:a16="http://schemas.microsoft.com/office/drawing/2014/main" id="{D45B8C93-617E-1356-CE82-A167A7395545}"/>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7" name="Group 105">
              <a:extLst>
                <a:ext uri="{FF2B5EF4-FFF2-40B4-BE49-F238E27FC236}">
                  <a16:creationId xmlns:a16="http://schemas.microsoft.com/office/drawing/2014/main" id="{9A174D83-1BE1-682A-21A1-A99029A869B0}"/>
                </a:ext>
              </a:extLst>
            </p:cNvPr>
            <p:cNvGrpSpPr>
              <a:grpSpLocks noChangeAspect="1"/>
            </p:cNvGrpSpPr>
            <p:nvPr/>
          </p:nvGrpSpPr>
          <p:grpSpPr bwMode="auto">
            <a:xfrm>
              <a:off x="4219867" y="2164666"/>
              <a:ext cx="709924" cy="720193"/>
              <a:chOff x="217" y="193"/>
              <a:chExt cx="726" cy="600"/>
            </a:xfrm>
          </p:grpSpPr>
          <p:sp>
            <p:nvSpPr>
              <p:cNvPr id="61" name="Freeform 114">
                <a:extLst>
                  <a:ext uri="{FF2B5EF4-FFF2-40B4-BE49-F238E27FC236}">
                    <a16:creationId xmlns:a16="http://schemas.microsoft.com/office/drawing/2014/main" id="{FA1357F1-0B60-AA16-26D8-88A5EC08E3D3}"/>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13">
                <a:extLst>
                  <a:ext uri="{FF2B5EF4-FFF2-40B4-BE49-F238E27FC236}">
                    <a16:creationId xmlns:a16="http://schemas.microsoft.com/office/drawing/2014/main" id="{D4295772-ED0E-9CAF-A938-A260CF128E78}"/>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Freeform 112">
                <a:extLst>
                  <a:ext uri="{FF2B5EF4-FFF2-40B4-BE49-F238E27FC236}">
                    <a16:creationId xmlns:a16="http://schemas.microsoft.com/office/drawing/2014/main" id="{69A7F710-7680-B39B-738C-ED8FE61C77C4}"/>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32" name="Line 111">
                <a:extLst>
                  <a:ext uri="{FF2B5EF4-FFF2-40B4-BE49-F238E27FC236}">
                    <a16:creationId xmlns:a16="http://schemas.microsoft.com/office/drawing/2014/main" id="{247829AD-087E-6E10-FAD0-D2448450A755}"/>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3" name="Freeform 110">
                <a:extLst>
                  <a:ext uri="{FF2B5EF4-FFF2-40B4-BE49-F238E27FC236}">
                    <a16:creationId xmlns:a16="http://schemas.microsoft.com/office/drawing/2014/main" id="{7EA99623-C37B-DB5F-5C58-4D4D442EF23E}"/>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34" name="Line 109">
                <a:extLst>
                  <a:ext uri="{FF2B5EF4-FFF2-40B4-BE49-F238E27FC236}">
                    <a16:creationId xmlns:a16="http://schemas.microsoft.com/office/drawing/2014/main" id="{A15D6652-7C48-2309-13C0-D8A9F8A29AB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7" name="Line 108">
                <a:extLst>
                  <a:ext uri="{FF2B5EF4-FFF2-40B4-BE49-F238E27FC236}">
                    <a16:creationId xmlns:a16="http://schemas.microsoft.com/office/drawing/2014/main" id="{39723272-50BE-E3AA-052B-BDADB94EE424}"/>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8" name="Line 107">
                <a:extLst>
                  <a:ext uri="{FF2B5EF4-FFF2-40B4-BE49-F238E27FC236}">
                    <a16:creationId xmlns:a16="http://schemas.microsoft.com/office/drawing/2014/main" id="{2673A54F-8FFE-ED0F-61DF-761D520F63A3}"/>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43" name="Line 106">
                <a:extLst>
                  <a:ext uri="{FF2B5EF4-FFF2-40B4-BE49-F238E27FC236}">
                    <a16:creationId xmlns:a16="http://schemas.microsoft.com/office/drawing/2014/main" id="{2C42F7F0-1956-FE6D-1388-0AF4B9A1C38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8" name="Group 102">
              <a:extLst>
                <a:ext uri="{FF2B5EF4-FFF2-40B4-BE49-F238E27FC236}">
                  <a16:creationId xmlns:a16="http://schemas.microsoft.com/office/drawing/2014/main" id="{F74FDA7E-8AEA-063F-F321-5F200084C08B}"/>
                </a:ext>
              </a:extLst>
            </p:cNvPr>
            <p:cNvGrpSpPr>
              <a:grpSpLocks noChangeAspect="1"/>
            </p:cNvGrpSpPr>
            <p:nvPr/>
          </p:nvGrpSpPr>
          <p:grpSpPr bwMode="auto">
            <a:xfrm>
              <a:off x="4271757" y="2340511"/>
              <a:ext cx="497654" cy="474526"/>
              <a:chOff x="271" y="340"/>
              <a:chExt cx="509" cy="395"/>
            </a:xfrm>
          </p:grpSpPr>
          <p:sp>
            <p:nvSpPr>
              <p:cNvPr id="59" name="Rectangle 104">
                <a:extLst>
                  <a:ext uri="{FF2B5EF4-FFF2-40B4-BE49-F238E27FC236}">
                    <a16:creationId xmlns:a16="http://schemas.microsoft.com/office/drawing/2014/main" id="{78F54580-264C-1627-DD58-7F476540C7E5}"/>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Rectangle 103">
                <a:extLst>
                  <a:ext uri="{FF2B5EF4-FFF2-40B4-BE49-F238E27FC236}">
                    <a16:creationId xmlns:a16="http://schemas.microsoft.com/office/drawing/2014/main" id="{F3A634A1-E25D-0D98-0DA9-99962D8C89B8}"/>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9" name="Freeform 101">
              <a:extLst>
                <a:ext uri="{FF2B5EF4-FFF2-40B4-BE49-F238E27FC236}">
                  <a16:creationId xmlns:a16="http://schemas.microsoft.com/office/drawing/2014/main" id="{919013FE-F3F7-1327-1EE2-3D84B68131E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100">
              <a:extLst>
                <a:ext uri="{FF2B5EF4-FFF2-40B4-BE49-F238E27FC236}">
                  <a16:creationId xmlns:a16="http://schemas.microsoft.com/office/drawing/2014/main" id="{E8008287-47F4-4B81-C68D-8D7D4CDF887A}"/>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Freeform 99">
              <a:extLst>
                <a:ext uri="{FF2B5EF4-FFF2-40B4-BE49-F238E27FC236}">
                  <a16:creationId xmlns:a16="http://schemas.microsoft.com/office/drawing/2014/main" id="{F854939E-25EE-7CEE-CC42-B5AF4EC7CEC4}"/>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8">
              <a:extLst>
                <a:ext uri="{FF2B5EF4-FFF2-40B4-BE49-F238E27FC236}">
                  <a16:creationId xmlns:a16="http://schemas.microsoft.com/office/drawing/2014/main" id="{145F511E-ADE4-AEF6-E2A0-420AA02EC899}"/>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Freeform 97">
              <a:extLst>
                <a:ext uri="{FF2B5EF4-FFF2-40B4-BE49-F238E27FC236}">
                  <a16:creationId xmlns:a16="http://schemas.microsoft.com/office/drawing/2014/main" id="{7851D22F-2271-9C8B-187D-C00A9684515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4" name="Line 96">
              <a:extLst>
                <a:ext uri="{FF2B5EF4-FFF2-40B4-BE49-F238E27FC236}">
                  <a16:creationId xmlns:a16="http://schemas.microsoft.com/office/drawing/2014/main" id="{A7E61087-8377-9D09-E992-C20F59301B4E}"/>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5" name="Line 95">
              <a:extLst>
                <a:ext uri="{FF2B5EF4-FFF2-40B4-BE49-F238E27FC236}">
                  <a16:creationId xmlns:a16="http://schemas.microsoft.com/office/drawing/2014/main" id="{FFC15782-CA99-1AFB-601F-A6365191C658}"/>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6" name="Line 94">
              <a:extLst>
                <a:ext uri="{FF2B5EF4-FFF2-40B4-BE49-F238E27FC236}">
                  <a16:creationId xmlns:a16="http://schemas.microsoft.com/office/drawing/2014/main" id="{D6936A77-69D7-A977-26B4-61FD4F0A9EB9}"/>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7" name="Line 93">
              <a:extLst>
                <a:ext uri="{FF2B5EF4-FFF2-40B4-BE49-F238E27FC236}">
                  <a16:creationId xmlns:a16="http://schemas.microsoft.com/office/drawing/2014/main" id="{1383E119-EABE-8D8B-633E-E1FCBFA3A0E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8" name="WordArt 92">
              <a:extLst>
                <a:ext uri="{FF2B5EF4-FFF2-40B4-BE49-F238E27FC236}">
                  <a16:creationId xmlns:a16="http://schemas.microsoft.com/office/drawing/2014/main" id="{AED0299C-28A9-2392-0745-91E5EA2E991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18464" name="Group 18463">
            <a:extLst>
              <a:ext uri="{FF2B5EF4-FFF2-40B4-BE49-F238E27FC236}">
                <a16:creationId xmlns:a16="http://schemas.microsoft.com/office/drawing/2014/main" id="{9E84C4EA-13ED-1574-C389-05CCFDECF0FD}"/>
              </a:ext>
            </a:extLst>
          </p:cNvPr>
          <p:cNvGrpSpPr/>
          <p:nvPr/>
        </p:nvGrpSpPr>
        <p:grpSpPr>
          <a:xfrm>
            <a:off x="9840416" y="1756934"/>
            <a:ext cx="997668" cy="1142999"/>
            <a:chOff x="4018212" y="2164666"/>
            <a:chExt cx="997668" cy="1142999"/>
          </a:xfrm>
        </p:grpSpPr>
        <p:grpSp>
          <p:nvGrpSpPr>
            <p:cNvPr id="18465" name="Group 115">
              <a:extLst>
                <a:ext uri="{FF2B5EF4-FFF2-40B4-BE49-F238E27FC236}">
                  <a16:creationId xmlns:a16="http://schemas.microsoft.com/office/drawing/2014/main" id="{C55250DD-5209-5EE3-2B75-3A6969F1B748}"/>
                </a:ext>
              </a:extLst>
            </p:cNvPr>
            <p:cNvGrpSpPr>
              <a:grpSpLocks noChangeAspect="1"/>
            </p:cNvGrpSpPr>
            <p:nvPr/>
          </p:nvGrpSpPr>
          <p:grpSpPr bwMode="auto">
            <a:xfrm>
              <a:off x="4156188" y="2667637"/>
              <a:ext cx="859692" cy="457718"/>
              <a:chOff x="152" y="612"/>
              <a:chExt cx="879" cy="382"/>
            </a:xfrm>
          </p:grpSpPr>
          <p:sp>
            <p:nvSpPr>
              <p:cNvPr id="18489" name="Freeform 124">
                <a:extLst>
                  <a:ext uri="{FF2B5EF4-FFF2-40B4-BE49-F238E27FC236}">
                    <a16:creationId xmlns:a16="http://schemas.microsoft.com/office/drawing/2014/main" id="{94F19BBC-4D51-5C81-1BB6-8DAFB3DDC872}"/>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0" name="Line 123">
                <a:extLst>
                  <a:ext uri="{FF2B5EF4-FFF2-40B4-BE49-F238E27FC236}">
                    <a16:creationId xmlns:a16="http://schemas.microsoft.com/office/drawing/2014/main" id="{D3A339F7-BB98-AE54-DC24-91DB29873515}"/>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1" name="Freeform 122">
                <a:extLst>
                  <a:ext uri="{FF2B5EF4-FFF2-40B4-BE49-F238E27FC236}">
                    <a16:creationId xmlns:a16="http://schemas.microsoft.com/office/drawing/2014/main" id="{64E50BC4-AEAE-08F6-B014-DD92B50893D4}"/>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2" name="Line 121">
                <a:extLst>
                  <a:ext uri="{FF2B5EF4-FFF2-40B4-BE49-F238E27FC236}">
                    <a16:creationId xmlns:a16="http://schemas.microsoft.com/office/drawing/2014/main" id="{C0697239-CBCF-B349-1FBF-A2EA093B7590}"/>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3" name="Freeform 120">
                <a:extLst>
                  <a:ext uri="{FF2B5EF4-FFF2-40B4-BE49-F238E27FC236}">
                    <a16:creationId xmlns:a16="http://schemas.microsoft.com/office/drawing/2014/main" id="{8D569734-07A7-B7BF-669A-23C5DEF2E1FE}"/>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4" name="Line 119">
                <a:extLst>
                  <a:ext uri="{FF2B5EF4-FFF2-40B4-BE49-F238E27FC236}">
                    <a16:creationId xmlns:a16="http://schemas.microsoft.com/office/drawing/2014/main" id="{96C4C2EF-F60F-4C34-842F-FB964B991585}"/>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5" name="Line 118">
                <a:extLst>
                  <a:ext uri="{FF2B5EF4-FFF2-40B4-BE49-F238E27FC236}">
                    <a16:creationId xmlns:a16="http://schemas.microsoft.com/office/drawing/2014/main" id="{F5B3E2C6-6267-67BF-B4DB-18C7527AE688}"/>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6" name="Line 117">
                <a:extLst>
                  <a:ext uri="{FF2B5EF4-FFF2-40B4-BE49-F238E27FC236}">
                    <a16:creationId xmlns:a16="http://schemas.microsoft.com/office/drawing/2014/main" id="{F1F10794-7F0A-55A6-9B45-6DA16F9CD576}"/>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7" name="Line 116">
                <a:extLst>
                  <a:ext uri="{FF2B5EF4-FFF2-40B4-BE49-F238E27FC236}">
                    <a16:creationId xmlns:a16="http://schemas.microsoft.com/office/drawing/2014/main" id="{E9E4419F-DC00-54EB-55C8-4F18E5349B3D}"/>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466" name="Group 105">
              <a:extLst>
                <a:ext uri="{FF2B5EF4-FFF2-40B4-BE49-F238E27FC236}">
                  <a16:creationId xmlns:a16="http://schemas.microsoft.com/office/drawing/2014/main" id="{BD97EB7C-B338-D7D4-F0FD-88BC0C47DE30}"/>
                </a:ext>
              </a:extLst>
            </p:cNvPr>
            <p:cNvGrpSpPr>
              <a:grpSpLocks noChangeAspect="1"/>
            </p:cNvGrpSpPr>
            <p:nvPr/>
          </p:nvGrpSpPr>
          <p:grpSpPr bwMode="auto">
            <a:xfrm>
              <a:off x="4219867" y="2164666"/>
              <a:ext cx="709924" cy="720193"/>
              <a:chOff x="217" y="193"/>
              <a:chExt cx="726" cy="600"/>
            </a:xfrm>
          </p:grpSpPr>
          <p:sp>
            <p:nvSpPr>
              <p:cNvPr id="18480" name="Freeform 114">
                <a:extLst>
                  <a:ext uri="{FF2B5EF4-FFF2-40B4-BE49-F238E27FC236}">
                    <a16:creationId xmlns:a16="http://schemas.microsoft.com/office/drawing/2014/main" id="{59097B13-290E-D3C1-0CAD-1AC6C46E4C4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1" name="Line 113">
                <a:extLst>
                  <a:ext uri="{FF2B5EF4-FFF2-40B4-BE49-F238E27FC236}">
                    <a16:creationId xmlns:a16="http://schemas.microsoft.com/office/drawing/2014/main" id="{312230B8-1EED-DB10-410F-CED5B123FEED}"/>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2" name="Freeform 112">
                <a:extLst>
                  <a:ext uri="{FF2B5EF4-FFF2-40B4-BE49-F238E27FC236}">
                    <a16:creationId xmlns:a16="http://schemas.microsoft.com/office/drawing/2014/main" id="{4B9C27AA-B8DE-D642-D8DF-1E04A0CBF607}"/>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3" name="Line 111">
                <a:extLst>
                  <a:ext uri="{FF2B5EF4-FFF2-40B4-BE49-F238E27FC236}">
                    <a16:creationId xmlns:a16="http://schemas.microsoft.com/office/drawing/2014/main" id="{33D6412D-6E41-AC07-622D-22C7D2165E4D}"/>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4" name="Freeform 110">
                <a:extLst>
                  <a:ext uri="{FF2B5EF4-FFF2-40B4-BE49-F238E27FC236}">
                    <a16:creationId xmlns:a16="http://schemas.microsoft.com/office/drawing/2014/main" id="{5DAFC858-6A77-1649-8ECB-6EDB2035632C}"/>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5" name="Line 109">
                <a:extLst>
                  <a:ext uri="{FF2B5EF4-FFF2-40B4-BE49-F238E27FC236}">
                    <a16:creationId xmlns:a16="http://schemas.microsoft.com/office/drawing/2014/main" id="{85DD605D-F364-E8F8-5BF8-2E882CBC20E9}"/>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6" name="Line 108">
                <a:extLst>
                  <a:ext uri="{FF2B5EF4-FFF2-40B4-BE49-F238E27FC236}">
                    <a16:creationId xmlns:a16="http://schemas.microsoft.com/office/drawing/2014/main" id="{D62EEF2C-E737-6125-D298-84062A8CEBD2}"/>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7" name="Line 107">
                <a:extLst>
                  <a:ext uri="{FF2B5EF4-FFF2-40B4-BE49-F238E27FC236}">
                    <a16:creationId xmlns:a16="http://schemas.microsoft.com/office/drawing/2014/main" id="{C75A3888-795A-59B2-AE6F-2E80FBF4E22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8" name="Line 106">
                <a:extLst>
                  <a:ext uri="{FF2B5EF4-FFF2-40B4-BE49-F238E27FC236}">
                    <a16:creationId xmlns:a16="http://schemas.microsoft.com/office/drawing/2014/main" id="{F423B356-5E2D-5FF4-2207-8ABCB1CCAB01}"/>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467" name="Group 102">
              <a:extLst>
                <a:ext uri="{FF2B5EF4-FFF2-40B4-BE49-F238E27FC236}">
                  <a16:creationId xmlns:a16="http://schemas.microsoft.com/office/drawing/2014/main" id="{E9AAEF73-733D-853B-DA17-B7A91540CFEF}"/>
                </a:ext>
              </a:extLst>
            </p:cNvPr>
            <p:cNvGrpSpPr>
              <a:grpSpLocks noChangeAspect="1"/>
            </p:cNvGrpSpPr>
            <p:nvPr/>
          </p:nvGrpSpPr>
          <p:grpSpPr bwMode="auto">
            <a:xfrm>
              <a:off x="4271757" y="2340511"/>
              <a:ext cx="497654" cy="474526"/>
              <a:chOff x="271" y="340"/>
              <a:chExt cx="509" cy="395"/>
            </a:xfrm>
          </p:grpSpPr>
          <p:sp>
            <p:nvSpPr>
              <p:cNvPr id="18478" name="Rectangle 104">
                <a:extLst>
                  <a:ext uri="{FF2B5EF4-FFF2-40B4-BE49-F238E27FC236}">
                    <a16:creationId xmlns:a16="http://schemas.microsoft.com/office/drawing/2014/main" id="{6985F185-E3AE-8D23-9F09-37B5995EA2D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9" name="Rectangle 103">
                <a:extLst>
                  <a:ext uri="{FF2B5EF4-FFF2-40B4-BE49-F238E27FC236}">
                    <a16:creationId xmlns:a16="http://schemas.microsoft.com/office/drawing/2014/main" id="{A7E094AA-9EDE-4F7F-5B1E-E1B5A5D9C328}"/>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8468" name="Freeform 101">
              <a:extLst>
                <a:ext uri="{FF2B5EF4-FFF2-40B4-BE49-F238E27FC236}">
                  <a16:creationId xmlns:a16="http://schemas.microsoft.com/office/drawing/2014/main" id="{764D1D2B-10C5-ECC9-F536-684A98B708C5}"/>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69" name="Line 100">
              <a:extLst>
                <a:ext uri="{FF2B5EF4-FFF2-40B4-BE49-F238E27FC236}">
                  <a16:creationId xmlns:a16="http://schemas.microsoft.com/office/drawing/2014/main" id="{D6EC9397-E8EC-1CFF-0B2E-E56FBBA50D7A}"/>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0" name="Freeform 99">
              <a:extLst>
                <a:ext uri="{FF2B5EF4-FFF2-40B4-BE49-F238E27FC236}">
                  <a16:creationId xmlns:a16="http://schemas.microsoft.com/office/drawing/2014/main" id="{B44E6B43-B382-FA32-C34C-2DC33004A0BD}"/>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1" name="Line 98">
              <a:extLst>
                <a:ext uri="{FF2B5EF4-FFF2-40B4-BE49-F238E27FC236}">
                  <a16:creationId xmlns:a16="http://schemas.microsoft.com/office/drawing/2014/main" id="{8FE85299-3352-D6A2-17C0-ADC13BB0591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2" name="Freeform 97">
              <a:extLst>
                <a:ext uri="{FF2B5EF4-FFF2-40B4-BE49-F238E27FC236}">
                  <a16:creationId xmlns:a16="http://schemas.microsoft.com/office/drawing/2014/main" id="{417E759B-28BA-CBE0-60F1-26722860724A}"/>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3" name="Line 96">
              <a:extLst>
                <a:ext uri="{FF2B5EF4-FFF2-40B4-BE49-F238E27FC236}">
                  <a16:creationId xmlns:a16="http://schemas.microsoft.com/office/drawing/2014/main" id="{73C9B477-3A91-4B4D-7460-635D1B1E3DDD}"/>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4" name="Line 95">
              <a:extLst>
                <a:ext uri="{FF2B5EF4-FFF2-40B4-BE49-F238E27FC236}">
                  <a16:creationId xmlns:a16="http://schemas.microsoft.com/office/drawing/2014/main" id="{966D439E-E702-A92E-745A-14293565BFC1}"/>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5" name="Line 94">
              <a:extLst>
                <a:ext uri="{FF2B5EF4-FFF2-40B4-BE49-F238E27FC236}">
                  <a16:creationId xmlns:a16="http://schemas.microsoft.com/office/drawing/2014/main" id="{7FF25088-941D-3288-E191-F705C04B4F45}"/>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6" name="Line 93">
              <a:extLst>
                <a:ext uri="{FF2B5EF4-FFF2-40B4-BE49-F238E27FC236}">
                  <a16:creationId xmlns:a16="http://schemas.microsoft.com/office/drawing/2014/main" id="{6052EE69-BB92-95A4-5017-E0EC1BF89C3B}"/>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7" name="WordArt 92">
              <a:extLst>
                <a:ext uri="{FF2B5EF4-FFF2-40B4-BE49-F238E27FC236}">
                  <a16:creationId xmlns:a16="http://schemas.microsoft.com/office/drawing/2014/main" id="{AFB5BA25-B709-BE04-30C7-534D5E37A0B8}"/>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pc4</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18498" name="Group 18497">
            <a:extLst>
              <a:ext uri="{FF2B5EF4-FFF2-40B4-BE49-F238E27FC236}">
                <a16:creationId xmlns:a16="http://schemas.microsoft.com/office/drawing/2014/main" id="{6CC953A7-8D1B-491B-0522-82DCF258F41F}"/>
              </a:ext>
            </a:extLst>
          </p:cNvPr>
          <p:cNvGrpSpPr/>
          <p:nvPr/>
        </p:nvGrpSpPr>
        <p:grpSpPr>
          <a:xfrm>
            <a:off x="9872022" y="3867278"/>
            <a:ext cx="997668" cy="1142999"/>
            <a:chOff x="4018212" y="2164666"/>
            <a:chExt cx="997668" cy="1142999"/>
          </a:xfrm>
        </p:grpSpPr>
        <p:grpSp>
          <p:nvGrpSpPr>
            <p:cNvPr id="18499" name="Group 115">
              <a:extLst>
                <a:ext uri="{FF2B5EF4-FFF2-40B4-BE49-F238E27FC236}">
                  <a16:creationId xmlns:a16="http://schemas.microsoft.com/office/drawing/2014/main" id="{EAA94E72-348C-0F20-06D2-F5A2E948F5E4}"/>
                </a:ext>
              </a:extLst>
            </p:cNvPr>
            <p:cNvGrpSpPr>
              <a:grpSpLocks noChangeAspect="1"/>
            </p:cNvGrpSpPr>
            <p:nvPr/>
          </p:nvGrpSpPr>
          <p:grpSpPr bwMode="auto">
            <a:xfrm>
              <a:off x="4156188" y="2667637"/>
              <a:ext cx="859692" cy="457718"/>
              <a:chOff x="152" y="612"/>
              <a:chExt cx="879" cy="382"/>
            </a:xfrm>
          </p:grpSpPr>
          <p:sp>
            <p:nvSpPr>
              <p:cNvPr id="18523" name="Freeform 124">
                <a:extLst>
                  <a:ext uri="{FF2B5EF4-FFF2-40B4-BE49-F238E27FC236}">
                    <a16:creationId xmlns:a16="http://schemas.microsoft.com/office/drawing/2014/main" id="{5B38B956-A97A-9D5B-F2E7-4C64FB118AC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4" name="Line 123">
                <a:extLst>
                  <a:ext uri="{FF2B5EF4-FFF2-40B4-BE49-F238E27FC236}">
                    <a16:creationId xmlns:a16="http://schemas.microsoft.com/office/drawing/2014/main" id="{1ADF2D30-ED29-0BA3-5E0F-9A39525C1A0D}"/>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5" name="Freeform 122">
                <a:extLst>
                  <a:ext uri="{FF2B5EF4-FFF2-40B4-BE49-F238E27FC236}">
                    <a16:creationId xmlns:a16="http://schemas.microsoft.com/office/drawing/2014/main" id="{7E0FE7B6-3F46-04BF-E2B0-1895A7E0343B}"/>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6" name="Line 121">
                <a:extLst>
                  <a:ext uri="{FF2B5EF4-FFF2-40B4-BE49-F238E27FC236}">
                    <a16:creationId xmlns:a16="http://schemas.microsoft.com/office/drawing/2014/main" id="{C0368DA9-C869-0DF7-9754-9235F7E8B49C}"/>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7" name="Freeform 120">
                <a:extLst>
                  <a:ext uri="{FF2B5EF4-FFF2-40B4-BE49-F238E27FC236}">
                    <a16:creationId xmlns:a16="http://schemas.microsoft.com/office/drawing/2014/main" id="{5E21C459-EA17-67A0-6DB8-B779167EEDB3}"/>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8" name="Line 119">
                <a:extLst>
                  <a:ext uri="{FF2B5EF4-FFF2-40B4-BE49-F238E27FC236}">
                    <a16:creationId xmlns:a16="http://schemas.microsoft.com/office/drawing/2014/main" id="{8E7BD266-6487-5E3B-317F-804246825DD3}"/>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9" name="Line 118">
                <a:extLst>
                  <a:ext uri="{FF2B5EF4-FFF2-40B4-BE49-F238E27FC236}">
                    <a16:creationId xmlns:a16="http://schemas.microsoft.com/office/drawing/2014/main" id="{0C0C4648-2EFA-FFF8-F282-6010384A754F}"/>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30" name="Line 117">
                <a:extLst>
                  <a:ext uri="{FF2B5EF4-FFF2-40B4-BE49-F238E27FC236}">
                    <a16:creationId xmlns:a16="http://schemas.microsoft.com/office/drawing/2014/main" id="{2B2F3C74-C1C1-4029-3A02-FD6D8B786B6D}"/>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31" name="Line 116">
                <a:extLst>
                  <a:ext uri="{FF2B5EF4-FFF2-40B4-BE49-F238E27FC236}">
                    <a16:creationId xmlns:a16="http://schemas.microsoft.com/office/drawing/2014/main" id="{872F243B-0FB3-5973-DB2E-1A015378E16B}"/>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500" name="Group 105">
              <a:extLst>
                <a:ext uri="{FF2B5EF4-FFF2-40B4-BE49-F238E27FC236}">
                  <a16:creationId xmlns:a16="http://schemas.microsoft.com/office/drawing/2014/main" id="{08D7A2AD-81E8-7DB6-74F9-57080E374FB8}"/>
                </a:ext>
              </a:extLst>
            </p:cNvPr>
            <p:cNvGrpSpPr>
              <a:grpSpLocks noChangeAspect="1"/>
            </p:cNvGrpSpPr>
            <p:nvPr/>
          </p:nvGrpSpPr>
          <p:grpSpPr bwMode="auto">
            <a:xfrm>
              <a:off x="4219867" y="2164666"/>
              <a:ext cx="709924" cy="720193"/>
              <a:chOff x="217" y="193"/>
              <a:chExt cx="726" cy="600"/>
            </a:xfrm>
          </p:grpSpPr>
          <p:sp>
            <p:nvSpPr>
              <p:cNvPr id="18514" name="Freeform 114">
                <a:extLst>
                  <a:ext uri="{FF2B5EF4-FFF2-40B4-BE49-F238E27FC236}">
                    <a16:creationId xmlns:a16="http://schemas.microsoft.com/office/drawing/2014/main" id="{685AC9DE-1DF5-27A5-E1A5-63C131527E83}"/>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5" name="Line 113">
                <a:extLst>
                  <a:ext uri="{FF2B5EF4-FFF2-40B4-BE49-F238E27FC236}">
                    <a16:creationId xmlns:a16="http://schemas.microsoft.com/office/drawing/2014/main" id="{8D3F68E8-8D72-E6C8-E4B2-A3EAE9C8091A}"/>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6" name="Freeform 112">
                <a:extLst>
                  <a:ext uri="{FF2B5EF4-FFF2-40B4-BE49-F238E27FC236}">
                    <a16:creationId xmlns:a16="http://schemas.microsoft.com/office/drawing/2014/main" id="{9B0D03AF-1602-ADEC-6474-0A9C97ACAB37}"/>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7" name="Line 111">
                <a:extLst>
                  <a:ext uri="{FF2B5EF4-FFF2-40B4-BE49-F238E27FC236}">
                    <a16:creationId xmlns:a16="http://schemas.microsoft.com/office/drawing/2014/main" id="{2C47DF5B-8E2F-D701-2E51-A92F135F5437}"/>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8" name="Freeform 110">
                <a:extLst>
                  <a:ext uri="{FF2B5EF4-FFF2-40B4-BE49-F238E27FC236}">
                    <a16:creationId xmlns:a16="http://schemas.microsoft.com/office/drawing/2014/main" id="{F8CE0F23-6527-5779-98FE-55601F006BF0}"/>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9" name="Line 109">
                <a:extLst>
                  <a:ext uri="{FF2B5EF4-FFF2-40B4-BE49-F238E27FC236}">
                    <a16:creationId xmlns:a16="http://schemas.microsoft.com/office/drawing/2014/main" id="{8E4AE8CC-E4EB-E2C4-BEA5-54201C39F199}"/>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0" name="Line 108">
                <a:extLst>
                  <a:ext uri="{FF2B5EF4-FFF2-40B4-BE49-F238E27FC236}">
                    <a16:creationId xmlns:a16="http://schemas.microsoft.com/office/drawing/2014/main" id="{8D86FCF2-7EC5-35A6-4A4E-43D61EC0ADB3}"/>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1" name="Line 107">
                <a:extLst>
                  <a:ext uri="{FF2B5EF4-FFF2-40B4-BE49-F238E27FC236}">
                    <a16:creationId xmlns:a16="http://schemas.microsoft.com/office/drawing/2014/main" id="{B8EDB986-68BC-9654-8167-B34A6541A3EB}"/>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2" name="Line 106">
                <a:extLst>
                  <a:ext uri="{FF2B5EF4-FFF2-40B4-BE49-F238E27FC236}">
                    <a16:creationId xmlns:a16="http://schemas.microsoft.com/office/drawing/2014/main" id="{0831A83C-F358-3590-C543-D6E299CAA85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501" name="Group 102">
              <a:extLst>
                <a:ext uri="{FF2B5EF4-FFF2-40B4-BE49-F238E27FC236}">
                  <a16:creationId xmlns:a16="http://schemas.microsoft.com/office/drawing/2014/main" id="{36713C61-11BA-C694-CB45-D2FC5EB3FE12}"/>
                </a:ext>
              </a:extLst>
            </p:cNvPr>
            <p:cNvGrpSpPr>
              <a:grpSpLocks noChangeAspect="1"/>
            </p:cNvGrpSpPr>
            <p:nvPr/>
          </p:nvGrpSpPr>
          <p:grpSpPr bwMode="auto">
            <a:xfrm>
              <a:off x="4271757" y="2340511"/>
              <a:ext cx="497654" cy="474526"/>
              <a:chOff x="271" y="340"/>
              <a:chExt cx="509" cy="395"/>
            </a:xfrm>
          </p:grpSpPr>
          <p:sp>
            <p:nvSpPr>
              <p:cNvPr id="18512" name="Rectangle 104">
                <a:extLst>
                  <a:ext uri="{FF2B5EF4-FFF2-40B4-BE49-F238E27FC236}">
                    <a16:creationId xmlns:a16="http://schemas.microsoft.com/office/drawing/2014/main" id="{42940899-17F6-66C3-C704-BB19BC789316}"/>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3" name="Rectangle 103">
                <a:extLst>
                  <a:ext uri="{FF2B5EF4-FFF2-40B4-BE49-F238E27FC236}">
                    <a16:creationId xmlns:a16="http://schemas.microsoft.com/office/drawing/2014/main" id="{822187FE-6A56-3405-8403-2D067801B4D5}"/>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8502" name="Freeform 101">
              <a:extLst>
                <a:ext uri="{FF2B5EF4-FFF2-40B4-BE49-F238E27FC236}">
                  <a16:creationId xmlns:a16="http://schemas.microsoft.com/office/drawing/2014/main" id="{AC31546A-CC7C-95FE-2D34-4E16A072B489}"/>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3" name="Line 100">
              <a:extLst>
                <a:ext uri="{FF2B5EF4-FFF2-40B4-BE49-F238E27FC236}">
                  <a16:creationId xmlns:a16="http://schemas.microsoft.com/office/drawing/2014/main" id="{0E65884B-C254-FD61-64BF-5924FEABB9F2}"/>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4" name="Freeform 99">
              <a:extLst>
                <a:ext uri="{FF2B5EF4-FFF2-40B4-BE49-F238E27FC236}">
                  <a16:creationId xmlns:a16="http://schemas.microsoft.com/office/drawing/2014/main" id="{7161385C-6F4C-25EA-140F-FF9D3CD876A7}"/>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5" name="Line 98">
              <a:extLst>
                <a:ext uri="{FF2B5EF4-FFF2-40B4-BE49-F238E27FC236}">
                  <a16:creationId xmlns:a16="http://schemas.microsoft.com/office/drawing/2014/main" id="{058055B5-E00D-7C15-496E-76F846CF6D5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6" name="Freeform 97">
              <a:extLst>
                <a:ext uri="{FF2B5EF4-FFF2-40B4-BE49-F238E27FC236}">
                  <a16:creationId xmlns:a16="http://schemas.microsoft.com/office/drawing/2014/main" id="{84EEBAD4-F712-A8AF-70F5-3A53860752A5}"/>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7" name="Line 96">
              <a:extLst>
                <a:ext uri="{FF2B5EF4-FFF2-40B4-BE49-F238E27FC236}">
                  <a16:creationId xmlns:a16="http://schemas.microsoft.com/office/drawing/2014/main" id="{C28AC303-E68A-10C9-A245-69DCF49D245D}"/>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8" name="Line 95">
              <a:extLst>
                <a:ext uri="{FF2B5EF4-FFF2-40B4-BE49-F238E27FC236}">
                  <a16:creationId xmlns:a16="http://schemas.microsoft.com/office/drawing/2014/main" id="{90B5C70D-11BE-EB83-BCA2-0878A68CB1F1}"/>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9" name="Line 94">
              <a:extLst>
                <a:ext uri="{FF2B5EF4-FFF2-40B4-BE49-F238E27FC236}">
                  <a16:creationId xmlns:a16="http://schemas.microsoft.com/office/drawing/2014/main" id="{D360157B-F6AB-D00B-A25F-4C290E81FB1E}"/>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0" name="Line 93">
              <a:extLst>
                <a:ext uri="{FF2B5EF4-FFF2-40B4-BE49-F238E27FC236}">
                  <a16:creationId xmlns:a16="http://schemas.microsoft.com/office/drawing/2014/main" id="{382FDFE1-6F79-E1E9-354F-FCFD2EF14D6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1" name="WordArt 92">
              <a:extLst>
                <a:ext uri="{FF2B5EF4-FFF2-40B4-BE49-F238E27FC236}">
                  <a16:creationId xmlns:a16="http://schemas.microsoft.com/office/drawing/2014/main" id="{16E7CF4E-F367-AC62-9B1F-2AFCCEA603EC}"/>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pc3</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18532" name="Text Box 32">
            <a:extLst>
              <a:ext uri="{FF2B5EF4-FFF2-40B4-BE49-F238E27FC236}">
                <a16:creationId xmlns:a16="http://schemas.microsoft.com/office/drawing/2014/main" id="{36985AB5-A595-5A59-E872-B9D2AFEA5FDE}"/>
              </a:ext>
            </a:extLst>
          </p:cNvPr>
          <p:cNvSpPr txBox="1">
            <a:spLocks noChangeArrowheads="1"/>
          </p:cNvSpPr>
          <p:nvPr/>
        </p:nvSpPr>
        <p:spPr bwMode="auto">
          <a:xfrm>
            <a:off x="2546803" y="2356551"/>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18533" name="Text Box 32">
            <a:extLst>
              <a:ext uri="{FF2B5EF4-FFF2-40B4-BE49-F238E27FC236}">
                <a16:creationId xmlns:a16="http://schemas.microsoft.com/office/drawing/2014/main" id="{40069469-FF15-FBF1-1F0B-A0CEC7064617}"/>
              </a:ext>
            </a:extLst>
          </p:cNvPr>
          <p:cNvSpPr txBox="1">
            <a:spLocks noChangeArrowheads="1"/>
          </p:cNvSpPr>
          <p:nvPr/>
        </p:nvSpPr>
        <p:spPr bwMode="auto">
          <a:xfrm>
            <a:off x="2655191" y="4400331"/>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0:2</a:t>
            </a:r>
          </a:p>
        </p:txBody>
      </p:sp>
      <p:sp>
        <p:nvSpPr>
          <p:cNvPr id="18534" name="Text Box 32">
            <a:extLst>
              <a:ext uri="{FF2B5EF4-FFF2-40B4-BE49-F238E27FC236}">
                <a16:creationId xmlns:a16="http://schemas.microsoft.com/office/drawing/2014/main" id="{D268B4A2-A867-9F9C-561B-2F8610005139}"/>
              </a:ext>
            </a:extLst>
          </p:cNvPr>
          <p:cNvSpPr txBox="1">
            <a:spLocks noChangeArrowheads="1"/>
          </p:cNvSpPr>
          <p:nvPr/>
        </p:nvSpPr>
        <p:spPr bwMode="auto">
          <a:xfrm>
            <a:off x="9643131" y="4408463"/>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0:3</a:t>
            </a:r>
          </a:p>
        </p:txBody>
      </p:sp>
      <p:sp>
        <p:nvSpPr>
          <p:cNvPr id="18535" name="Text Box 32">
            <a:extLst>
              <a:ext uri="{FF2B5EF4-FFF2-40B4-BE49-F238E27FC236}">
                <a16:creationId xmlns:a16="http://schemas.microsoft.com/office/drawing/2014/main" id="{8D437A41-F08B-5BB6-F71D-3001EC7EDAD2}"/>
              </a:ext>
            </a:extLst>
          </p:cNvPr>
          <p:cNvSpPr txBox="1">
            <a:spLocks noChangeArrowheads="1"/>
          </p:cNvSpPr>
          <p:nvPr/>
        </p:nvSpPr>
        <p:spPr bwMode="auto">
          <a:xfrm>
            <a:off x="9501355" y="2406705"/>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0:4</a:t>
            </a:r>
          </a:p>
        </p:txBody>
      </p:sp>
      <p:sp>
        <p:nvSpPr>
          <p:cNvPr id="18536" name="Text Box 32">
            <a:extLst>
              <a:ext uri="{FF2B5EF4-FFF2-40B4-BE49-F238E27FC236}">
                <a16:creationId xmlns:a16="http://schemas.microsoft.com/office/drawing/2014/main" id="{5FE0BA7A-0592-632F-5161-F429A7EA3754}"/>
              </a:ext>
            </a:extLst>
          </p:cNvPr>
          <p:cNvSpPr txBox="1">
            <a:spLocks noChangeArrowheads="1"/>
          </p:cNvSpPr>
          <p:nvPr/>
        </p:nvSpPr>
        <p:spPr bwMode="auto">
          <a:xfrm>
            <a:off x="7222983" y="3429000"/>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0:b4</a:t>
            </a:r>
          </a:p>
        </p:txBody>
      </p:sp>
      <p:sp>
        <p:nvSpPr>
          <p:cNvPr id="18539" name="Text Box 32">
            <a:extLst>
              <a:ext uri="{FF2B5EF4-FFF2-40B4-BE49-F238E27FC236}">
                <a16:creationId xmlns:a16="http://schemas.microsoft.com/office/drawing/2014/main" id="{B9B292B3-9AF4-7774-3432-1D6FD6C260F7}"/>
              </a:ext>
            </a:extLst>
          </p:cNvPr>
          <p:cNvSpPr txBox="1">
            <a:spLocks noChangeArrowheads="1"/>
          </p:cNvSpPr>
          <p:nvPr/>
        </p:nvSpPr>
        <p:spPr bwMode="auto">
          <a:xfrm>
            <a:off x="6644142" y="4408463"/>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0:b3</a:t>
            </a:r>
          </a:p>
        </p:txBody>
      </p:sp>
      <p:sp>
        <p:nvSpPr>
          <p:cNvPr id="18540" name="Text Box 32">
            <a:extLst>
              <a:ext uri="{FF2B5EF4-FFF2-40B4-BE49-F238E27FC236}">
                <a16:creationId xmlns:a16="http://schemas.microsoft.com/office/drawing/2014/main" id="{48A6EE93-43DB-714B-8222-BE317D6BBCF7}"/>
              </a:ext>
            </a:extLst>
          </p:cNvPr>
          <p:cNvSpPr txBox="1">
            <a:spLocks noChangeArrowheads="1"/>
          </p:cNvSpPr>
          <p:nvPr/>
        </p:nvSpPr>
        <p:spPr bwMode="auto">
          <a:xfrm>
            <a:off x="5149322" y="4389075"/>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0:b2</a:t>
            </a:r>
          </a:p>
        </p:txBody>
      </p:sp>
      <p:sp>
        <p:nvSpPr>
          <p:cNvPr id="18542" name="Text Box 32">
            <a:extLst>
              <a:ext uri="{FF2B5EF4-FFF2-40B4-BE49-F238E27FC236}">
                <a16:creationId xmlns:a16="http://schemas.microsoft.com/office/drawing/2014/main" id="{AAB377B2-A980-D0D1-2160-D1B576F1F080}"/>
              </a:ext>
            </a:extLst>
          </p:cNvPr>
          <p:cNvSpPr txBox="1">
            <a:spLocks noChangeArrowheads="1"/>
          </p:cNvSpPr>
          <p:nvPr/>
        </p:nvSpPr>
        <p:spPr bwMode="auto">
          <a:xfrm>
            <a:off x="4801554" y="3415614"/>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6">
            <a:extLst>
              <a:ext uri="{FF2B5EF4-FFF2-40B4-BE49-F238E27FC236}">
                <a16:creationId xmlns:a16="http://schemas.microsoft.com/office/drawing/2014/main" id="{F328B0A1-9A3A-8C3B-4238-2EB83EDE07C0}"/>
              </a:ext>
            </a:extLst>
          </p:cNvPr>
          <p:cNvSpPr>
            <a:spLocks noGrp="1" noChangeArrowheads="1"/>
          </p:cNvSpPr>
          <p:nvPr>
            <p:ph type="title"/>
          </p:nvPr>
        </p:nvSpPr>
        <p:spPr/>
        <p:txBody>
          <a:bodyPr/>
          <a:lstStyle/>
          <a:p>
            <a:r>
              <a:rPr lang="en-GB" altLang="it-IT" noProof="0" dirty="0"/>
              <a:t>the </a:t>
            </a:r>
            <a:r>
              <a:rPr lang="en-GB" altLang="it-IT" noProof="0" dirty="0" err="1"/>
              <a:t>lab.conf</a:t>
            </a:r>
            <a:endParaRPr lang="en-GB" altLang="it-IT" noProof="0" dirty="0"/>
          </a:p>
        </p:txBody>
      </p:sp>
      <p:sp>
        <p:nvSpPr>
          <p:cNvPr id="3" name="Date Placeholder 2">
            <a:extLst>
              <a:ext uri="{FF2B5EF4-FFF2-40B4-BE49-F238E27FC236}">
                <a16:creationId xmlns:a16="http://schemas.microsoft.com/office/drawing/2014/main" id="{F1FEFB20-B3FF-21F6-2BD8-F82272FCBFD3}"/>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7A280C8E-CF7B-A969-7652-432C57CEC3A4}"/>
              </a:ext>
            </a:extLst>
          </p:cNvPr>
          <p:cNvSpPr>
            <a:spLocks noGrp="1"/>
          </p:cNvSpPr>
          <p:nvPr>
            <p:ph type="ftr" sz="quarter" idx="11"/>
          </p:nvPr>
        </p:nvSpPr>
        <p:spPr/>
        <p:txBody>
          <a:bodyPr/>
          <a:lstStyle/>
          <a:p>
            <a:pPr>
              <a:defRPr/>
            </a:pPr>
            <a:r>
              <a:rPr lang="it-IT" altLang="it-IT"/>
              <a:t>kathara – [ lab: one bridge ]</a:t>
            </a:r>
          </a:p>
        </p:txBody>
      </p:sp>
      <p:grpSp>
        <p:nvGrpSpPr>
          <p:cNvPr id="2" name="Group 19">
            <a:extLst>
              <a:ext uri="{FF2B5EF4-FFF2-40B4-BE49-F238E27FC236}">
                <a16:creationId xmlns:a16="http://schemas.microsoft.com/office/drawing/2014/main" id="{61C7154A-A72A-E6D8-2DBB-1CCC72E8ADE6}"/>
              </a:ext>
            </a:extLst>
          </p:cNvPr>
          <p:cNvGrpSpPr>
            <a:grpSpLocks/>
          </p:cNvGrpSpPr>
          <p:nvPr/>
        </p:nvGrpSpPr>
        <p:grpSpPr bwMode="auto">
          <a:xfrm>
            <a:off x="609600" y="1628800"/>
            <a:ext cx="4248149" cy="4165601"/>
            <a:chOff x="2576" y="845"/>
            <a:chExt cx="2676" cy="2624"/>
          </a:xfrm>
        </p:grpSpPr>
        <p:sp>
          <p:nvSpPr>
            <p:cNvPr id="5" name="AutoShape 4">
              <a:extLst>
                <a:ext uri="{FF2B5EF4-FFF2-40B4-BE49-F238E27FC236}">
                  <a16:creationId xmlns:a16="http://schemas.microsoft.com/office/drawing/2014/main" id="{250471D0-1C25-B6F0-3E3C-189A93EA85B8}"/>
                </a:ext>
              </a:extLst>
            </p:cNvPr>
            <p:cNvSpPr>
              <a:spLocks noChangeArrowheads="1"/>
            </p:cNvSpPr>
            <p:nvPr/>
          </p:nvSpPr>
          <p:spPr bwMode="auto">
            <a:xfrm>
              <a:off x="2576" y="1027"/>
              <a:ext cx="2676" cy="2442"/>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pc1[0]="A/</a:t>
              </a:r>
              <a:r>
                <a:rPr lang="en-US" altLang="it-IT" sz="1600" b="1" dirty="0">
                  <a:latin typeface="Courier New" panose="02070309020205020404" pitchFamily="49" charset="0"/>
                </a:rPr>
                <a:t>00:00:00:00:00:01</a:t>
              </a:r>
              <a:r>
                <a:rPr lang="pt-BR" altLang="it-IT" sz="1600" b="1" dirty="0">
                  <a:latin typeface="Courier New" panose="02070309020205020404" pitchFamily="49" charset="0"/>
                </a:rPr>
                <a:t>"</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pc2[0]="B/00:00:00:00:00:02"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a:t>
              </a:r>
              <a:r>
                <a:rPr lang="en-US" altLang="it-IT" sz="1600" b="1" dirty="0">
                  <a:latin typeface="Courier New" panose="02070309020205020404" pitchFamily="49" charset="0"/>
                </a:rPr>
                <a:t>00:00:00:00:00:03</a:t>
              </a:r>
              <a:r>
                <a:rPr lang="pt-BR" altLang="it-IT" sz="1600" b="1" dirty="0">
                  <a:latin typeface="Courier New" panose="02070309020205020404" pitchFamily="49" charset="0"/>
                </a:rPr>
                <a:t>"</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pc4[0]="D/</a:t>
              </a:r>
              <a:r>
                <a:rPr lang="en-US" altLang="it-IT" sz="1600" b="1" dirty="0">
                  <a:latin typeface="Courier New" panose="02070309020205020404" pitchFamily="49" charset="0"/>
                </a:rPr>
                <a:t>00:00:00:00:00:04</a:t>
              </a:r>
              <a:r>
                <a:rPr lang="pt-BR" altLang="it-IT" sz="1600" b="1" dirty="0">
                  <a:latin typeface="Courier New" panose="02070309020205020404" pitchFamily="49" charset="0"/>
                </a:rPr>
                <a:t>"</a:t>
              </a:r>
            </a:p>
            <a:p>
              <a:pPr eaLnBrk="1" hangingPunct="1">
                <a:spcBef>
                  <a:spcPct val="0"/>
                </a:spcBef>
                <a:buClrTx/>
                <a:buSzTx/>
                <a:buFontTx/>
                <a:buNone/>
              </a:pPr>
              <a:r>
                <a:rPr lang="pt-BR" altLang="it-IT" sz="1600" b="1" dirty="0">
                  <a:latin typeface="Courier New" panose="02070309020205020404" pitchFamily="49" charset="0"/>
                </a:rPr>
                <a:t>pc4[image]="kathara/base"</a:t>
              </a:r>
            </a:p>
            <a:p>
              <a:pPr eaLnBrk="1" hangingPunct="1">
                <a:spcBef>
                  <a:spcPct val="0"/>
                </a:spcBef>
                <a:buClrTx/>
                <a:buSzTx/>
                <a:buFontTx/>
                <a:buNone/>
              </a:pPr>
              <a:r>
                <a:rPr lang="pt-BR" altLang="it-IT" sz="1600" b="1" dirty="0">
                  <a:latin typeface="Courier New" panose="02070309020205020404" pitchFamily="49" charset="0"/>
                </a:rPr>
                <a:t>pc4[ipv6]="false"</a:t>
              </a:r>
            </a:p>
          </p:txBody>
        </p:sp>
        <p:sp>
          <p:nvSpPr>
            <p:cNvPr id="6" name="AutoShape 13">
              <a:extLst>
                <a:ext uri="{FF2B5EF4-FFF2-40B4-BE49-F238E27FC236}">
                  <a16:creationId xmlns:a16="http://schemas.microsoft.com/office/drawing/2014/main" id="{B4F37423-B8D9-B267-A88E-59B13C44218F}"/>
                </a:ext>
              </a:extLst>
            </p:cNvPr>
            <p:cNvSpPr>
              <a:spLocks noChangeArrowheads="1"/>
            </p:cNvSpPr>
            <p:nvPr/>
          </p:nvSpPr>
          <p:spPr bwMode="auto">
            <a:xfrm>
              <a:off x="2621" y="845"/>
              <a:ext cx="1415"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lab.conf</a:t>
              </a:r>
              <a:r>
                <a:rPr lang="en-US" altLang="it-IT" sz="1600" b="1" dirty="0">
                  <a:latin typeface="Courier New" panose="02070309020205020404" pitchFamily="49" charset="0"/>
                </a:rPr>
                <a:t> – part 1</a:t>
              </a:r>
            </a:p>
          </p:txBody>
        </p:sp>
      </p:grpSp>
      <p:grpSp>
        <p:nvGrpSpPr>
          <p:cNvPr id="7" name="Group 19">
            <a:extLst>
              <a:ext uri="{FF2B5EF4-FFF2-40B4-BE49-F238E27FC236}">
                <a16:creationId xmlns:a16="http://schemas.microsoft.com/office/drawing/2014/main" id="{1C7023E2-F303-A3F6-5FA7-9040DCDF9CAD}"/>
              </a:ext>
            </a:extLst>
          </p:cNvPr>
          <p:cNvGrpSpPr>
            <a:grpSpLocks/>
          </p:cNvGrpSpPr>
          <p:nvPr/>
        </p:nvGrpSpPr>
        <p:grpSpPr bwMode="auto">
          <a:xfrm>
            <a:off x="7380505" y="1628800"/>
            <a:ext cx="4248149" cy="4165601"/>
            <a:chOff x="2576" y="845"/>
            <a:chExt cx="2676" cy="2624"/>
          </a:xfrm>
        </p:grpSpPr>
        <p:sp>
          <p:nvSpPr>
            <p:cNvPr id="8" name="AutoShape 4">
              <a:extLst>
                <a:ext uri="{FF2B5EF4-FFF2-40B4-BE49-F238E27FC236}">
                  <a16:creationId xmlns:a16="http://schemas.microsoft.com/office/drawing/2014/main" id="{76072BE2-C9DE-581D-B5D2-7B5B71E75D4F}"/>
                </a:ext>
              </a:extLst>
            </p:cNvPr>
            <p:cNvSpPr>
              <a:spLocks noChangeArrowheads="1"/>
            </p:cNvSpPr>
            <p:nvPr/>
          </p:nvSpPr>
          <p:spPr bwMode="auto">
            <a:xfrm>
              <a:off x="2576" y="1027"/>
              <a:ext cx="2676" cy="2442"/>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b1[0]="A/00:00:00:00:00:b1"</a:t>
              </a:r>
            </a:p>
            <a:p>
              <a:pPr eaLnBrk="1" hangingPunct="1">
                <a:spcBef>
                  <a:spcPct val="0"/>
                </a:spcBef>
                <a:buClrTx/>
                <a:buSzTx/>
                <a:buFontTx/>
                <a:buNone/>
              </a:pPr>
              <a:r>
                <a:rPr lang="pt-BR" altLang="it-IT" sz="1600" b="1" dirty="0">
                  <a:latin typeface="Courier New" panose="02070309020205020404" pitchFamily="49" charset="0"/>
                </a:rPr>
                <a:t>b1[1]="B/00:00:00:00:00:b2"</a:t>
              </a:r>
            </a:p>
            <a:p>
              <a:pPr eaLnBrk="1" hangingPunct="1">
                <a:spcBef>
                  <a:spcPct val="0"/>
                </a:spcBef>
                <a:buClrTx/>
                <a:buSzTx/>
                <a:buFontTx/>
                <a:buNone/>
              </a:pPr>
              <a:r>
                <a:rPr lang="pt-BR" altLang="it-IT" sz="1600" b="1" dirty="0">
                  <a:latin typeface="Courier New" panose="02070309020205020404" pitchFamily="49" charset="0"/>
                </a:rPr>
                <a:t>b1[2]="C/00:00:00:00:00:b3"</a:t>
              </a:r>
            </a:p>
            <a:p>
              <a:pPr eaLnBrk="1" hangingPunct="1">
                <a:spcBef>
                  <a:spcPct val="0"/>
                </a:spcBef>
                <a:buClrTx/>
                <a:buSzTx/>
                <a:buFontTx/>
                <a:buNone/>
              </a:pPr>
              <a:r>
                <a:rPr lang="pt-BR" altLang="it-IT" sz="1600" b="1" dirty="0">
                  <a:latin typeface="Courier New" panose="02070309020205020404" pitchFamily="49" charset="0"/>
                </a:rPr>
                <a:t>b1[3]="D/00:00:00:00:00:b4"</a:t>
              </a:r>
            </a:p>
            <a:p>
              <a:pPr eaLnBrk="1" hangingPunct="1">
                <a:spcBef>
                  <a:spcPct val="0"/>
                </a:spcBef>
                <a:buClrTx/>
                <a:buSzTx/>
                <a:buFontTx/>
                <a:buNone/>
              </a:pPr>
              <a:r>
                <a:rPr lang="pt-BR" altLang="it-IT" sz="1600" b="1" dirty="0">
                  <a:latin typeface="Courier New" panose="02070309020205020404" pitchFamily="49" charset="0"/>
                </a:rPr>
                <a:t>b1[image]="kathara/base"</a:t>
              </a:r>
            </a:p>
            <a:p>
              <a:pPr eaLnBrk="1" hangingPunct="1">
                <a:spcBef>
                  <a:spcPct val="0"/>
                </a:spcBef>
                <a:buClrTx/>
                <a:buSzTx/>
                <a:buFontTx/>
                <a:buNone/>
              </a:pPr>
              <a:r>
                <a:rPr lang="pt-BR" altLang="it-IT" sz="1600" b="1" dirty="0">
                  <a:latin typeface="Courier New" panose="02070309020205020404" pitchFamily="49" charset="0"/>
                </a:rPr>
                <a:t>b1[ipv6]="false"</a:t>
              </a:r>
              <a:endParaRPr lang="it-IT" altLang="it-IT" sz="1600" b="1" dirty="0">
                <a:latin typeface="Courier New" panose="02070309020205020404" pitchFamily="49" charset="0"/>
              </a:endParaRPr>
            </a:p>
          </p:txBody>
        </p:sp>
        <p:sp>
          <p:nvSpPr>
            <p:cNvPr id="9" name="AutoShape 13">
              <a:extLst>
                <a:ext uri="{FF2B5EF4-FFF2-40B4-BE49-F238E27FC236}">
                  <a16:creationId xmlns:a16="http://schemas.microsoft.com/office/drawing/2014/main" id="{B364680D-5AAD-7619-EC4A-7AAE49376D88}"/>
                </a:ext>
              </a:extLst>
            </p:cNvPr>
            <p:cNvSpPr>
              <a:spLocks noChangeArrowheads="1"/>
            </p:cNvSpPr>
            <p:nvPr/>
          </p:nvSpPr>
          <p:spPr bwMode="auto">
            <a:xfrm>
              <a:off x="2621" y="845"/>
              <a:ext cx="1415"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lab.conf</a:t>
              </a:r>
              <a:r>
                <a:rPr lang="en-US" altLang="it-IT" sz="1600" b="1" dirty="0">
                  <a:latin typeface="Courier New" panose="02070309020205020404" pitchFamily="49" charset="0"/>
                </a:rPr>
                <a:t> – part 2</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D816AE16-48F2-DA66-A985-BC6C10FC94F8}"/>
              </a:ext>
            </a:extLst>
          </p:cNvPr>
          <p:cNvSpPr>
            <a:spLocks noGrp="1" noChangeArrowheads="1"/>
          </p:cNvSpPr>
          <p:nvPr>
            <p:ph type="title"/>
          </p:nvPr>
        </p:nvSpPr>
        <p:spPr/>
        <p:txBody>
          <a:bodyPr/>
          <a:lstStyle/>
          <a:p>
            <a:r>
              <a:rPr lang="en-GB" altLang="it-IT" noProof="0" dirty="0"/>
              <a:t>how to create a bridge</a:t>
            </a:r>
          </a:p>
        </p:txBody>
      </p:sp>
      <p:sp>
        <p:nvSpPr>
          <p:cNvPr id="28674" name="Content Placeholder 2">
            <a:extLst>
              <a:ext uri="{FF2B5EF4-FFF2-40B4-BE49-F238E27FC236}">
                <a16:creationId xmlns:a16="http://schemas.microsoft.com/office/drawing/2014/main" id="{00EAF188-2D61-D072-503C-2933EA9C41CD}"/>
              </a:ext>
            </a:extLst>
          </p:cNvPr>
          <p:cNvSpPr>
            <a:spLocks noGrp="1" noChangeArrowheads="1"/>
          </p:cNvSpPr>
          <p:nvPr>
            <p:ph idx="1"/>
          </p:nvPr>
        </p:nvSpPr>
        <p:spPr/>
        <p:txBody>
          <a:bodyPr/>
          <a:lstStyle/>
          <a:p>
            <a:r>
              <a:rPr lang="en-GB" altLang="it-IT" noProof="0" dirty="0"/>
              <a:t>we want device b1 to be a bridge</a:t>
            </a:r>
          </a:p>
          <a:p>
            <a:r>
              <a:rPr lang="en-GB" altLang="it-IT" dirty="0"/>
              <a:t>Linux has an already available software bridge</a:t>
            </a:r>
          </a:p>
          <a:p>
            <a:pPr lvl="1"/>
            <a:r>
              <a:rPr lang="en-GB" altLang="it-IT" noProof="0" dirty="0"/>
              <a:t>we will use it</a:t>
            </a:r>
          </a:p>
          <a:p>
            <a:pPr lvl="1"/>
            <a:r>
              <a:rPr lang="en-GB" altLang="it-IT" dirty="0"/>
              <a:t>there are different utilities that manages different parts of the bridge</a:t>
            </a:r>
          </a:p>
          <a:p>
            <a:pPr lvl="2"/>
            <a:r>
              <a:rPr lang="en-GB" altLang="it-IT" noProof="0" dirty="0" err="1"/>
              <a:t>ip</a:t>
            </a:r>
            <a:r>
              <a:rPr lang="en-GB" altLang="it-IT" noProof="0" dirty="0"/>
              <a:t> link</a:t>
            </a:r>
          </a:p>
          <a:p>
            <a:pPr lvl="2"/>
            <a:r>
              <a:rPr lang="en-GB" altLang="it-IT" dirty="0" err="1"/>
              <a:t>brctl</a:t>
            </a:r>
            <a:endParaRPr lang="en-GB" altLang="it-IT" dirty="0"/>
          </a:p>
          <a:p>
            <a:pPr lvl="2"/>
            <a:r>
              <a:rPr lang="en-GB" altLang="it-IT" noProof="0" dirty="0"/>
              <a:t>bridge</a:t>
            </a:r>
          </a:p>
          <a:p>
            <a:pPr lvl="2"/>
            <a:r>
              <a:rPr lang="en-GB" altLang="it-IT" dirty="0"/>
              <a:t>…</a:t>
            </a:r>
            <a:endParaRPr lang="en-GB" altLang="it-IT" noProof="0" dirty="0"/>
          </a:p>
        </p:txBody>
      </p:sp>
      <p:sp>
        <p:nvSpPr>
          <p:cNvPr id="4" name="Date Placeholder 3">
            <a:extLst>
              <a:ext uri="{FF2B5EF4-FFF2-40B4-BE49-F238E27FC236}">
                <a16:creationId xmlns:a16="http://schemas.microsoft.com/office/drawing/2014/main" id="{29D36E5F-8957-6ED7-FF9F-0C2535426AB1}"/>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C7477B90-61F3-9CDA-056E-10D16D79DE8D}"/>
              </a:ext>
            </a:extLst>
          </p:cNvPr>
          <p:cNvSpPr>
            <a:spLocks noGrp="1"/>
          </p:cNvSpPr>
          <p:nvPr>
            <p:ph type="ftr" sz="quarter" idx="11"/>
          </p:nvPr>
        </p:nvSpPr>
        <p:spPr/>
        <p:txBody>
          <a:bodyPr/>
          <a:lstStyle/>
          <a:p>
            <a:pPr>
              <a:defRPr/>
            </a:pPr>
            <a:r>
              <a:rPr lang="it-IT" altLang="it-IT"/>
              <a:t>kathara – [ lab: one bridge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68DA-B241-08C9-76D3-34A54DCA33E1}"/>
              </a:ext>
            </a:extLst>
          </p:cNvPr>
          <p:cNvSpPr>
            <a:spLocks noGrp="1"/>
          </p:cNvSpPr>
          <p:nvPr>
            <p:ph type="title"/>
          </p:nvPr>
        </p:nvSpPr>
        <p:spPr/>
        <p:txBody>
          <a:bodyPr/>
          <a:lstStyle/>
          <a:p>
            <a:r>
              <a:rPr lang="en-GB" dirty="0"/>
              <a:t>how to create a bridge</a:t>
            </a:r>
          </a:p>
        </p:txBody>
      </p:sp>
      <p:sp>
        <p:nvSpPr>
          <p:cNvPr id="3" name="Content Placeholder 2">
            <a:extLst>
              <a:ext uri="{FF2B5EF4-FFF2-40B4-BE49-F238E27FC236}">
                <a16:creationId xmlns:a16="http://schemas.microsoft.com/office/drawing/2014/main" id="{F16B4CB5-D150-C7E5-3B6A-A3082062888B}"/>
              </a:ext>
            </a:extLst>
          </p:cNvPr>
          <p:cNvSpPr>
            <a:spLocks noGrp="1"/>
          </p:cNvSpPr>
          <p:nvPr>
            <p:ph idx="1"/>
          </p:nvPr>
        </p:nvSpPr>
        <p:spPr/>
        <p:txBody>
          <a:bodyPr/>
          <a:lstStyle/>
          <a:p>
            <a:r>
              <a:rPr lang="en-GB" dirty="0"/>
              <a:t>the command that lets b1 to be a bridge follows</a:t>
            </a:r>
          </a:p>
          <a:p>
            <a:pPr lvl="1"/>
            <a:r>
              <a:rPr lang="en-GB" dirty="0"/>
              <a:t>the name of the device remains b1, the internal name we give to the bridge is </a:t>
            </a:r>
            <a:r>
              <a:rPr lang="en-GB" dirty="0" err="1"/>
              <a:t>mainbridge</a:t>
            </a:r>
            <a:endParaRPr lang="en-GB" dirty="0"/>
          </a:p>
        </p:txBody>
      </p:sp>
      <p:sp>
        <p:nvSpPr>
          <p:cNvPr id="4" name="Date Placeholder 3">
            <a:extLst>
              <a:ext uri="{FF2B5EF4-FFF2-40B4-BE49-F238E27FC236}">
                <a16:creationId xmlns:a16="http://schemas.microsoft.com/office/drawing/2014/main" id="{F724B91F-F618-49A8-9DEA-F59D11FF8F1E}"/>
              </a:ext>
            </a:extLst>
          </p:cNvPr>
          <p:cNvSpPr>
            <a:spLocks noGrp="1"/>
          </p:cNvSpPr>
          <p:nvPr>
            <p:ph type="dt" sz="half" idx="10"/>
          </p:nvPr>
        </p:nvSpPr>
        <p:spPr/>
        <p:txBody>
          <a:bodyPr/>
          <a:lstStyle/>
          <a:p>
            <a:pPr>
              <a:defRPr/>
            </a:pPr>
            <a:r>
              <a:rPr lang="it-IT" altLang="it-IT" dirty="0"/>
              <a:t>last update: </a:t>
            </a:r>
            <a:r>
              <a:rPr lang="it-IT" altLang="it-IT" dirty="0" err="1"/>
              <a:t>Oct</a:t>
            </a:r>
            <a:r>
              <a:rPr lang="it-IT" altLang="it-IT" dirty="0"/>
              <a:t> 2023</a:t>
            </a:r>
          </a:p>
        </p:txBody>
      </p:sp>
      <p:sp>
        <p:nvSpPr>
          <p:cNvPr id="5" name="Footer Placeholder 4">
            <a:extLst>
              <a:ext uri="{FF2B5EF4-FFF2-40B4-BE49-F238E27FC236}">
                <a16:creationId xmlns:a16="http://schemas.microsoft.com/office/drawing/2014/main" id="{C449169C-1A8D-549E-22BA-159237944CFC}"/>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9B0CE653-4F3E-6500-0C2E-E9A836F691FD}"/>
              </a:ext>
            </a:extLst>
          </p:cNvPr>
          <p:cNvGrpSpPr/>
          <p:nvPr/>
        </p:nvGrpSpPr>
        <p:grpSpPr>
          <a:xfrm>
            <a:off x="1661669" y="3356992"/>
            <a:ext cx="8868661" cy="1123946"/>
            <a:chOff x="2711621" y="2305054"/>
            <a:chExt cx="8868661" cy="1123946"/>
          </a:xfrm>
        </p:grpSpPr>
        <p:sp>
          <p:nvSpPr>
            <p:cNvPr id="7" name="Rectangle 6">
              <a:extLst>
                <a:ext uri="{FF2B5EF4-FFF2-40B4-BE49-F238E27FC236}">
                  <a16:creationId xmlns:a16="http://schemas.microsoft.com/office/drawing/2014/main" id="{A9494C3E-97AF-B5B4-D164-91C051394DF6}"/>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add name </a:t>
              </a:r>
              <a:r>
                <a:rPr lang="en-US" b="1" kern="0" dirty="0" err="1">
                  <a:solidFill>
                    <a:prstClr val="white"/>
                  </a:solidFill>
                  <a:latin typeface="Lucida Console" panose="020B0609040504020204" pitchFamily="49" charset="0"/>
                </a:rPr>
                <a:t>mainbridge</a:t>
              </a:r>
              <a:r>
                <a:rPr lang="en-US" b="1" kern="0" dirty="0">
                  <a:solidFill>
                    <a:prstClr val="white"/>
                  </a:solidFill>
                  <a:latin typeface="Lucida Console" panose="020B0609040504020204" pitchFamily="49" charset="0"/>
                </a:rPr>
                <a:t> type 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04E9EAC2-7608-0011-9433-E3F6A5C65771}"/>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20E5CB0-1F1F-9F1B-2A8D-D487B92B21A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BAF6A7B-7B52-E14E-E068-EFC099DA7857}"/>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FFE07B8-B323-4319-94E6-176DE1BE997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D6D77BF-A6CA-6470-4E06-EFD3269FB68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4AF0C551-7459-9595-7276-6234A79F6052}"/>
              </a:ext>
            </a:extLst>
          </p:cNvPr>
          <p:cNvSpPr>
            <a:spLocks noChangeArrowheads="1"/>
          </p:cNvSpPr>
          <p:nvPr/>
        </p:nvSpPr>
        <p:spPr bwMode="auto">
          <a:xfrm>
            <a:off x="8014376" y="5038889"/>
            <a:ext cx="2618128" cy="1128054"/>
          </a:xfrm>
          <a:prstGeom prst="wedgeRoundRectCallout">
            <a:avLst>
              <a:gd name="adj1" fmla="val -51231"/>
              <a:gd name="adj2" fmla="val -14098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type of the newly created object</a:t>
            </a:r>
            <a:endParaRPr lang="en-US" altLang="it-IT" sz="2400" i="1" dirty="0"/>
          </a:p>
        </p:txBody>
      </p:sp>
      <p:sp>
        <p:nvSpPr>
          <p:cNvPr id="14" name="AutoShape 34">
            <a:extLst>
              <a:ext uri="{FF2B5EF4-FFF2-40B4-BE49-F238E27FC236}">
                <a16:creationId xmlns:a16="http://schemas.microsoft.com/office/drawing/2014/main" id="{3FBCE0BA-BA5F-727C-5EDD-9C221E4A019C}"/>
              </a:ext>
            </a:extLst>
          </p:cNvPr>
          <p:cNvSpPr>
            <a:spLocks noChangeArrowheads="1"/>
          </p:cNvSpPr>
          <p:nvPr/>
        </p:nvSpPr>
        <p:spPr bwMode="auto">
          <a:xfrm>
            <a:off x="4871864" y="5038889"/>
            <a:ext cx="2618128" cy="1128054"/>
          </a:xfrm>
          <a:prstGeom prst="wedgeRoundRectCallout">
            <a:avLst>
              <a:gd name="adj1" fmla="val -11264"/>
              <a:gd name="adj2" fmla="val -14265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internal name of the bridge</a:t>
            </a:r>
            <a:endParaRPr lang="en-US" altLang="it-IT" sz="2400" i="1" dirty="0"/>
          </a:p>
        </p:txBody>
      </p:sp>
    </p:spTree>
    <p:extLst>
      <p:ext uri="{BB962C8B-B14F-4D97-AF65-F5344CB8AC3E}">
        <p14:creationId xmlns:p14="http://schemas.microsoft.com/office/powerpoint/2010/main" val="183587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4D5E-FA6B-BD4E-1D69-B85AC107B3FD}"/>
              </a:ext>
            </a:extLst>
          </p:cNvPr>
          <p:cNvSpPr>
            <a:spLocks noGrp="1"/>
          </p:cNvSpPr>
          <p:nvPr>
            <p:ph type="title"/>
          </p:nvPr>
        </p:nvSpPr>
        <p:spPr/>
        <p:txBody>
          <a:bodyPr/>
          <a:lstStyle/>
          <a:p>
            <a:r>
              <a:rPr lang="en-GB" dirty="0"/>
              <a:t>remarks</a:t>
            </a:r>
          </a:p>
        </p:txBody>
      </p:sp>
      <p:sp>
        <p:nvSpPr>
          <p:cNvPr id="3" name="Content Placeholder 2">
            <a:extLst>
              <a:ext uri="{FF2B5EF4-FFF2-40B4-BE49-F238E27FC236}">
                <a16:creationId xmlns:a16="http://schemas.microsoft.com/office/drawing/2014/main" id="{E5C55DFE-CF19-5B4A-BC7D-E9354C54B78E}"/>
              </a:ext>
            </a:extLst>
          </p:cNvPr>
          <p:cNvSpPr>
            <a:spLocks noGrp="1"/>
          </p:cNvSpPr>
          <p:nvPr>
            <p:ph idx="1"/>
          </p:nvPr>
        </p:nvSpPr>
        <p:spPr/>
        <p:txBody>
          <a:bodyPr/>
          <a:lstStyle/>
          <a:p>
            <a:r>
              <a:rPr lang="en-GB" dirty="0">
                <a:latin typeface="Lucida Console" panose="020B0609040504020204" pitchFamily="49" charset="0"/>
              </a:rPr>
              <a:t>b1</a:t>
            </a:r>
            <a:r>
              <a:rPr lang="en-GB" dirty="0"/>
              <a:t> is a name of the Kathará device</a:t>
            </a:r>
          </a:p>
          <a:p>
            <a:r>
              <a:rPr lang="en-GB" dirty="0" err="1">
                <a:latin typeface="Lucida Console" panose="020B0609040504020204" pitchFamily="49" charset="0"/>
              </a:rPr>
              <a:t>mainbridge</a:t>
            </a:r>
            <a:r>
              <a:rPr lang="en-GB" dirty="0"/>
              <a:t> is the name of a bridge inside </a:t>
            </a:r>
            <a:r>
              <a:rPr lang="en-GB" dirty="0">
                <a:latin typeface="Lucida Console" panose="020B0609040504020204" pitchFamily="49" charset="0"/>
              </a:rPr>
              <a:t>b1</a:t>
            </a:r>
          </a:p>
        </p:txBody>
      </p:sp>
      <p:sp>
        <p:nvSpPr>
          <p:cNvPr id="4" name="Date Placeholder 3">
            <a:extLst>
              <a:ext uri="{FF2B5EF4-FFF2-40B4-BE49-F238E27FC236}">
                <a16:creationId xmlns:a16="http://schemas.microsoft.com/office/drawing/2014/main" id="{4B97D0AD-D1D4-9A41-E232-1F63E97A549E}"/>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A2DC8F8-3865-21C2-D7D1-0A4B95A231D5}"/>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762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18E0-B80C-0EC6-E806-F5F772D044D4}"/>
              </a:ext>
            </a:extLst>
          </p:cNvPr>
          <p:cNvSpPr>
            <a:spLocks noGrp="1"/>
          </p:cNvSpPr>
          <p:nvPr>
            <p:ph type="title"/>
          </p:nvPr>
        </p:nvSpPr>
        <p:spPr/>
        <p:txBody>
          <a:bodyPr/>
          <a:lstStyle/>
          <a:p>
            <a:r>
              <a:rPr lang="en-GB" dirty="0"/>
              <a:t>connect interfaces to a bridge</a:t>
            </a:r>
          </a:p>
        </p:txBody>
      </p:sp>
      <p:sp>
        <p:nvSpPr>
          <p:cNvPr id="3" name="Content Placeholder 2">
            <a:extLst>
              <a:ext uri="{FF2B5EF4-FFF2-40B4-BE49-F238E27FC236}">
                <a16:creationId xmlns:a16="http://schemas.microsoft.com/office/drawing/2014/main" id="{D403E7AA-5F01-7276-464E-EF35077140D8}"/>
              </a:ext>
            </a:extLst>
          </p:cNvPr>
          <p:cNvSpPr>
            <a:spLocks noGrp="1"/>
          </p:cNvSpPr>
          <p:nvPr>
            <p:ph idx="1"/>
          </p:nvPr>
        </p:nvSpPr>
        <p:spPr/>
        <p:txBody>
          <a:bodyPr/>
          <a:lstStyle/>
          <a:p>
            <a:r>
              <a:rPr lang="en-GB" dirty="0"/>
              <a:t>the bridge needs then to be connected to some network interfaces</a:t>
            </a:r>
          </a:p>
          <a:p>
            <a:r>
              <a:rPr lang="en-GB" dirty="0"/>
              <a:t>connecting an interface to a bridge is called "enslaving"</a:t>
            </a:r>
          </a:p>
          <a:p>
            <a:pPr lvl="1"/>
            <a:r>
              <a:rPr lang="en-GB" dirty="0"/>
              <a:t>it is done setting the bridge as the master of that interface</a:t>
            </a:r>
          </a:p>
        </p:txBody>
      </p:sp>
      <p:sp>
        <p:nvSpPr>
          <p:cNvPr id="4" name="Date Placeholder 3">
            <a:extLst>
              <a:ext uri="{FF2B5EF4-FFF2-40B4-BE49-F238E27FC236}">
                <a16:creationId xmlns:a16="http://schemas.microsoft.com/office/drawing/2014/main" id="{DF318DC5-A908-BDDA-060A-B4DB100827BA}"/>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E2A4A391-66F8-93F7-78E7-F348A46DF5CB}"/>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51B66C5B-2293-7BB4-9A54-780240EC7692}"/>
              </a:ext>
            </a:extLst>
          </p:cNvPr>
          <p:cNvGrpSpPr/>
          <p:nvPr/>
        </p:nvGrpSpPr>
        <p:grpSpPr>
          <a:xfrm>
            <a:off x="1661669" y="3789040"/>
            <a:ext cx="8868661" cy="1123946"/>
            <a:chOff x="2711621" y="2305054"/>
            <a:chExt cx="8868661" cy="1123946"/>
          </a:xfrm>
        </p:grpSpPr>
        <p:sp>
          <p:nvSpPr>
            <p:cNvPr id="7" name="Rectangle 6">
              <a:extLst>
                <a:ext uri="{FF2B5EF4-FFF2-40B4-BE49-F238E27FC236}">
                  <a16:creationId xmlns:a16="http://schemas.microsoft.com/office/drawing/2014/main" id="{72E81445-8355-33D8-AE1F-930EAF040D70}"/>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dev eth0 master </a:t>
              </a:r>
              <a:r>
                <a:rPr lang="en-US" b="1" kern="0" dirty="0" err="1">
                  <a:solidFill>
                    <a:prstClr val="white"/>
                  </a:solidFill>
                  <a:latin typeface="Lucida Console" panose="020B0609040504020204" pitchFamily="49" charset="0"/>
                </a:rPr>
                <a:t>mainbridge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9401453C-0A59-0CAE-D0B9-440BFFCB2C2F}"/>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4C4304D-C09F-9907-6A03-C68DD9351074}"/>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0A4F074-3BDB-786F-ED41-E6F7E33C793B}"/>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E885CE4-2E45-5A96-0AEB-943EA7ED74CF}"/>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4AF42A6-1DDB-09A7-0502-5E04F3C174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352D17D7-6483-E44D-83CB-D017D9D628E1}"/>
              </a:ext>
            </a:extLst>
          </p:cNvPr>
          <p:cNvSpPr>
            <a:spLocks noChangeArrowheads="1"/>
          </p:cNvSpPr>
          <p:nvPr/>
        </p:nvSpPr>
        <p:spPr bwMode="auto">
          <a:xfrm>
            <a:off x="8256240" y="5149831"/>
            <a:ext cx="2906160" cy="1240423"/>
          </a:xfrm>
          <a:prstGeom prst="wedgeRoundRectCallout">
            <a:avLst>
              <a:gd name="adj1" fmla="val -56745"/>
              <a:gd name="adj2" fmla="val -9994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bridge to connect the interface</a:t>
            </a:r>
          </a:p>
        </p:txBody>
      </p:sp>
      <p:sp>
        <p:nvSpPr>
          <p:cNvPr id="14" name="AutoShape 34">
            <a:extLst>
              <a:ext uri="{FF2B5EF4-FFF2-40B4-BE49-F238E27FC236}">
                <a16:creationId xmlns:a16="http://schemas.microsoft.com/office/drawing/2014/main" id="{6FD4DA5F-8F63-39A8-7CA8-F4310BA4BE43}"/>
              </a:ext>
            </a:extLst>
          </p:cNvPr>
          <p:cNvSpPr>
            <a:spLocks noChangeArrowheads="1"/>
          </p:cNvSpPr>
          <p:nvPr/>
        </p:nvSpPr>
        <p:spPr bwMode="auto">
          <a:xfrm>
            <a:off x="3935761" y="5149831"/>
            <a:ext cx="2906160" cy="1240423"/>
          </a:xfrm>
          <a:prstGeom prst="wedgeRoundRectCallout">
            <a:avLst>
              <a:gd name="adj1" fmla="val 8130"/>
              <a:gd name="adj2" fmla="val -10830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interface to be connected</a:t>
            </a:r>
          </a:p>
        </p:txBody>
      </p:sp>
    </p:spTree>
    <p:extLst>
      <p:ext uri="{BB962C8B-B14F-4D97-AF65-F5344CB8AC3E}">
        <p14:creationId xmlns:p14="http://schemas.microsoft.com/office/powerpoint/2010/main" val="60243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62BF-6D5D-EE5A-7FA6-56FD32E78779}"/>
              </a:ext>
            </a:extLst>
          </p:cNvPr>
          <p:cNvSpPr>
            <a:spLocks noGrp="1"/>
          </p:cNvSpPr>
          <p:nvPr>
            <p:ph type="title"/>
          </p:nvPr>
        </p:nvSpPr>
        <p:spPr/>
        <p:txBody>
          <a:bodyPr/>
          <a:lstStyle/>
          <a:p>
            <a:r>
              <a:rPr lang="en-GB" dirty="0"/>
              <a:t>bringing up the bridge</a:t>
            </a:r>
          </a:p>
        </p:txBody>
      </p:sp>
      <p:sp>
        <p:nvSpPr>
          <p:cNvPr id="3" name="Content Placeholder 2">
            <a:extLst>
              <a:ext uri="{FF2B5EF4-FFF2-40B4-BE49-F238E27FC236}">
                <a16:creationId xmlns:a16="http://schemas.microsoft.com/office/drawing/2014/main" id="{F24FB8D8-2A59-598A-909D-68604B4D081D}"/>
              </a:ext>
            </a:extLst>
          </p:cNvPr>
          <p:cNvSpPr>
            <a:spLocks noGrp="1"/>
          </p:cNvSpPr>
          <p:nvPr>
            <p:ph idx="1"/>
          </p:nvPr>
        </p:nvSpPr>
        <p:spPr/>
        <p:txBody>
          <a:bodyPr/>
          <a:lstStyle/>
          <a:p>
            <a:r>
              <a:rPr lang="en-GB" dirty="0"/>
              <a:t>the bridge is born with its state DOWN</a:t>
            </a:r>
          </a:p>
          <a:p>
            <a:pPr lvl="1"/>
            <a:r>
              <a:rPr lang="en-GB" dirty="0"/>
              <a:t>this means that it is switched off</a:t>
            </a:r>
          </a:p>
          <a:p>
            <a:r>
              <a:rPr lang="en-GB" dirty="0"/>
              <a:t>the following command allows to switch up/down a bridge (or even a network interface)</a:t>
            </a:r>
          </a:p>
          <a:p>
            <a:pPr lvl="1"/>
            <a:r>
              <a:rPr lang="en-GB" dirty="0"/>
              <a:t>it can be also used for </a:t>
            </a:r>
            <a:r>
              <a:rPr lang="en-GB" dirty="0" err="1"/>
              <a:t>ethX</a:t>
            </a:r>
            <a:r>
              <a:rPr lang="en-GB" dirty="0"/>
              <a:t> interfaces</a:t>
            </a:r>
          </a:p>
        </p:txBody>
      </p:sp>
      <p:sp>
        <p:nvSpPr>
          <p:cNvPr id="4" name="Date Placeholder 3">
            <a:extLst>
              <a:ext uri="{FF2B5EF4-FFF2-40B4-BE49-F238E27FC236}">
                <a16:creationId xmlns:a16="http://schemas.microsoft.com/office/drawing/2014/main" id="{F86D4BAA-BB6B-A349-F88A-F5FA1C0AC6D3}"/>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4BFC0266-2513-4A7C-FB38-92743284EAEE}"/>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FB184BA9-0198-4E1B-4790-3128B54DE01D}"/>
              </a:ext>
            </a:extLst>
          </p:cNvPr>
          <p:cNvGrpSpPr/>
          <p:nvPr/>
        </p:nvGrpSpPr>
        <p:grpSpPr>
          <a:xfrm>
            <a:off x="1661669" y="4216399"/>
            <a:ext cx="8868661" cy="1123946"/>
            <a:chOff x="2711621" y="2305054"/>
            <a:chExt cx="8868661" cy="1123946"/>
          </a:xfrm>
        </p:grpSpPr>
        <p:sp>
          <p:nvSpPr>
            <p:cNvPr id="7" name="Rectangle 6">
              <a:extLst>
                <a:ext uri="{FF2B5EF4-FFF2-40B4-BE49-F238E27FC236}">
                  <a16:creationId xmlns:a16="http://schemas.microsoft.com/office/drawing/2014/main" id="{DFDE12E3-2AFA-AFB1-28E6-C2F6DB82BCF9}"/>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up dev </a:t>
              </a:r>
              <a:r>
                <a:rPr lang="en-US" b="1" kern="0" dirty="0" err="1">
                  <a:solidFill>
                    <a:prstClr val="white"/>
                  </a:solidFill>
                  <a:latin typeface="Lucida Console" panose="020B0609040504020204" pitchFamily="49" charset="0"/>
                </a:rPr>
                <a:t>mainbridge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6255A550-303C-BCE2-3FED-B049965CB00C}"/>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577026C-5981-8B12-9438-3F56FED8C0EA}"/>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14E120D0-CFC2-D5DC-C323-3302DA8705A3}"/>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09EDC29-7B76-204C-8925-A9BEAF50FEE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4FD3FD3-1180-7829-70E0-0386601B78E6}"/>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510441A9-1012-79C6-1F1C-6F97DABDC817}"/>
              </a:ext>
            </a:extLst>
          </p:cNvPr>
          <p:cNvSpPr>
            <a:spLocks noChangeArrowheads="1"/>
          </p:cNvSpPr>
          <p:nvPr/>
        </p:nvSpPr>
        <p:spPr bwMode="auto">
          <a:xfrm>
            <a:off x="2351584" y="5570363"/>
            <a:ext cx="2906160" cy="796921"/>
          </a:xfrm>
          <a:prstGeom prst="wedgeRoundRectCallout">
            <a:avLst>
              <a:gd name="adj1" fmla="val 42189"/>
              <a:gd name="adj2" fmla="val -14261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desired state</a:t>
            </a:r>
          </a:p>
        </p:txBody>
      </p:sp>
      <p:sp>
        <p:nvSpPr>
          <p:cNvPr id="14" name="AutoShape 34">
            <a:extLst>
              <a:ext uri="{FF2B5EF4-FFF2-40B4-BE49-F238E27FC236}">
                <a16:creationId xmlns:a16="http://schemas.microsoft.com/office/drawing/2014/main" id="{CB1098A1-3F05-0784-FD13-FC917CC59E3D}"/>
              </a:ext>
            </a:extLst>
          </p:cNvPr>
          <p:cNvSpPr>
            <a:spLocks noChangeArrowheads="1"/>
          </p:cNvSpPr>
          <p:nvPr/>
        </p:nvSpPr>
        <p:spPr bwMode="auto">
          <a:xfrm>
            <a:off x="7659441" y="5213701"/>
            <a:ext cx="2906160" cy="1180216"/>
          </a:xfrm>
          <a:prstGeom prst="wedgeRoundRectCallout">
            <a:avLst>
              <a:gd name="adj1" fmla="val -61935"/>
              <a:gd name="adj2" fmla="val -80541"/>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bridge to be brought on</a:t>
            </a:r>
          </a:p>
        </p:txBody>
      </p:sp>
    </p:spTree>
    <p:extLst>
      <p:ext uri="{BB962C8B-B14F-4D97-AF65-F5344CB8AC3E}">
        <p14:creationId xmlns:p14="http://schemas.microsoft.com/office/powerpoint/2010/main" val="30379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Kathara Template new Logo</Template>
  <TotalTime>7126</TotalTime>
  <Words>1536</Words>
  <Application>Microsoft Office PowerPoint</Application>
  <PresentationFormat>Widescreen</PresentationFormat>
  <Paragraphs>214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Lucida Console</vt:lpstr>
      <vt:lpstr>Tahoma</vt:lpstr>
      <vt:lpstr>Times New Roman</vt:lpstr>
      <vt:lpstr>Wingdings</vt:lpstr>
      <vt:lpstr>slides-template</vt:lpstr>
      <vt:lpstr>Kathará lab</vt:lpstr>
      <vt:lpstr>copyright notice</vt:lpstr>
      <vt:lpstr>network topology</vt:lpstr>
      <vt:lpstr>the lab.conf</vt:lpstr>
      <vt:lpstr>how to create a bridge</vt:lpstr>
      <vt:lpstr>how to create a bridge</vt:lpstr>
      <vt:lpstr>remarks</vt:lpstr>
      <vt:lpstr>connect interfaces to a bridge</vt:lpstr>
      <vt:lpstr>bringing up the bridge</vt:lpstr>
      <vt:lpstr>bridge ageing time</vt:lpstr>
      <vt:lpstr>b1.startup</vt:lpstr>
      <vt:lpstr>let's start the lab</vt:lpstr>
      <vt:lpstr>show the FDB of a bridge</vt:lpstr>
      <vt:lpstr>auto-learning local interfaces</vt:lpstr>
      <vt:lpstr>the port column</vt:lpstr>
      <vt:lpstr>learn dynamic FDB entries – part 1</vt:lpstr>
      <vt:lpstr>learn dynamic FDB entries – part 2</vt:lpstr>
      <vt:lpstr>bridge ageing time</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arp</dc:title>
  <dc:subject>Address Resolution Protocol for local and non local traffic</dc:subject>
  <dc:creator>G. Di Battista, M. Patrignani, M. Pizzonia, F. Ricci, M. Rimondini</dc:creator>
  <cp:keywords>Netkit, ARP</cp:keywords>
  <cp:lastModifiedBy>Tommaso Caiazzi</cp:lastModifiedBy>
  <cp:revision>331</cp:revision>
  <cp:lastPrinted>2001-12-19T21:14:42Z</cp:lastPrinted>
  <dcterms:created xsi:type="dcterms:W3CDTF">2000-11-11T21:58:48Z</dcterms:created>
  <dcterms:modified xsi:type="dcterms:W3CDTF">2024-09-10T12:26:20Z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