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Quattrocento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inxR75ksMriASse4WEWD0L4hFJ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QuattrocentoSans-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QuattrocentoSans-italic.fntdata"/><Relationship Id="rId25" Type="http://schemas.openxmlformats.org/officeDocument/2006/relationships/font" Target="fonts/QuattrocentoSans-bold.fntdata"/><Relationship Id="rId28" Type="http://customschemas.google.com/relationships/presentationmetadata" Target="metadata"/><Relationship Id="rId27" Type="http://schemas.openxmlformats.org/officeDocument/2006/relationships/font" Target="fonts/Quattrocento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fa795675a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g1fa795675ab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g1fa795675ab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2e2cac60e6_0_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g22e2cac60e6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2e2cac60e6_0_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g22e2cac60e6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2e2cac60e6_0_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g22e2cac60e6_0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2e2cac60e6_0_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g22e2cac60e6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2e2cac60e6_0_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g22e2cac60e6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2e2cac60e6_0_1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9" name="Google Shape;269;g22e2cac60e6_0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2e2cac60e6_0_1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g22e2cac60e6_0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2e2cac60e6_0_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3" name="Google Shape;283;g22e2cac60e6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 name="Google Shape;29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7" name="Google Shape;29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2e2cac60e6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g22e2cac60e6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2e2cac60e6_0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g22e2cac60e6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2e2cac60e6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g22e2cac60e6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2e2cac60e6_0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g22e2cac60e6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2e2cac60e6_0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g22e2cac60e6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fopeda Media Title">
  <p:cSld name="Infopeda Media Title">
    <p:bg>
      <p:bgPr>
        <a:solidFill>
          <a:schemeClr val="accent1"/>
        </a:solidFill>
      </p:bgPr>
    </p:bg>
    <p:spTree>
      <p:nvGrpSpPr>
        <p:cNvPr id="12" name="Shape 12"/>
        <p:cNvGrpSpPr/>
        <p:nvPr/>
      </p:nvGrpSpPr>
      <p:grpSpPr>
        <a:xfrm>
          <a:off x="0" y="0"/>
          <a:ext cx="0" cy="0"/>
          <a:chOff x="0" y="0"/>
          <a:chExt cx="0" cy="0"/>
        </a:xfrm>
      </p:grpSpPr>
      <p:sp>
        <p:nvSpPr>
          <p:cNvPr id="13" name="Google Shape;13;p16"/>
          <p:cNvSpPr txBox="1"/>
          <p:nvPr>
            <p:ph type="title"/>
          </p:nvPr>
        </p:nvSpPr>
        <p:spPr>
          <a:xfrm>
            <a:off x="269302" y="2077815"/>
            <a:ext cx="4840694" cy="1799462"/>
          </a:xfrm>
          <a:prstGeom prst="rect">
            <a:avLst/>
          </a:prstGeom>
          <a:noFill/>
          <a:ln>
            <a:noFill/>
          </a:ln>
        </p:spPr>
        <p:txBody>
          <a:bodyPr anchorCtr="0" anchor="t" bIns="91425" lIns="146300" spcFirstLastPara="1" rIns="146300" wrap="square" tIns="91425">
            <a:noAutofit/>
          </a:bodyPr>
          <a:lstStyle>
            <a:lvl1pPr lvl="0" algn="l">
              <a:lnSpc>
                <a:spcPct val="90000"/>
              </a:lnSpc>
              <a:spcBef>
                <a:spcPts val="0"/>
              </a:spcBef>
              <a:spcAft>
                <a:spcPts val="0"/>
              </a:spcAft>
              <a:buClr>
                <a:schemeClr val="lt1"/>
              </a:buClr>
              <a:buSzPts val="4705"/>
              <a:buFont typeface="Quattrocento Sans"/>
              <a:buNone/>
              <a:defRPr sz="4705">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6"/>
          <p:cNvSpPr txBox="1"/>
          <p:nvPr>
            <p:ph idx="1" type="body"/>
          </p:nvPr>
        </p:nvSpPr>
        <p:spPr>
          <a:xfrm>
            <a:off x="267682" y="3877277"/>
            <a:ext cx="4840694" cy="717249"/>
          </a:xfrm>
          <a:prstGeom prst="rect">
            <a:avLst/>
          </a:prstGeom>
          <a:noFill/>
          <a:ln>
            <a:noFill/>
          </a:ln>
        </p:spPr>
        <p:txBody>
          <a:bodyPr anchorCtr="0" anchor="t" bIns="109725" lIns="164575" spcFirstLastPara="1" rIns="164575" wrap="square" tIns="109725">
            <a:noAutofit/>
          </a:bodyPr>
          <a:lstStyle>
            <a:lvl1pPr indent="-228600" lvl="0" marL="457200" algn="l">
              <a:lnSpc>
                <a:spcPct val="90000"/>
              </a:lnSpc>
              <a:spcBef>
                <a:spcPts val="0"/>
              </a:spcBef>
              <a:spcAft>
                <a:spcPts val="0"/>
              </a:spcAft>
              <a:buClr>
                <a:schemeClr val="lt1"/>
              </a:buClr>
              <a:buSzPts val="2823"/>
              <a:buNone/>
              <a:defRPr sz="3137">
                <a:solidFill>
                  <a:schemeClr val="lt1"/>
                </a:solidFill>
                <a:latin typeface="Quattrocento Sans"/>
                <a:ea typeface="Quattrocento Sans"/>
                <a:cs typeface="Quattrocento Sans"/>
                <a:sym typeface="Quattrocento Sans"/>
              </a:defRPr>
            </a:lvl1pPr>
            <a:lvl2pPr indent="-331469" lvl="1" marL="914400" algn="l">
              <a:lnSpc>
                <a:spcPct val="90000"/>
              </a:lnSpc>
              <a:spcBef>
                <a:spcPts val="360"/>
              </a:spcBef>
              <a:spcAft>
                <a:spcPts val="0"/>
              </a:spcAft>
              <a:buClr>
                <a:schemeClr val="lt1"/>
              </a:buClr>
              <a:buSzPts val="1620"/>
              <a:buChar char="•"/>
              <a:defRPr/>
            </a:lvl2pPr>
            <a:lvl3pPr indent="-331469" lvl="2" marL="1371600" algn="l">
              <a:lnSpc>
                <a:spcPct val="90000"/>
              </a:lnSpc>
              <a:spcBef>
                <a:spcPts val="360"/>
              </a:spcBef>
              <a:spcAft>
                <a:spcPts val="0"/>
              </a:spcAft>
              <a:buClr>
                <a:schemeClr val="lt1"/>
              </a:buClr>
              <a:buSzPts val="1620"/>
              <a:buChar char="•"/>
              <a:defRPr/>
            </a:lvl3pPr>
            <a:lvl4pPr indent="-331469" lvl="3" marL="1828800" algn="l">
              <a:lnSpc>
                <a:spcPct val="90000"/>
              </a:lnSpc>
              <a:spcBef>
                <a:spcPts val="360"/>
              </a:spcBef>
              <a:spcAft>
                <a:spcPts val="0"/>
              </a:spcAft>
              <a:buClr>
                <a:schemeClr val="lt1"/>
              </a:buClr>
              <a:buSzPts val="1620"/>
              <a:buChar char="•"/>
              <a:defRPr/>
            </a:lvl4pPr>
            <a:lvl5pPr indent="-331470" lvl="4" marL="2286000" algn="l">
              <a:lnSpc>
                <a:spcPct val="9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15" name="Google Shape;15;p16"/>
          <p:cNvSpPr/>
          <p:nvPr/>
        </p:nvSpPr>
        <p:spPr>
          <a:xfrm>
            <a:off x="5039902" y="6253958"/>
            <a:ext cx="5458248" cy="225240"/>
          </a:xfrm>
          <a:custGeom>
            <a:rect b="b" l="l" r="r" t="t"/>
            <a:pathLst>
              <a:path extrusionOk="0" h="78" w="1316">
                <a:moveTo>
                  <a:pt x="1277" y="78"/>
                </a:moveTo>
                <a:cubicBezTo>
                  <a:pt x="39" y="78"/>
                  <a:pt x="39" y="78"/>
                  <a:pt x="39" y="78"/>
                </a:cubicBezTo>
                <a:cubicBezTo>
                  <a:pt x="17" y="78"/>
                  <a:pt x="0" y="60"/>
                  <a:pt x="0" y="39"/>
                </a:cubicBezTo>
                <a:cubicBezTo>
                  <a:pt x="0" y="18"/>
                  <a:pt x="17" y="0"/>
                  <a:pt x="39" y="0"/>
                </a:cubicBezTo>
                <a:cubicBezTo>
                  <a:pt x="1277" y="0"/>
                  <a:pt x="1277" y="0"/>
                  <a:pt x="1277" y="0"/>
                </a:cubicBezTo>
                <a:cubicBezTo>
                  <a:pt x="1298" y="0"/>
                  <a:pt x="1316" y="18"/>
                  <a:pt x="1316" y="39"/>
                </a:cubicBezTo>
                <a:cubicBezTo>
                  <a:pt x="1316" y="60"/>
                  <a:pt x="1298" y="78"/>
                  <a:pt x="1277" y="78"/>
                </a:cubicBezTo>
                <a:close/>
              </a:path>
            </a:pathLst>
          </a:custGeom>
          <a:solidFill>
            <a:srgbClr val="003963">
              <a:alpha val="8196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grpSp>
        <p:nvGrpSpPr>
          <p:cNvPr id="16" name="Google Shape;16;p16"/>
          <p:cNvGrpSpPr/>
          <p:nvPr/>
        </p:nvGrpSpPr>
        <p:grpSpPr>
          <a:xfrm>
            <a:off x="0" y="641235"/>
            <a:ext cx="12203844" cy="6277334"/>
            <a:chOff x="0" y="641235"/>
            <a:chExt cx="12203844" cy="6277334"/>
          </a:xfrm>
        </p:grpSpPr>
        <p:sp>
          <p:nvSpPr>
            <p:cNvPr id="17" name="Google Shape;17;p16"/>
            <p:cNvSpPr/>
            <p:nvPr/>
          </p:nvSpPr>
          <p:spPr>
            <a:xfrm>
              <a:off x="10874676" y="5506804"/>
              <a:ext cx="1329168" cy="796446"/>
            </a:xfrm>
            <a:prstGeom prst="rect">
              <a:avLst/>
            </a:prstGeom>
            <a:solidFill>
              <a:srgbClr val="003963"/>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Clr>
                  <a:srgbClr val="000000"/>
                </a:buClr>
                <a:buSzPts val="2400"/>
                <a:buFont typeface="Arial"/>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18" name="Google Shape;18;p16"/>
            <p:cNvSpPr/>
            <p:nvPr/>
          </p:nvSpPr>
          <p:spPr>
            <a:xfrm>
              <a:off x="5865069" y="2822932"/>
              <a:ext cx="1324441" cy="3615770"/>
            </a:xfrm>
            <a:prstGeom prst="rect">
              <a:avLst/>
            </a:prstGeom>
            <a:solidFill>
              <a:srgbClr val="003963"/>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Clr>
                  <a:srgbClr val="000000"/>
                </a:buClr>
                <a:buSzPts val="2400"/>
                <a:buFont typeface="Arial"/>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19" name="Google Shape;19;p16"/>
            <p:cNvSpPr/>
            <p:nvPr/>
          </p:nvSpPr>
          <p:spPr>
            <a:xfrm>
              <a:off x="9674727" y="4210957"/>
              <a:ext cx="1329168" cy="2196474"/>
            </a:xfrm>
            <a:prstGeom prst="rect">
              <a:avLst/>
            </a:prstGeom>
            <a:solidFill>
              <a:srgbClr val="003963"/>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Clr>
                  <a:srgbClr val="000000"/>
                </a:buClr>
                <a:buSzPts val="2400"/>
                <a:buFont typeface="Arial"/>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20" name="Google Shape;20;p16"/>
            <p:cNvSpPr/>
            <p:nvPr/>
          </p:nvSpPr>
          <p:spPr>
            <a:xfrm>
              <a:off x="0" y="3961101"/>
              <a:ext cx="12192000" cy="2429785"/>
            </a:xfrm>
            <a:custGeom>
              <a:rect b="b" l="l" r="r" t="t"/>
              <a:pathLst>
                <a:path extrusionOk="0" h="887" w="4666">
                  <a:moveTo>
                    <a:pt x="4468" y="722"/>
                  </a:moveTo>
                  <a:lnTo>
                    <a:pt x="4468" y="394"/>
                  </a:lnTo>
                  <a:lnTo>
                    <a:pt x="4208" y="394"/>
                  </a:lnTo>
                  <a:lnTo>
                    <a:pt x="4208" y="497"/>
                  </a:lnTo>
                  <a:lnTo>
                    <a:pt x="4019" y="497"/>
                  </a:lnTo>
                  <a:lnTo>
                    <a:pt x="4019" y="257"/>
                  </a:lnTo>
                  <a:lnTo>
                    <a:pt x="3962" y="257"/>
                  </a:lnTo>
                  <a:lnTo>
                    <a:pt x="3962" y="180"/>
                  </a:lnTo>
                  <a:lnTo>
                    <a:pt x="3796" y="180"/>
                  </a:lnTo>
                  <a:lnTo>
                    <a:pt x="3796" y="257"/>
                  </a:lnTo>
                  <a:lnTo>
                    <a:pt x="3739" y="257"/>
                  </a:lnTo>
                  <a:lnTo>
                    <a:pt x="3739" y="320"/>
                  </a:lnTo>
                  <a:lnTo>
                    <a:pt x="3606" y="320"/>
                  </a:lnTo>
                  <a:lnTo>
                    <a:pt x="3606" y="109"/>
                  </a:lnTo>
                  <a:lnTo>
                    <a:pt x="3364" y="306"/>
                  </a:lnTo>
                  <a:lnTo>
                    <a:pt x="3364" y="0"/>
                  </a:lnTo>
                  <a:lnTo>
                    <a:pt x="2978" y="0"/>
                  </a:lnTo>
                  <a:lnTo>
                    <a:pt x="2978" y="257"/>
                  </a:lnTo>
                  <a:lnTo>
                    <a:pt x="2926" y="257"/>
                  </a:lnTo>
                  <a:lnTo>
                    <a:pt x="2926" y="180"/>
                  </a:lnTo>
                  <a:lnTo>
                    <a:pt x="2760" y="180"/>
                  </a:lnTo>
                  <a:lnTo>
                    <a:pt x="2760" y="257"/>
                  </a:lnTo>
                  <a:lnTo>
                    <a:pt x="2703" y="257"/>
                  </a:lnTo>
                  <a:lnTo>
                    <a:pt x="2703" y="497"/>
                  </a:lnTo>
                  <a:lnTo>
                    <a:pt x="2512" y="497"/>
                  </a:lnTo>
                  <a:lnTo>
                    <a:pt x="2512" y="394"/>
                  </a:lnTo>
                  <a:lnTo>
                    <a:pt x="2254" y="394"/>
                  </a:lnTo>
                  <a:lnTo>
                    <a:pt x="2254" y="320"/>
                  </a:lnTo>
                  <a:lnTo>
                    <a:pt x="1955" y="320"/>
                  </a:lnTo>
                  <a:lnTo>
                    <a:pt x="1955" y="91"/>
                  </a:lnTo>
                  <a:lnTo>
                    <a:pt x="1751" y="91"/>
                  </a:lnTo>
                  <a:lnTo>
                    <a:pt x="1751" y="465"/>
                  </a:lnTo>
                  <a:lnTo>
                    <a:pt x="1567" y="465"/>
                  </a:lnTo>
                  <a:lnTo>
                    <a:pt x="1567" y="394"/>
                  </a:lnTo>
                  <a:lnTo>
                    <a:pt x="1550" y="394"/>
                  </a:lnTo>
                  <a:lnTo>
                    <a:pt x="1325" y="394"/>
                  </a:lnTo>
                  <a:lnTo>
                    <a:pt x="1290" y="394"/>
                  </a:lnTo>
                  <a:lnTo>
                    <a:pt x="1290" y="497"/>
                  </a:lnTo>
                  <a:lnTo>
                    <a:pt x="1099" y="497"/>
                  </a:lnTo>
                  <a:lnTo>
                    <a:pt x="1099" y="428"/>
                  </a:lnTo>
                  <a:lnTo>
                    <a:pt x="1044" y="428"/>
                  </a:lnTo>
                  <a:lnTo>
                    <a:pt x="1044" y="351"/>
                  </a:lnTo>
                  <a:lnTo>
                    <a:pt x="876" y="351"/>
                  </a:lnTo>
                  <a:lnTo>
                    <a:pt x="876" y="428"/>
                  </a:lnTo>
                  <a:lnTo>
                    <a:pt x="821" y="428"/>
                  </a:lnTo>
                  <a:lnTo>
                    <a:pt x="821" y="634"/>
                  </a:lnTo>
                  <a:lnTo>
                    <a:pt x="567" y="634"/>
                  </a:lnTo>
                  <a:lnTo>
                    <a:pt x="567" y="465"/>
                  </a:lnTo>
                  <a:lnTo>
                    <a:pt x="325" y="465"/>
                  </a:lnTo>
                  <a:lnTo>
                    <a:pt x="325" y="603"/>
                  </a:lnTo>
                  <a:lnTo>
                    <a:pt x="0" y="603"/>
                  </a:lnTo>
                  <a:lnTo>
                    <a:pt x="0" y="887"/>
                  </a:lnTo>
                  <a:lnTo>
                    <a:pt x="325" y="887"/>
                  </a:lnTo>
                  <a:lnTo>
                    <a:pt x="327" y="887"/>
                  </a:lnTo>
                  <a:lnTo>
                    <a:pt x="563" y="887"/>
                  </a:lnTo>
                  <a:lnTo>
                    <a:pt x="567" y="887"/>
                  </a:lnTo>
                  <a:lnTo>
                    <a:pt x="821" y="887"/>
                  </a:lnTo>
                  <a:lnTo>
                    <a:pt x="860" y="887"/>
                  </a:lnTo>
                  <a:lnTo>
                    <a:pt x="1061" y="887"/>
                  </a:lnTo>
                  <a:lnTo>
                    <a:pt x="1099" y="887"/>
                  </a:lnTo>
                  <a:lnTo>
                    <a:pt x="1104" y="887"/>
                  </a:lnTo>
                  <a:lnTo>
                    <a:pt x="1204" y="887"/>
                  </a:lnTo>
                  <a:lnTo>
                    <a:pt x="1290" y="887"/>
                  </a:lnTo>
                  <a:lnTo>
                    <a:pt x="1321" y="887"/>
                  </a:lnTo>
                  <a:lnTo>
                    <a:pt x="1325" y="887"/>
                  </a:lnTo>
                  <a:lnTo>
                    <a:pt x="1346" y="887"/>
                  </a:lnTo>
                  <a:lnTo>
                    <a:pt x="1550" y="887"/>
                  </a:lnTo>
                  <a:lnTo>
                    <a:pt x="1553" y="887"/>
                  </a:lnTo>
                  <a:lnTo>
                    <a:pt x="1567" y="887"/>
                  </a:lnTo>
                  <a:lnTo>
                    <a:pt x="1751" y="887"/>
                  </a:lnTo>
                  <a:lnTo>
                    <a:pt x="1795" y="887"/>
                  </a:lnTo>
                  <a:lnTo>
                    <a:pt x="1827" y="887"/>
                  </a:lnTo>
                  <a:lnTo>
                    <a:pt x="1955" y="887"/>
                  </a:lnTo>
                  <a:lnTo>
                    <a:pt x="2254" y="887"/>
                  </a:lnTo>
                  <a:lnTo>
                    <a:pt x="2483" y="887"/>
                  </a:lnTo>
                  <a:lnTo>
                    <a:pt x="2512" y="887"/>
                  </a:lnTo>
                  <a:lnTo>
                    <a:pt x="2703" y="887"/>
                  </a:lnTo>
                  <a:lnTo>
                    <a:pt x="2741" y="887"/>
                  </a:lnTo>
                  <a:lnTo>
                    <a:pt x="2978" y="887"/>
                  </a:lnTo>
                  <a:lnTo>
                    <a:pt x="2981" y="887"/>
                  </a:lnTo>
                  <a:lnTo>
                    <a:pt x="3356" y="887"/>
                  </a:lnTo>
                  <a:lnTo>
                    <a:pt x="3364" y="887"/>
                  </a:lnTo>
                  <a:lnTo>
                    <a:pt x="3481" y="887"/>
                  </a:lnTo>
                  <a:lnTo>
                    <a:pt x="3606" y="887"/>
                  </a:lnTo>
                  <a:lnTo>
                    <a:pt x="3739" y="887"/>
                  </a:lnTo>
                  <a:lnTo>
                    <a:pt x="3780" y="887"/>
                  </a:lnTo>
                  <a:lnTo>
                    <a:pt x="3980" y="887"/>
                  </a:lnTo>
                  <a:lnTo>
                    <a:pt x="4019" y="887"/>
                  </a:lnTo>
                  <a:lnTo>
                    <a:pt x="4124" y="887"/>
                  </a:lnTo>
                  <a:lnTo>
                    <a:pt x="4208" y="887"/>
                  </a:lnTo>
                  <a:lnTo>
                    <a:pt x="4239" y="887"/>
                  </a:lnTo>
                  <a:lnTo>
                    <a:pt x="4468" y="887"/>
                  </a:lnTo>
                  <a:lnTo>
                    <a:pt x="4666" y="887"/>
                  </a:lnTo>
                  <a:lnTo>
                    <a:pt x="4666" y="722"/>
                  </a:lnTo>
                  <a:lnTo>
                    <a:pt x="4468" y="722"/>
                  </a:lnTo>
                  <a:close/>
                </a:path>
              </a:pathLst>
            </a:custGeom>
            <a:solidFill>
              <a:srgbClr val="0039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1" name="Google Shape;21;p16"/>
            <p:cNvSpPr/>
            <p:nvPr/>
          </p:nvSpPr>
          <p:spPr>
            <a:xfrm>
              <a:off x="0" y="6129002"/>
              <a:ext cx="12161838" cy="789567"/>
            </a:xfrm>
            <a:prstGeom prst="rect">
              <a:avLst/>
            </a:prstGeom>
            <a:solidFill>
              <a:srgbClr val="005594"/>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Clr>
                  <a:srgbClr val="000000"/>
                </a:buClr>
                <a:buSzPts val="2400"/>
                <a:buFont typeface="Arial"/>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22" name="Google Shape;22;p16"/>
            <p:cNvSpPr/>
            <p:nvPr/>
          </p:nvSpPr>
          <p:spPr>
            <a:xfrm>
              <a:off x="5567677" y="3495152"/>
              <a:ext cx="1542522" cy="53190"/>
            </a:xfrm>
            <a:prstGeom prst="rect">
              <a:avLst/>
            </a:prstGeom>
            <a:solidFill>
              <a:srgbClr val="409AE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3" name="Google Shape;23;p16"/>
            <p:cNvSpPr/>
            <p:nvPr/>
          </p:nvSpPr>
          <p:spPr>
            <a:xfrm>
              <a:off x="5567677" y="3542771"/>
              <a:ext cx="1135616" cy="2820736"/>
            </a:xfrm>
            <a:prstGeom prst="rect">
              <a:avLst/>
            </a:prstGeom>
            <a:solidFill>
              <a:srgbClr val="0078D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4" name="Google Shape;24;p16"/>
            <p:cNvSpPr/>
            <p:nvPr/>
          </p:nvSpPr>
          <p:spPr>
            <a:xfrm>
              <a:off x="5567677" y="4666733"/>
              <a:ext cx="1135616" cy="169677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5" name="Google Shape;25;p16"/>
            <p:cNvSpPr/>
            <p:nvPr/>
          </p:nvSpPr>
          <p:spPr>
            <a:xfrm>
              <a:off x="5554378" y="5935325"/>
              <a:ext cx="946789" cy="428184"/>
            </a:xfrm>
            <a:custGeom>
              <a:rect b="b" l="l" r="r" t="t"/>
              <a:pathLst>
                <a:path extrusionOk="0" h="161" w="356">
                  <a:moveTo>
                    <a:pt x="245" y="0"/>
                  </a:moveTo>
                  <a:lnTo>
                    <a:pt x="0" y="10"/>
                  </a:lnTo>
                  <a:lnTo>
                    <a:pt x="107" y="161"/>
                  </a:lnTo>
                  <a:lnTo>
                    <a:pt x="356" y="161"/>
                  </a:lnTo>
                  <a:lnTo>
                    <a:pt x="245" y="0"/>
                  </a:lnTo>
                  <a:close/>
                </a:path>
              </a:pathLst>
            </a:custGeom>
            <a:solidFill>
              <a:srgbClr val="0063B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6" name="Google Shape;26;p16"/>
            <p:cNvSpPr/>
            <p:nvPr/>
          </p:nvSpPr>
          <p:spPr>
            <a:xfrm>
              <a:off x="5554378" y="5935325"/>
              <a:ext cx="946789" cy="428184"/>
            </a:xfrm>
            <a:custGeom>
              <a:rect b="b" l="l" r="r" t="t"/>
              <a:pathLst>
                <a:path extrusionOk="0" h="161" w="356">
                  <a:moveTo>
                    <a:pt x="245" y="0"/>
                  </a:moveTo>
                  <a:lnTo>
                    <a:pt x="0" y="10"/>
                  </a:lnTo>
                  <a:lnTo>
                    <a:pt x="107" y="161"/>
                  </a:lnTo>
                  <a:lnTo>
                    <a:pt x="356" y="161"/>
                  </a:lnTo>
                  <a:lnTo>
                    <a:pt x="24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7" name="Google Shape;27;p16"/>
            <p:cNvSpPr/>
            <p:nvPr/>
          </p:nvSpPr>
          <p:spPr>
            <a:xfrm>
              <a:off x="6703292" y="3542771"/>
              <a:ext cx="364355" cy="2820736"/>
            </a:xfrm>
            <a:prstGeom prst="rect">
              <a:avLst/>
            </a:prstGeom>
            <a:solidFill>
              <a:srgbClr val="FF602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8" name="Google Shape;28;p16"/>
            <p:cNvSpPr/>
            <p:nvPr/>
          </p:nvSpPr>
          <p:spPr>
            <a:xfrm>
              <a:off x="6703292" y="3521748"/>
              <a:ext cx="364355" cy="2841760"/>
            </a:xfrm>
            <a:custGeom>
              <a:rect b="b" l="l" r="r" t="t"/>
              <a:pathLst>
                <a:path extrusionOk="0" h="570" w="137">
                  <a:moveTo>
                    <a:pt x="0" y="570"/>
                  </a:moveTo>
                  <a:lnTo>
                    <a:pt x="137" y="570"/>
                  </a:lnTo>
                  <a:lnTo>
                    <a:pt x="137" y="0"/>
                  </a:lnTo>
                  <a:lnTo>
                    <a:pt x="0" y="151"/>
                  </a:lnTo>
                  <a:lnTo>
                    <a:pt x="0" y="570"/>
                  </a:lnTo>
                  <a:close/>
                </a:path>
              </a:pathLst>
            </a:custGeom>
            <a:solidFill>
              <a:srgbClr val="0013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9" name="Google Shape;29;p16"/>
            <p:cNvSpPr/>
            <p:nvPr/>
          </p:nvSpPr>
          <p:spPr>
            <a:xfrm>
              <a:off x="5567677" y="3695605"/>
              <a:ext cx="1135616" cy="39894"/>
            </a:xfrm>
            <a:prstGeom prst="rect">
              <a:avLst/>
            </a:prstGeom>
            <a:solidFill>
              <a:srgbClr val="409AE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0" name="Google Shape;30;p16"/>
            <p:cNvSpPr/>
            <p:nvPr/>
          </p:nvSpPr>
          <p:spPr>
            <a:xfrm>
              <a:off x="5567677" y="5762455"/>
              <a:ext cx="1135616" cy="39894"/>
            </a:xfrm>
            <a:prstGeom prst="rect">
              <a:avLst/>
            </a:prstGeom>
            <a:solidFill>
              <a:srgbClr val="409AE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grpSp>
          <p:nvGrpSpPr>
            <p:cNvPr id="31" name="Google Shape;31;p16"/>
            <p:cNvGrpSpPr/>
            <p:nvPr/>
          </p:nvGrpSpPr>
          <p:grpSpPr>
            <a:xfrm>
              <a:off x="5567677" y="4882155"/>
              <a:ext cx="1135616" cy="428181"/>
              <a:chOff x="5567677" y="4882155"/>
              <a:chExt cx="1135616" cy="428181"/>
            </a:xfrm>
          </p:grpSpPr>
          <p:sp>
            <p:nvSpPr>
              <p:cNvPr id="32" name="Google Shape;32;p16"/>
              <p:cNvSpPr/>
              <p:nvPr/>
            </p:nvSpPr>
            <p:spPr>
              <a:xfrm>
                <a:off x="5567677" y="5273103"/>
                <a:ext cx="1135616" cy="37233"/>
              </a:xfrm>
              <a:prstGeom prst="rect">
                <a:avLst/>
              </a:prstGeom>
              <a:solidFill>
                <a:srgbClr val="409AE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3" name="Google Shape;33;p16"/>
              <p:cNvSpPr/>
              <p:nvPr/>
            </p:nvSpPr>
            <p:spPr>
              <a:xfrm>
                <a:off x="5679377" y="4882155"/>
                <a:ext cx="180847" cy="324461"/>
              </a:xfrm>
              <a:custGeom>
                <a:rect b="b" l="l" r="r" t="t"/>
                <a:pathLst>
                  <a:path extrusionOk="0" h="84" w="47">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4" name="Google Shape;34;p16"/>
              <p:cNvSpPr/>
              <p:nvPr/>
            </p:nvSpPr>
            <p:spPr>
              <a:xfrm>
                <a:off x="6043730" y="4882155"/>
                <a:ext cx="180847" cy="324461"/>
              </a:xfrm>
              <a:custGeom>
                <a:rect b="b" l="l" r="r" t="t"/>
                <a:pathLst>
                  <a:path extrusionOk="0" h="84" w="47">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5" name="Google Shape;35;p16"/>
              <p:cNvSpPr/>
              <p:nvPr/>
            </p:nvSpPr>
            <p:spPr>
              <a:xfrm>
                <a:off x="6408086" y="4882155"/>
                <a:ext cx="180847" cy="324461"/>
              </a:xfrm>
              <a:custGeom>
                <a:rect b="b" l="l" r="r" t="t"/>
                <a:pathLst>
                  <a:path extrusionOk="0" h="84" w="47">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grpSp>
        <p:sp>
          <p:nvSpPr>
            <p:cNvPr id="36" name="Google Shape;36;p16"/>
            <p:cNvSpPr/>
            <p:nvPr/>
          </p:nvSpPr>
          <p:spPr>
            <a:xfrm>
              <a:off x="5679377" y="5374165"/>
              <a:ext cx="180847" cy="321803"/>
            </a:xfrm>
            <a:custGeom>
              <a:rect b="b" l="l" r="r" t="t"/>
              <a:pathLst>
                <a:path extrusionOk="0" h="84" w="47">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7" name="Google Shape;37;p16"/>
            <p:cNvSpPr/>
            <p:nvPr/>
          </p:nvSpPr>
          <p:spPr>
            <a:xfrm>
              <a:off x="6043730" y="5374165"/>
              <a:ext cx="180847" cy="321803"/>
            </a:xfrm>
            <a:custGeom>
              <a:rect b="b" l="l" r="r" t="t"/>
              <a:pathLst>
                <a:path extrusionOk="0" h="84" w="47">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8" name="Google Shape;38;p16"/>
            <p:cNvSpPr/>
            <p:nvPr/>
          </p:nvSpPr>
          <p:spPr>
            <a:xfrm>
              <a:off x="6408086" y="5374165"/>
              <a:ext cx="180847" cy="321803"/>
            </a:xfrm>
            <a:custGeom>
              <a:rect b="b" l="l" r="r" t="t"/>
              <a:pathLst>
                <a:path extrusionOk="0" h="84" w="47">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9" name="Google Shape;39;p16"/>
            <p:cNvSpPr/>
            <p:nvPr/>
          </p:nvSpPr>
          <p:spPr>
            <a:xfrm>
              <a:off x="6705159" y="3492240"/>
              <a:ext cx="356376" cy="112271"/>
            </a:xfrm>
            <a:prstGeom prst="rect">
              <a:avLst/>
            </a:prstGeom>
            <a:solidFill>
              <a:srgbClr val="004BB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0" name="Google Shape;40;p16"/>
            <p:cNvSpPr/>
            <p:nvPr/>
          </p:nvSpPr>
          <p:spPr>
            <a:xfrm>
              <a:off x="6275109" y="6025748"/>
              <a:ext cx="178189" cy="337760"/>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1" name="Google Shape;41;p16"/>
            <p:cNvSpPr/>
            <p:nvPr/>
          </p:nvSpPr>
          <p:spPr>
            <a:xfrm>
              <a:off x="5868202" y="6137448"/>
              <a:ext cx="260633" cy="132976"/>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2" name="Google Shape;42;p16"/>
            <p:cNvSpPr/>
            <p:nvPr/>
          </p:nvSpPr>
          <p:spPr>
            <a:xfrm>
              <a:off x="5868202" y="6137448"/>
              <a:ext cx="260633" cy="13297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3" name="Google Shape;43;p16"/>
            <p:cNvSpPr/>
            <p:nvPr/>
          </p:nvSpPr>
          <p:spPr>
            <a:xfrm>
              <a:off x="5671397" y="6137448"/>
              <a:ext cx="212762" cy="132976"/>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4" name="Google Shape;44;p16"/>
            <p:cNvSpPr/>
            <p:nvPr/>
          </p:nvSpPr>
          <p:spPr>
            <a:xfrm>
              <a:off x="5671397" y="6137448"/>
              <a:ext cx="212762" cy="13297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5" name="Google Shape;45;p16"/>
            <p:cNvSpPr/>
            <p:nvPr/>
          </p:nvSpPr>
          <p:spPr>
            <a:xfrm>
              <a:off x="5479912" y="5935325"/>
              <a:ext cx="726050" cy="215422"/>
            </a:xfrm>
            <a:custGeom>
              <a:rect b="b" l="l" r="r" t="t"/>
              <a:pathLst>
                <a:path extrusionOk="0" h="81" w="273">
                  <a:moveTo>
                    <a:pt x="273" y="0"/>
                  </a:moveTo>
                  <a:lnTo>
                    <a:pt x="31" y="0"/>
                  </a:lnTo>
                  <a:lnTo>
                    <a:pt x="0" y="55"/>
                  </a:lnTo>
                  <a:lnTo>
                    <a:pt x="0" y="81"/>
                  </a:lnTo>
                  <a:lnTo>
                    <a:pt x="273" y="81"/>
                  </a:lnTo>
                  <a:lnTo>
                    <a:pt x="273" y="0"/>
                  </a:lnTo>
                  <a:close/>
                </a:path>
              </a:pathLst>
            </a:custGeom>
            <a:solidFill>
              <a:srgbClr val="409AE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6" name="Google Shape;46;p16"/>
            <p:cNvSpPr/>
            <p:nvPr/>
          </p:nvSpPr>
          <p:spPr>
            <a:xfrm>
              <a:off x="5479912" y="5935325"/>
              <a:ext cx="726050" cy="215422"/>
            </a:xfrm>
            <a:custGeom>
              <a:rect b="b" l="l" r="r" t="t"/>
              <a:pathLst>
                <a:path extrusionOk="0" h="81" w="273">
                  <a:moveTo>
                    <a:pt x="273" y="0"/>
                  </a:moveTo>
                  <a:lnTo>
                    <a:pt x="31" y="0"/>
                  </a:lnTo>
                  <a:lnTo>
                    <a:pt x="0" y="55"/>
                  </a:lnTo>
                  <a:lnTo>
                    <a:pt x="0" y="81"/>
                  </a:lnTo>
                  <a:lnTo>
                    <a:pt x="273" y="81"/>
                  </a:lnTo>
                  <a:lnTo>
                    <a:pt x="27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7" name="Google Shape;47;p16"/>
            <p:cNvSpPr/>
            <p:nvPr/>
          </p:nvSpPr>
          <p:spPr>
            <a:xfrm>
              <a:off x="6035753" y="6081597"/>
              <a:ext cx="77127" cy="69148"/>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8" name="Google Shape;48;p16"/>
            <p:cNvSpPr/>
            <p:nvPr/>
          </p:nvSpPr>
          <p:spPr>
            <a:xfrm>
              <a:off x="6035753" y="6081597"/>
              <a:ext cx="77127" cy="691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9" name="Google Shape;49;p16"/>
            <p:cNvSpPr/>
            <p:nvPr/>
          </p:nvSpPr>
          <p:spPr>
            <a:xfrm>
              <a:off x="5849586" y="6081597"/>
              <a:ext cx="77127" cy="69148"/>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0" name="Google Shape;50;p16"/>
            <p:cNvSpPr/>
            <p:nvPr/>
          </p:nvSpPr>
          <p:spPr>
            <a:xfrm>
              <a:off x="5849586" y="6081597"/>
              <a:ext cx="77127" cy="691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1" name="Google Shape;51;p16"/>
            <p:cNvSpPr/>
            <p:nvPr/>
          </p:nvSpPr>
          <p:spPr>
            <a:xfrm>
              <a:off x="5666078" y="6081597"/>
              <a:ext cx="74467" cy="69148"/>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2" name="Google Shape;52;p16"/>
            <p:cNvSpPr/>
            <p:nvPr/>
          </p:nvSpPr>
          <p:spPr>
            <a:xfrm>
              <a:off x="5666078" y="6081597"/>
              <a:ext cx="74467" cy="691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3" name="Google Shape;53;p16"/>
            <p:cNvSpPr/>
            <p:nvPr/>
          </p:nvSpPr>
          <p:spPr>
            <a:xfrm>
              <a:off x="5479912" y="6081597"/>
              <a:ext cx="79786" cy="69148"/>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4" name="Google Shape;54;p16"/>
            <p:cNvSpPr/>
            <p:nvPr/>
          </p:nvSpPr>
          <p:spPr>
            <a:xfrm>
              <a:off x="5479912" y="6081597"/>
              <a:ext cx="79786" cy="691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5" name="Google Shape;55;p16"/>
            <p:cNvSpPr/>
            <p:nvPr/>
          </p:nvSpPr>
          <p:spPr>
            <a:xfrm>
              <a:off x="5479912" y="5935325"/>
              <a:ext cx="159571" cy="146274"/>
            </a:xfrm>
            <a:custGeom>
              <a:rect b="b" l="l" r="r" t="t"/>
              <a:pathLst>
                <a:path extrusionOk="0" h="55" w="60">
                  <a:moveTo>
                    <a:pt x="0" y="55"/>
                  </a:moveTo>
                  <a:lnTo>
                    <a:pt x="30" y="55"/>
                  </a:lnTo>
                  <a:lnTo>
                    <a:pt x="60" y="0"/>
                  </a:lnTo>
                  <a:lnTo>
                    <a:pt x="31" y="0"/>
                  </a:lnTo>
                  <a:lnTo>
                    <a:pt x="0" y="55"/>
                  </a:lnTo>
                  <a:close/>
                </a:path>
              </a:pathLst>
            </a:cu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6" name="Google Shape;56;p16"/>
            <p:cNvSpPr/>
            <p:nvPr/>
          </p:nvSpPr>
          <p:spPr>
            <a:xfrm>
              <a:off x="5479912" y="5935325"/>
              <a:ext cx="159571" cy="146274"/>
            </a:xfrm>
            <a:custGeom>
              <a:rect b="b" l="l" r="r" t="t"/>
              <a:pathLst>
                <a:path extrusionOk="0" h="55" w="60">
                  <a:moveTo>
                    <a:pt x="0" y="55"/>
                  </a:moveTo>
                  <a:lnTo>
                    <a:pt x="30" y="55"/>
                  </a:lnTo>
                  <a:lnTo>
                    <a:pt x="60" y="0"/>
                  </a:lnTo>
                  <a:lnTo>
                    <a:pt x="31" y="0"/>
                  </a:lnTo>
                  <a:lnTo>
                    <a:pt x="0" y="55"/>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7" name="Google Shape;57;p16"/>
            <p:cNvSpPr/>
            <p:nvPr/>
          </p:nvSpPr>
          <p:spPr>
            <a:xfrm>
              <a:off x="5666078" y="5935325"/>
              <a:ext cx="159571" cy="146274"/>
            </a:xfrm>
            <a:custGeom>
              <a:rect b="b" l="l" r="r" t="t"/>
              <a:pathLst>
                <a:path extrusionOk="0" h="55" w="60">
                  <a:moveTo>
                    <a:pt x="0" y="55"/>
                  </a:moveTo>
                  <a:lnTo>
                    <a:pt x="28" y="55"/>
                  </a:lnTo>
                  <a:lnTo>
                    <a:pt x="60" y="0"/>
                  </a:lnTo>
                  <a:lnTo>
                    <a:pt x="31" y="0"/>
                  </a:lnTo>
                  <a:lnTo>
                    <a:pt x="0" y="55"/>
                  </a:lnTo>
                  <a:close/>
                </a:path>
              </a:pathLst>
            </a:cu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8" name="Google Shape;58;p16"/>
            <p:cNvSpPr/>
            <p:nvPr/>
          </p:nvSpPr>
          <p:spPr>
            <a:xfrm>
              <a:off x="5666078" y="5935325"/>
              <a:ext cx="159571" cy="146274"/>
            </a:xfrm>
            <a:custGeom>
              <a:rect b="b" l="l" r="r" t="t"/>
              <a:pathLst>
                <a:path extrusionOk="0" h="55" w="60">
                  <a:moveTo>
                    <a:pt x="0" y="55"/>
                  </a:moveTo>
                  <a:lnTo>
                    <a:pt x="28" y="55"/>
                  </a:lnTo>
                  <a:lnTo>
                    <a:pt x="60" y="0"/>
                  </a:lnTo>
                  <a:lnTo>
                    <a:pt x="31" y="0"/>
                  </a:lnTo>
                  <a:lnTo>
                    <a:pt x="0" y="55"/>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9" name="Google Shape;59;p16"/>
            <p:cNvSpPr/>
            <p:nvPr/>
          </p:nvSpPr>
          <p:spPr>
            <a:xfrm>
              <a:off x="5849586" y="5935325"/>
              <a:ext cx="159571" cy="146274"/>
            </a:xfrm>
            <a:custGeom>
              <a:rect b="b" l="l" r="r" t="t"/>
              <a:pathLst>
                <a:path extrusionOk="0" h="55" w="60">
                  <a:moveTo>
                    <a:pt x="0" y="55"/>
                  </a:moveTo>
                  <a:lnTo>
                    <a:pt x="29" y="55"/>
                  </a:lnTo>
                  <a:lnTo>
                    <a:pt x="60" y="0"/>
                  </a:lnTo>
                  <a:lnTo>
                    <a:pt x="32" y="0"/>
                  </a:lnTo>
                  <a:lnTo>
                    <a:pt x="0" y="55"/>
                  </a:lnTo>
                  <a:close/>
                </a:path>
              </a:pathLst>
            </a:cu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0" name="Google Shape;60;p16"/>
            <p:cNvSpPr/>
            <p:nvPr/>
          </p:nvSpPr>
          <p:spPr>
            <a:xfrm>
              <a:off x="5849586" y="5935325"/>
              <a:ext cx="159571" cy="146274"/>
            </a:xfrm>
            <a:custGeom>
              <a:rect b="b" l="l" r="r" t="t"/>
              <a:pathLst>
                <a:path extrusionOk="0" h="55" w="60">
                  <a:moveTo>
                    <a:pt x="0" y="55"/>
                  </a:moveTo>
                  <a:lnTo>
                    <a:pt x="29" y="55"/>
                  </a:lnTo>
                  <a:lnTo>
                    <a:pt x="60" y="0"/>
                  </a:lnTo>
                  <a:lnTo>
                    <a:pt x="32" y="0"/>
                  </a:lnTo>
                  <a:lnTo>
                    <a:pt x="0" y="55"/>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1" name="Google Shape;61;p16"/>
            <p:cNvSpPr/>
            <p:nvPr/>
          </p:nvSpPr>
          <p:spPr>
            <a:xfrm>
              <a:off x="6035753" y="5935325"/>
              <a:ext cx="159571" cy="146274"/>
            </a:xfrm>
            <a:custGeom>
              <a:rect b="b" l="l" r="r" t="t"/>
              <a:pathLst>
                <a:path extrusionOk="0" h="55" w="60">
                  <a:moveTo>
                    <a:pt x="0" y="55"/>
                  </a:moveTo>
                  <a:lnTo>
                    <a:pt x="28" y="55"/>
                  </a:lnTo>
                  <a:lnTo>
                    <a:pt x="60" y="0"/>
                  </a:lnTo>
                  <a:lnTo>
                    <a:pt x="31" y="0"/>
                  </a:lnTo>
                  <a:lnTo>
                    <a:pt x="0" y="55"/>
                  </a:lnTo>
                  <a:close/>
                </a:path>
              </a:pathLst>
            </a:cu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2" name="Google Shape;62;p16"/>
            <p:cNvSpPr/>
            <p:nvPr/>
          </p:nvSpPr>
          <p:spPr>
            <a:xfrm>
              <a:off x="6035753" y="5935325"/>
              <a:ext cx="159571" cy="146274"/>
            </a:xfrm>
            <a:custGeom>
              <a:rect b="b" l="l" r="r" t="t"/>
              <a:pathLst>
                <a:path extrusionOk="0" h="55" w="60">
                  <a:moveTo>
                    <a:pt x="0" y="55"/>
                  </a:moveTo>
                  <a:lnTo>
                    <a:pt x="28" y="55"/>
                  </a:lnTo>
                  <a:lnTo>
                    <a:pt x="60" y="0"/>
                  </a:lnTo>
                  <a:lnTo>
                    <a:pt x="31" y="0"/>
                  </a:lnTo>
                  <a:lnTo>
                    <a:pt x="0" y="55"/>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3" name="Google Shape;63;p16"/>
            <p:cNvSpPr/>
            <p:nvPr/>
          </p:nvSpPr>
          <p:spPr>
            <a:xfrm>
              <a:off x="7914618" y="2455771"/>
              <a:ext cx="589620" cy="3921421"/>
            </a:xfrm>
            <a:prstGeom prst="rect">
              <a:avLst/>
            </a:prstGeom>
            <a:solidFill>
              <a:srgbClr val="00559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4" name="Google Shape;64;p16"/>
            <p:cNvSpPr/>
            <p:nvPr/>
          </p:nvSpPr>
          <p:spPr>
            <a:xfrm>
              <a:off x="6910734" y="2459497"/>
              <a:ext cx="1005299" cy="3904012"/>
            </a:xfrm>
            <a:custGeom>
              <a:rect b="b" l="l" r="r" t="t"/>
              <a:pathLst>
                <a:path extrusionOk="0" h="1129" w="378">
                  <a:moveTo>
                    <a:pt x="378" y="1081"/>
                  </a:moveTo>
                  <a:lnTo>
                    <a:pt x="378" y="0"/>
                  </a:lnTo>
                  <a:lnTo>
                    <a:pt x="0" y="0"/>
                  </a:lnTo>
                  <a:lnTo>
                    <a:pt x="0" y="1081"/>
                  </a:lnTo>
                  <a:lnTo>
                    <a:pt x="0" y="1092"/>
                  </a:lnTo>
                  <a:lnTo>
                    <a:pt x="0" y="1129"/>
                  </a:lnTo>
                  <a:lnTo>
                    <a:pt x="378" y="1129"/>
                  </a:lnTo>
                  <a:lnTo>
                    <a:pt x="378" y="1081"/>
                  </a:lnTo>
                  <a:lnTo>
                    <a:pt x="378" y="1081"/>
                  </a:ln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5" name="Google Shape;65;p16"/>
            <p:cNvSpPr/>
            <p:nvPr/>
          </p:nvSpPr>
          <p:spPr>
            <a:xfrm>
              <a:off x="7025094" y="1959672"/>
              <a:ext cx="936151" cy="337760"/>
            </a:xfrm>
            <a:custGeom>
              <a:rect b="b" l="l" r="r" t="t"/>
              <a:pathLst>
                <a:path extrusionOk="0" h="127" w="352">
                  <a:moveTo>
                    <a:pt x="77" y="0"/>
                  </a:moveTo>
                  <a:lnTo>
                    <a:pt x="352" y="0"/>
                  </a:lnTo>
                  <a:lnTo>
                    <a:pt x="352" y="127"/>
                  </a:lnTo>
                  <a:lnTo>
                    <a:pt x="0" y="127"/>
                  </a:lnTo>
                  <a:lnTo>
                    <a:pt x="77" y="0"/>
                  </a:lnTo>
                  <a:close/>
                </a:path>
              </a:pathLst>
            </a:custGeom>
            <a:solidFill>
              <a:srgbClr val="0078D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6" name="Google Shape;66;p16"/>
            <p:cNvSpPr/>
            <p:nvPr/>
          </p:nvSpPr>
          <p:spPr>
            <a:xfrm>
              <a:off x="7961315" y="1959674"/>
              <a:ext cx="393609" cy="347026"/>
            </a:xfrm>
            <a:custGeom>
              <a:rect b="b" l="l" r="r" t="t"/>
              <a:pathLst>
                <a:path extrusionOk="0" h="127" w="148">
                  <a:moveTo>
                    <a:pt x="0" y="0"/>
                  </a:moveTo>
                  <a:lnTo>
                    <a:pt x="70" y="0"/>
                  </a:lnTo>
                  <a:lnTo>
                    <a:pt x="148" y="127"/>
                  </a:lnTo>
                  <a:lnTo>
                    <a:pt x="0" y="127"/>
                  </a:lnTo>
                  <a:lnTo>
                    <a:pt x="0" y="0"/>
                  </a:lnTo>
                  <a:close/>
                </a:path>
              </a:pathLst>
            </a:custGeom>
            <a:solidFill>
              <a:srgbClr val="0039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7" name="Google Shape;67;p16"/>
            <p:cNvSpPr/>
            <p:nvPr/>
          </p:nvSpPr>
          <p:spPr>
            <a:xfrm>
              <a:off x="6841587" y="2277587"/>
              <a:ext cx="1106361" cy="183508"/>
            </a:xfrm>
            <a:custGeom>
              <a:rect b="b" l="l" r="r" t="t"/>
              <a:pathLst>
                <a:path extrusionOk="0" h="48" w="285">
                  <a:moveTo>
                    <a:pt x="285" y="0"/>
                  </a:moveTo>
                  <a:cubicBezTo>
                    <a:pt x="15" y="0"/>
                    <a:pt x="15" y="0"/>
                    <a:pt x="15" y="0"/>
                  </a:cubicBezTo>
                  <a:cubicBezTo>
                    <a:pt x="7" y="0"/>
                    <a:pt x="0" y="6"/>
                    <a:pt x="0" y="15"/>
                  </a:cubicBezTo>
                  <a:cubicBezTo>
                    <a:pt x="0" y="33"/>
                    <a:pt x="0" y="33"/>
                    <a:pt x="0" y="33"/>
                  </a:cubicBezTo>
                  <a:cubicBezTo>
                    <a:pt x="0" y="41"/>
                    <a:pt x="7" y="48"/>
                    <a:pt x="15" y="48"/>
                  </a:cubicBezTo>
                  <a:cubicBezTo>
                    <a:pt x="285" y="48"/>
                    <a:pt x="285" y="48"/>
                    <a:pt x="285" y="48"/>
                  </a:cubicBezTo>
                  <a:lnTo>
                    <a:pt x="285" y="0"/>
                  </a:lnTo>
                  <a:close/>
                </a:path>
              </a:pathLst>
            </a:custGeom>
            <a:solidFill>
              <a:srgbClr val="0039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8" name="Google Shape;68;p16"/>
            <p:cNvSpPr/>
            <p:nvPr/>
          </p:nvSpPr>
          <p:spPr>
            <a:xfrm>
              <a:off x="7927493" y="2277587"/>
              <a:ext cx="609031" cy="183508"/>
            </a:xfrm>
            <a:custGeom>
              <a:rect b="b" l="l" r="r" t="t"/>
              <a:pathLst>
                <a:path extrusionOk="0" h="48" w="157">
                  <a:moveTo>
                    <a:pt x="142" y="0"/>
                  </a:moveTo>
                  <a:cubicBezTo>
                    <a:pt x="0" y="0"/>
                    <a:pt x="0" y="0"/>
                    <a:pt x="0" y="0"/>
                  </a:cubicBezTo>
                  <a:cubicBezTo>
                    <a:pt x="0" y="48"/>
                    <a:pt x="0" y="48"/>
                    <a:pt x="0" y="48"/>
                  </a:cubicBezTo>
                  <a:cubicBezTo>
                    <a:pt x="142" y="48"/>
                    <a:pt x="142" y="48"/>
                    <a:pt x="142" y="48"/>
                  </a:cubicBezTo>
                  <a:cubicBezTo>
                    <a:pt x="151" y="48"/>
                    <a:pt x="157" y="41"/>
                    <a:pt x="157" y="33"/>
                  </a:cubicBezTo>
                  <a:cubicBezTo>
                    <a:pt x="157" y="15"/>
                    <a:pt x="157" y="15"/>
                    <a:pt x="157" y="15"/>
                  </a:cubicBezTo>
                  <a:cubicBezTo>
                    <a:pt x="157" y="6"/>
                    <a:pt x="151" y="0"/>
                    <a:pt x="142" y="0"/>
                  </a:cubicBezTo>
                  <a:close/>
                </a:path>
              </a:pathLst>
            </a:custGeom>
            <a:solidFill>
              <a:srgbClr val="0039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9" name="Google Shape;69;p16"/>
            <p:cNvSpPr/>
            <p:nvPr/>
          </p:nvSpPr>
          <p:spPr>
            <a:xfrm>
              <a:off x="7025094" y="2559496"/>
              <a:ext cx="143614" cy="632966"/>
            </a:xfrm>
            <a:custGeom>
              <a:rect b="b" l="l" r="r" t="t"/>
              <a:pathLst>
                <a:path extrusionOk="0" h="164" w="37">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70" name="Google Shape;70;p16"/>
            <p:cNvSpPr/>
            <p:nvPr/>
          </p:nvSpPr>
          <p:spPr>
            <a:xfrm>
              <a:off x="7237856" y="2559496"/>
              <a:ext cx="143614" cy="632966"/>
            </a:xfrm>
            <a:custGeom>
              <a:rect b="b" l="l" r="r" t="t"/>
              <a:pathLst>
                <a:path extrusionOk="0" h="164" w="37">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71" name="Google Shape;71;p16"/>
            <p:cNvSpPr/>
            <p:nvPr/>
          </p:nvSpPr>
          <p:spPr>
            <a:xfrm>
              <a:off x="7450618" y="2559496"/>
              <a:ext cx="143614" cy="632966"/>
            </a:xfrm>
            <a:custGeom>
              <a:rect b="b" l="l" r="r" t="t"/>
              <a:pathLst>
                <a:path extrusionOk="0" h="164" w="37">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72" name="Google Shape;72;p16"/>
            <p:cNvSpPr/>
            <p:nvPr/>
          </p:nvSpPr>
          <p:spPr>
            <a:xfrm>
              <a:off x="7663379" y="2559496"/>
              <a:ext cx="143614" cy="632966"/>
            </a:xfrm>
            <a:custGeom>
              <a:rect b="b" l="l" r="r" t="t"/>
              <a:pathLst>
                <a:path extrusionOk="0" h="164" w="37">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73" name="Google Shape;73;p16"/>
            <p:cNvSpPr/>
            <p:nvPr/>
          </p:nvSpPr>
          <p:spPr>
            <a:xfrm>
              <a:off x="7025094" y="5751817"/>
              <a:ext cx="143614" cy="513288"/>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74" name="Google Shape;74;p16"/>
            <p:cNvSpPr/>
            <p:nvPr/>
          </p:nvSpPr>
          <p:spPr>
            <a:xfrm>
              <a:off x="7663379" y="5751817"/>
              <a:ext cx="143614" cy="513288"/>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75" name="Google Shape;75;p16"/>
            <p:cNvSpPr/>
            <p:nvPr/>
          </p:nvSpPr>
          <p:spPr>
            <a:xfrm>
              <a:off x="7237856" y="5751817"/>
              <a:ext cx="356376" cy="513288"/>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76" name="Google Shape;76;p16"/>
            <p:cNvSpPr/>
            <p:nvPr/>
          </p:nvSpPr>
          <p:spPr>
            <a:xfrm>
              <a:off x="7025094" y="1959674"/>
              <a:ext cx="936151" cy="337760"/>
            </a:xfrm>
            <a:custGeom>
              <a:rect b="b" l="l" r="r" t="t"/>
              <a:pathLst>
                <a:path extrusionOk="0" h="127" w="352">
                  <a:moveTo>
                    <a:pt x="77" y="0"/>
                  </a:moveTo>
                  <a:lnTo>
                    <a:pt x="352" y="0"/>
                  </a:lnTo>
                  <a:lnTo>
                    <a:pt x="352" y="127"/>
                  </a:lnTo>
                  <a:lnTo>
                    <a:pt x="0" y="127"/>
                  </a:lnTo>
                  <a:lnTo>
                    <a:pt x="77" y="0"/>
                  </a:lnTo>
                  <a:close/>
                </a:path>
              </a:pathLst>
            </a:custGeom>
            <a:solidFill>
              <a:srgbClr val="0063B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grpSp>
          <p:nvGrpSpPr>
            <p:cNvPr id="77" name="Google Shape;77;p16"/>
            <p:cNvGrpSpPr/>
            <p:nvPr/>
          </p:nvGrpSpPr>
          <p:grpSpPr>
            <a:xfrm>
              <a:off x="8451957" y="5113799"/>
              <a:ext cx="1646765" cy="1249707"/>
              <a:chOff x="8389428" y="5057683"/>
              <a:chExt cx="1720711" cy="1305824"/>
            </a:xfrm>
          </p:grpSpPr>
          <p:sp>
            <p:nvSpPr>
              <p:cNvPr id="78" name="Google Shape;78;p16"/>
              <p:cNvSpPr/>
              <p:nvPr/>
            </p:nvSpPr>
            <p:spPr>
              <a:xfrm>
                <a:off x="9461216" y="5310336"/>
                <a:ext cx="582436" cy="1053170"/>
              </a:xfrm>
              <a:prstGeom prst="rect">
                <a:avLst/>
              </a:prstGeom>
              <a:solidFill>
                <a:srgbClr val="FF602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79" name="Google Shape;79;p16"/>
              <p:cNvSpPr/>
              <p:nvPr/>
            </p:nvSpPr>
            <p:spPr>
              <a:xfrm>
                <a:off x="8458575" y="5310336"/>
                <a:ext cx="1002640" cy="1053170"/>
              </a:xfrm>
              <a:prstGeom prst="rect">
                <a:avLst/>
              </a:prstGeom>
              <a:solidFill>
                <a:srgbClr val="0078D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80" name="Google Shape;80;p16"/>
              <p:cNvSpPr/>
              <p:nvPr/>
            </p:nvSpPr>
            <p:spPr>
              <a:xfrm>
                <a:off x="8998459" y="5555012"/>
                <a:ext cx="140955" cy="140955"/>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81" name="Google Shape;81;p16"/>
              <p:cNvSpPr/>
              <p:nvPr/>
            </p:nvSpPr>
            <p:spPr>
              <a:xfrm>
                <a:off x="8783037" y="5555012"/>
                <a:ext cx="143614" cy="140955"/>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82" name="Google Shape;82;p16"/>
              <p:cNvSpPr/>
              <p:nvPr/>
            </p:nvSpPr>
            <p:spPr>
              <a:xfrm>
                <a:off x="9211221" y="5555012"/>
                <a:ext cx="143614" cy="140955"/>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83" name="Google Shape;83;p16"/>
              <p:cNvSpPr/>
              <p:nvPr/>
            </p:nvSpPr>
            <p:spPr>
              <a:xfrm>
                <a:off x="9211221" y="5555012"/>
                <a:ext cx="143614" cy="140955"/>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84" name="Google Shape;84;p16"/>
              <p:cNvSpPr/>
              <p:nvPr/>
            </p:nvSpPr>
            <p:spPr>
              <a:xfrm>
                <a:off x="8389428" y="5310336"/>
                <a:ext cx="1122318" cy="127657"/>
              </a:xfrm>
              <a:custGeom>
                <a:rect b="b" l="l" r="r" t="t"/>
                <a:pathLst>
                  <a:path extrusionOk="0" h="33" w="290">
                    <a:moveTo>
                      <a:pt x="0" y="0"/>
                    </a:moveTo>
                    <a:cubicBezTo>
                      <a:pt x="0" y="18"/>
                      <a:pt x="0" y="18"/>
                      <a:pt x="0" y="18"/>
                    </a:cubicBezTo>
                    <a:cubicBezTo>
                      <a:pt x="0" y="26"/>
                      <a:pt x="7" y="33"/>
                      <a:pt x="15" y="33"/>
                    </a:cubicBezTo>
                    <a:cubicBezTo>
                      <a:pt x="280" y="33"/>
                      <a:pt x="280" y="33"/>
                      <a:pt x="280" y="33"/>
                    </a:cubicBezTo>
                    <a:cubicBezTo>
                      <a:pt x="285" y="33"/>
                      <a:pt x="290" y="28"/>
                      <a:pt x="290" y="23"/>
                    </a:cubicBezTo>
                    <a:cubicBezTo>
                      <a:pt x="290" y="0"/>
                      <a:pt x="290" y="0"/>
                      <a:pt x="290" y="0"/>
                    </a:cubicBezTo>
                    <a:lnTo>
                      <a:pt x="0" y="0"/>
                    </a:lnTo>
                    <a:close/>
                  </a:path>
                </a:pathLst>
              </a:custGeom>
              <a:solidFill>
                <a:srgbClr val="0078D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85" name="Google Shape;85;p16"/>
              <p:cNvSpPr/>
              <p:nvPr/>
            </p:nvSpPr>
            <p:spPr>
              <a:xfrm>
                <a:off x="9594192" y="5310336"/>
                <a:ext cx="515947" cy="127657"/>
              </a:xfrm>
              <a:custGeom>
                <a:rect b="b" l="l" r="r" t="t"/>
                <a:pathLst>
                  <a:path extrusionOk="0" h="33" w="133">
                    <a:moveTo>
                      <a:pt x="0" y="0"/>
                    </a:moveTo>
                    <a:cubicBezTo>
                      <a:pt x="0" y="33"/>
                      <a:pt x="0" y="33"/>
                      <a:pt x="0" y="33"/>
                    </a:cubicBezTo>
                    <a:cubicBezTo>
                      <a:pt x="117" y="33"/>
                      <a:pt x="117" y="33"/>
                      <a:pt x="117" y="33"/>
                    </a:cubicBezTo>
                    <a:cubicBezTo>
                      <a:pt x="126" y="33"/>
                      <a:pt x="133" y="26"/>
                      <a:pt x="133" y="18"/>
                    </a:cubicBezTo>
                    <a:cubicBezTo>
                      <a:pt x="133" y="0"/>
                      <a:pt x="133" y="0"/>
                      <a:pt x="133" y="0"/>
                    </a:cubicBezTo>
                    <a:lnTo>
                      <a:pt x="0" y="0"/>
                    </a:lnTo>
                    <a:close/>
                  </a:path>
                </a:pathLst>
              </a:custGeom>
              <a:solidFill>
                <a:srgbClr val="F943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86" name="Google Shape;86;p16"/>
              <p:cNvSpPr/>
              <p:nvPr/>
            </p:nvSpPr>
            <p:spPr>
              <a:xfrm>
                <a:off x="8783037" y="5797030"/>
                <a:ext cx="143614" cy="146274"/>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87" name="Google Shape;87;p16"/>
              <p:cNvSpPr/>
              <p:nvPr/>
            </p:nvSpPr>
            <p:spPr>
              <a:xfrm>
                <a:off x="8998459" y="5797030"/>
                <a:ext cx="140955" cy="146274"/>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88" name="Google Shape;88;p16"/>
              <p:cNvSpPr/>
              <p:nvPr/>
            </p:nvSpPr>
            <p:spPr>
              <a:xfrm>
                <a:off x="8570275" y="5555012"/>
                <a:ext cx="143614" cy="140955"/>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89" name="Google Shape;89;p16"/>
              <p:cNvSpPr/>
              <p:nvPr/>
            </p:nvSpPr>
            <p:spPr>
              <a:xfrm>
                <a:off x="8838888" y="6017769"/>
                <a:ext cx="247336" cy="345738"/>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90" name="Google Shape;90;p16"/>
              <p:cNvSpPr/>
              <p:nvPr/>
            </p:nvSpPr>
            <p:spPr>
              <a:xfrm>
                <a:off x="9211221" y="5797030"/>
                <a:ext cx="143614" cy="393609"/>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91" name="Google Shape;91;p16"/>
              <p:cNvSpPr/>
              <p:nvPr/>
            </p:nvSpPr>
            <p:spPr>
              <a:xfrm>
                <a:off x="8570275" y="5797030"/>
                <a:ext cx="143614" cy="393609"/>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92" name="Google Shape;92;p16"/>
              <p:cNvSpPr/>
              <p:nvPr/>
            </p:nvSpPr>
            <p:spPr>
              <a:xfrm>
                <a:off x="8389428" y="5057683"/>
                <a:ext cx="1156892" cy="252655"/>
              </a:xfrm>
              <a:custGeom>
                <a:rect b="b" l="l" r="r" t="t"/>
                <a:pathLst>
                  <a:path extrusionOk="0" h="95" w="435">
                    <a:moveTo>
                      <a:pt x="0" y="95"/>
                    </a:moveTo>
                    <a:lnTo>
                      <a:pt x="100" y="0"/>
                    </a:lnTo>
                    <a:lnTo>
                      <a:pt x="435" y="0"/>
                    </a:lnTo>
                    <a:lnTo>
                      <a:pt x="435" y="95"/>
                    </a:lnTo>
                    <a:lnTo>
                      <a:pt x="0" y="95"/>
                    </a:lnTo>
                    <a:close/>
                  </a:path>
                </a:pathLst>
              </a:custGeom>
              <a:solidFill>
                <a:srgbClr val="0078D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93" name="Google Shape;93;p16"/>
              <p:cNvSpPr/>
              <p:nvPr/>
            </p:nvSpPr>
            <p:spPr>
              <a:xfrm>
                <a:off x="8389428" y="5057683"/>
                <a:ext cx="1156892" cy="252655"/>
              </a:xfrm>
              <a:custGeom>
                <a:rect b="b" l="l" r="r" t="t"/>
                <a:pathLst>
                  <a:path extrusionOk="0" h="95" w="435">
                    <a:moveTo>
                      <a:pt x="0" y="95"/>
                    </a:moveTo>
                    <a:lnTo>
                      <a:pt x="100" y="0"/>
                    </a:lnTo>
                    <a:lnTo>
                      <a:pt x="435" y="0"/>
                    </a:lnTo>
                    <a:lnTo>
                      <a:pt x="435" y="95"/>
                    </a:lnTo>
                    <a:lnTo>
                      <a:pt x="0" y="95"/>
                    </a:lnTo>
                    <a:close/>
                  </a:path>
                </a:pathLst>
              </a:custGeom>
              <a:solidFill>
                <a:srgbClr val="0063B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94" name="Google Shape;94;p16"/>
              <p:cNvSpPr/>
              <p:nvPr/>
            </p:nvSpPr>
            <p:spPr>
              <a:xfrm>
                <a:off x="9546320" y="5057683"/>
                <a:ext cx="563818" cy="252655"/>
              </a:xfrm>
              <a:custGeom>
                <a:rect b="b" l="l" r="r" t="t"/>
                <a:pathLst>
                  <a:path extrusionOk="0" h="95" w="212">
                    <a:moveTo>
                      <a:pt x="0" y="95"/>
                    </a:moveTo>
                    <a:lnTo>
                      <a:pt x="0" y="0"/>
                    </a:lnTo>
                    <a:lnTo>
                      <a:pt x="111" y="0"/>
                    </a:lnTo>
                    <a:lnTo>
                      <a:pt x="212" y="95"/>
                    </a:lnTo>
                    <a:lnTo>
                      <a:pt x="0" y="95"/>
                    </a:lnTo>
                    <a:close/>
                  </a:path>
                </a:pathLst>
              </a:cu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95" name="Google Shape;95;p16"/>
              <p:cNvSpPr/>
              <p:nvPr/>
            </p:nvSpPr>
            <p:spPr>
              <a:xfrm>
                <a:off x="9546320" y="5057683"/>
                <a:ext cx="563818" cy="252655"/>
              </a:xfrm>
              <a:custGeom>
                <a:rect b="b" l="l" r="r" t="t"/>
                <a:pathLst>
                  <a:path extrusionOk="0" h="95" w="212">
                    <a:moveTo>
                      <a:pt x="111" y="0"/>
                    </a:moveTo>
                    <a:lnTo>
                      <a:pt x="0" y="0"/>
                    </a:lnTo>
                    <a:lnTo>
                      <a:pt x="0" y="95"/>
                    </a:lnTo>
                    <a:lnTo>
                      <a:pt x="212" y="95"/>
                    </a:lnTo>
                    <a:lnTo>
                      <a:pt x="111" y="0"/>
                    </a:lnTo>
                    <a:close/>
                  </a:path>
                </a:pathLst>
              </a:custGeom>
              <a:solidFill>
                <a:srgbClr val="FF602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grpSp>
        <p:grpSp>
          <p:nvGrpSpPr>
            <p:cNvPr id="96" name="Google Shape;96;p16"/>
            <p:cNvGrpSpPr/>
            <p:nvPr/>
          </p:nvGrpSpPr>
          <p:grpSpPr>
            <a:xfrm>
              <a:off x="8083127" y="641235"/>
              <a:ext cx="3968005" cy="3305784"/>
              <a:chOff x="8067627" y="1658816"/>
              <a:chExt cx="3968005" cy="3305784"/>
            </a:xfrm>
          </p:grpSpPr>
          <p:sp>
            <p:nvSpPr>
              <p:cNvPr id="97" name="Google Shape;97;p16"/>
              <p:cNvSpPr/>
              <p:nvPr/>
            </p:nvSpPr>
            <p:spPr>
              <a:xfrm>
                <a:off x="8067627" y="4328974"/>
                <a:ext cx="305846" cy="635626"/>
              </a:xfrm>
              <a:prstGeom prst="rect">
                <a:avLst/>
              </a:prstGeom>
              <a:solidFill>
                <a:srgbClr val="0039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98" name="Google Shape;98;p16"/>
              <p:cNvSpPr/>
              <p:nvPr/>
            </p:nvSpPr>
            <p:spPr>
              <a:xfrm>
                <a:off x="11474472" y="2182741"/>
                <a:ext cx="2660" cy="266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99" name="Google Shape;99;p16"/>
              <p:cNvSpPr/>
              <p:nvPr/>
            </p:nvSpPr>
            <p:spPr>
              <a:xfrm>
                <a:off x="8860164" y="2653477"/>
                <a:ext cx="2287188" cy="2029215"/>
              </a:xfrm>
              <a:custGeom>
                <a:rect b="b" l="l" r="r" t="t"/>
                <a:pathLst>
                  <a:path extrusionOk="0" h="526" w="590">
                    <a:moveTo>
                      <a:pt x="162" y="526"/>
                    </a:moveTo>
                    <a:cubicBezTo>
                      <a:pt x="0" y="526"/>
                      <a:pt x="0" y="526"/>
                      <a:pt x="0" y="526"/>
                    </a:cubicBezTo>
                    <a:cubicBezTo>
                      <a:pt x="0" y="514"/>
                      <a:pt x="0" y="514"/>
                      <a:pt x="0" y="514"/>
                    </a:cubicBezTo>
                    <a:cubicBezTo>
                      <a:pt x="162" y="514"/>
                      <a:pt x="162" y="514"/>
                      <a:pt x="162" y="514"/>
                    </a:cubicBezTo>
                    <a:cubicBezTo>
                      <a:pt x="206" y="514"/>
                      <a:pt x="241" y="478"/>
                      <a:pt x="241" y="434"/>
                    </a:cubicBezTo>
                    <a:cubicBezTo>
                      <a:pt x="241" y="283"/>
                      <a:pt x="241" y="283"/>
                      <a:pt x="241" y="283"/>
                    </a:cubicBezTo>
                    <a:cubicBezTo>
                      <a:pt x="241" y="233"/>
                      <a:pt x="282" y="192"/>
                      <a:pt x="333" y="192"/>
                    </a:cubicBezTo>
                    <a:cubicBezTo>
                      <a:pt x="499" y="192"/>
                      <a:pt x="499" y="192"/>
                      <a:pt x="499" y="192"/>
                    </a:cubicBezTo>
                    <a:cubicBezTo>
                      <a:pt x="542" y="192"/>
                      <a:pt x="578" y="156"/>
                      <a:pt x="578" y="112"/>
                    </a:cubicBezTo>
                    <a:cubicBezTo>
                      <a:pt x="578" y="0"/>
                      <a:pt x="578" y="0"/>
                      <a:pt x="578" y="0"/>
                    </a:cubicBezTo>
                    <a:cubicBezTo>
                      <a:pt x="590" y="0"/>
                      <a:pt x="590" y="0"/>
                      <a:pt x="590" y="0"/>
                    </a:cubicBezTo>
                    <a:cubicBezTo>
                      <a:pt x="590" y="112"/>
                      <a:pt x="590" y="112"/>
                      <a:pt x="590" y="112"/>
                    </a:cubicBezTo>
                    <a:cubicBezTo>
                      <a:pt x="590" y="163"/>
                      <a:pt x="549" y="204"/>
                      <a:pt x="499" y="204"/>
                    </a:cubicBezTo>
                    <a:cubicBezTo>
                      <a:pt x="333" y="204"/>
                      <a:pt x="333" y="204"/>
                      <a:pt x="333" y="204"/>
                    </a:cubicBezTo>
                    <a:cubicBezTo>
                      <a:pt x="289" y="204"/>
                      <a:pt x="253" y="239"/>
                      <a:pt x="253" y="283"/>
                    </a:cubicBezTo>
                    <a:cubicBezTo>
                      <a:pt x="253" y="434"/>
                      <a:pt x="253" y="434"/>
                      <a:pt x="253" y="434"/>
                    </a:cubicBezTo>
                    <a:cubicBezTo>
                      <a:pt x="253" y="485"/>
                      <a:pt x="212" y="526"/>
                      <a:pt x="162" y="52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0" name="Google Shape;100;p16"/>
              <p:cNvSpPr/>
              <p:nvPr/>
            </p:nvSpPr>
            <p:spPr>
              <a:xfrm>
                <a:off x="10213859" y="1658816"/>
                <a:ext cx="1821773" cy="1021256"/>
              </a:xfrm>
              <a:custGeom>
                <a:rect b="b" l="l" r="r" t="t"/>
                <a:pathLst>
                  <a:path extrusionOk="0" h="265" w="470">
                    <a:moveTo>
                      <a:pt x="194" y="52"/>
                    </a:moveTo>
                    <a:cubicBezTo>
                      <a:pt x="212" y="21"/>
                      <a:pt x="245" y="0"/>
                      <a:pt x="283" y="0"/>
                    </a:cubicBezTo>
                    <a:cubicBezTo>
                      <a:pt x="340" y="0"/>
                      <a:pt x="385" y="45"/>
                      <a:pt x="386" y="101"/>
                    </a:cubicBezTo>
                    <a:cubicBezTo>
                      <a:pt x="387" y="101"/>
                      <a:pt x="387" y="101"/>
                      <a:pt x="387" y="101"/>
                    </a:cubicBezTo>
                    <a:cubicBezTo>
                      <a:pt x="433" y="101"/>
                      <a:pt x="470" y="138"/>
                      <a:pt x="470" y="183"/>
                    </a:cubicBezTo>
                    <a:cubicBezTo>
                      <a:pt x="470" y="229"/>
                      <a:pt x="433" y="265"/>
                      <a:pt x="387" y="265"/>
                    </a:cubicBezTo>
                    <a:cubicBezTo>
                      <a:pt x="66" y="265"/>
                      <a:pt x="66" y="265"/>
                      <a:pt x="66" y="265"/>
                    </a:cubicBezTo>
                    <a:cubicBezTo>
                      <a:pt x="30" y="265"/>
                      <a:pt x="0" y="236"/>
                      <a:pt x="0" y="200"/>
                    </a:cubicBezTo>
                    <a:cubicBezTo>
                      <a:pt x="0" y="164"/>
                      <a:pt x="29" y="135"/>
                      <a:pt x="64" y="134"/>
                    </a:cubicBezTo>
                    <a:cubicBezTo>
                      <a:pt x="63" y="129"/>
                      <a:pt x="63" y="123"/>
                      <a:pt x="63" y="118"/>
                    </a:cubicBezTo>
                    <a:cubicBezTo>
                      <a:pt x="63" y="72"/>
                      <a:pt x="99" y="35"/>
                      <a:pt x="145" y="35"/>
                    </a:cubicBezTo>
                    <a:cubicBezTo>
                      <a:pt x="163" y="35"/>
                      <a:pt x="180" y="41"/>
                      <a:pt x="194" y="5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1" name="Google Shape;101;p16"/>
              <p:cNvSpPr/>
              <p:nvPr/>
            </p:nvSpPr>
            <p:spPr>
              <a:xfrm>
                <a:off x="10277688" y="2076360"/>
                <a:ext cx="1757944" cy="603712"/>
              </a:xfrm>
              <a:custGeom>
                <a:rect b="b" l="l" r="r" t="t"/>
                <a:pathLst>
                  <a:path extrusionOk="0" h="157" w="454">
                    <a:moveTo>
                      <a:pt x="405" y="0"/>
                    </a:moveTo>
                    <a:cubicBezTo>
                      <a:pt x="420" y="15"/>
                      <a:pt x="428" y="35"/>
                      <a:pt x="428" y="57"/>
                    </a:cubicBezTo>
                    <a:cubicBezTo>
                      <a:pt x="428" y="102"/>
                      <a:pt x="391" y="139"/>
                      <a:pt x="346" y="139"/>
                    </a:cubicBezTo>
                    <a:cubicBezTo>
                      <a:pt x="24" y="139"/>
                      <a:pt x="24" y="139"/>
                      <a:pt x="24" y="139"/>
                    </a:cubicBezTo>
                    <a:cubicBezTo>
                      <a:pt x="16" y="139"/>
                      <a:pt x="8" y="138"/>
                      <a:pt x="0" y="135"/>
                    </a:cubicBezTo>
                    <a:cubicBezTo>
                      <a:pt x="12" y="149"/>
                      <a:pt x="30" y="157"/>
                      <a:pt x="50" y="157"/>
                    </a:cubicBezTo>
                    <a:cubicBezTo>
                      <a:pt x="371" y="157"/>
                      <a:pt x="371" y="157"/>
                      <a:pt x="371" y="157"/>
                    </a:cubicBezTo>
                    <a:cubicBezTo>
                      <a:pt x="417" y="157"/>
                      <a:pt x="454" y="121"/>
                      <a:pt x="454" y="75"/>
                    </a:cubicBezTo>
                    <a:cubicBezTo>
                      <a:pt x="454" y="42"/>
                      <a:pt x="434" y="13"/>
                      <a:pt x="405" y="0"/>
                    </a:cubicBezTo>
                    <a:close/>
                  </a:path>
                </a:pathLst>
              </a:custGeom>
              <a:solidFill>
                <a:srgbClr val="D2D2D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2" name="Google Shape;102;p16"/>
              <p:cNvSpPr/>
              <p:nvPr/>
            </p:nvSpPr>
            <p:spPr>
              <a:xfrm>
                <a:off x="8219218" y="4560352"/>
                <a:ext cx="119679" cy="196804"/>
              </a:xfrm>
              <a:custGeom>
                <a:rect b="b" l="l" r="r" t="t"/>
                <a:pathLst>
                  <a:path extrusionOk="0" h="51" w="31">
                    <a:moveTo>
                      <a:pt x="22" y="0"/>
                    </a:moveTo>
                    <a:cubicBezTo>
                      <a:pt x="0" y="0"/>
                      <a:pt x="0" y="0"/>
                      <a:pt x="0" y="0"/>
                    </a:cubicBezTo>
                    <a:cubicBezTo>
                      <a:pt x="0" y="51"/>
                      <a:pt x="0" y="51"/>
                      <a:pt x="0" y="51"/>
                    </a:cubicBezTo>
                    <a:cubicBezTo>
                      <a:pt x="22" y="51"/>
                      <a:pt x="22" y="51"/>
                      <a:pt x="22" y="51"/>
                    </a:cubicBezTo>
                    <a:cubicBezTo>
                      <a:pt x="27" y="51"/>
                      <a:pt x="31" y="48"/>
                      <a:pt x="31" y="43"/>
                    </a:cubicBezTo>
                    <a:cubicBezTo>
                      <a:pt x="31" y="9"/>
                      <a:pt x="31" y="9"/>
                      <a:pt x="31" y="9"/>
                    </a:cubicBezTo>
                    <a:cubicBezTo>
                      <a:pt x="31" y="4"/>
                      <a:pt x="27" y="0"/>
                      <a:pt x="22"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3" name="Google Shape;103;p16"/>
              <p:cNvSpPr/>
              <p:nvPr/>
            </p:nvSpPr>
            <p:spPr>
              <a:xfrm>
                <a:off x="8860164" y="4597585"/>
                <a:ext cx="101062" cy="119679"/>
              </a:xfrm>
              <a:custGeom>
                <a:rect b="b" l="l" r="r" t="t"/>
                <a:pathLst>
                  <a:path extrusionOk="0" h="31" w="26">
                    <a:moveTo>
                      <a:pt x="11" y="31"/>
                    </a:moveTo>
                    <a:cubicBezTo>
                      <a:pt x="19" y="31"/>
                      <a:pt x="26" y="24"/>
                      <a:pt x="26" y="16"/>
                    </a:cubicBezTo>
                    <a:cubicBezTo>
                      <a:pt x="26" y="7"/>
                      <a:pt x="19" y="0"/>
                      <a:pt x="11" y="0"/>
                    </a:cubicBezTo>
                    <a:cubicBezTo>
                      <a:pt x="0" y="0"/>
                      <a:pt x="0" y="0"/>
                      <a:pt x="0" y="0"/>
                    </a:cubicBezTo>
                    <a:cubicBezTo>
                      <a:pt x="0" y="31"/>
                      <a:pt x="0" y="31"/>
                      <a:pt x="0" y="31"/>
                    </a:cubicBezTo>
                    <a:lnTo>
                      <a:pt x="11" y="31"/>
                    </a:lnTo>
                    <a:close/>
                  </a:path>
                </a:pathLst>
              </a:cu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4" name="Google Shape;104;p16"/>
              <p:cNvSpPr/>
              <p:nvPr/>
            </p:nvSpPr>
            <p:spPr>
              <a:xfrm>
                <a:off x="8267090" y="4509822"/>
                <a:ext cx="598393" cy="295208"/>
              </a:xfrm>
              <a:custGeom>
                <a:rect b="b" l="l" r="r" t="t"/>
                <a:pathLst>
                  <a:path extrusionOk="0" h="77" w="154">
                    <a:moveTo>
                      <a:pt x="154" y="23"/>
                    </a:moveTo>
                    <a:cubicBezTo>
                      <a:pt x="121" y="4"/>
                      <a:pt x="121" y="4"/>
                      <a:pt x="121" y="4"/>
                    </a:cubicBezTo>
                    <a:cubicBezTo>
                      <a:pt x="117" y="2"/>
                      <a:pt x="110" y="0"/>
                      <a:pt x="105" y="0"/>
                    </a:cubicBezTo>
                    <a:cubicBezTo>
                      <a:pt x="8" y="0"/>
                      <a:pt x="8" y="0"/>
                      <a:pt x="8" y="0"/>
                    </a:cubicBezTo>
                    <a:cubicBezTo>
                      <a:pt x="4" y="0"/>
                      <a:pt x="0" y="4"/>
                      <a:pt x="0" y="9"/>
                    </a:cubicBezTo>
                    <a:cubicBezTo>
                      <a:pt x="0" y="68"/>
                      <a:pt x="0" y="68"/>
                      <a:pt x="0" y="68"/>
                    </a:cubicBezTo>
                    <a:cubicBezTo>
                      <a:pt x="0" y="73"/>
                      <a:pt x="4" y="77"/>
                      <a:pt x="8" y="77"/>
                    </a:cubicBezTo>
                    <a:cubicBezTo>
                      <a:pt x="105" y="77"/>
                      <a:pt x="105" y="77"/>
                      <a:pt x="105" y="77"/>
                    </a:cubicBezTo>
                    <a:cubicBezTo>
                      <a:pt x="110" y="77"/>
                      <a:pt x="117" y="75"/>
                      <a:pt x="121" y="73"/>
                    </a:cubicBezTo>
                    <a:cubicBezTo>
                      <a:pt x="154" y="54"/>
                      <a:pt x="154" y="54"/>
                      <a:pt x="154" y="54"/>
                    </a:cubicBezTo>
                    <a:lnTo>
                      <a:pt x="154" y="23"/>
                    </a:lnTo>
                    <a:close/>
                  </a:path>
                </a:pathLst>
              </a:cu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5" name="Google Shape;105;p16"/>
              <p:cNvSpPr/>
              <p:nvPr/>
            </p:nvSpPr>
            <p:spPr>
              <a:xfrm>
                <a:off x="8267090" y="4512480"/>
                <a:ext cx="598393" cy="292547"/>
              </a:xfrm>
              <a:custGeom>
                <a:rect b="b" l="l" r="r" t="t"/>
                <a:pathLst>
                  <a:path extrusionOk="0" h="76" w="154">
                    <a:moveTo>
                      <a:pt x="5" y="0"/>
                    </a:moveTo>
                    <a:cubicBezTo>
                      <a:pt x="5" y="59"/>
                      <a:pt x="5" y="59"/>
                      <a:pt x="5" y="59"/>
                    </a:cubicBezTo>
                    <a:cubicBezTo>
                      <a:pt x="5" y="64"/>
                      <a:pt x="9" y="67"/>
                      <a:pt x="13" y="67"/>
                    </a:cubicBezTo>
                    <a:cubicBezTo>
                      <a:pt x="110" y="67"/>
                      <a:pt x="110" y="67"/>
                      <a:pt x="110" y="67"/>
                    </a:cubicBezTo>
                    <a:cubicBezTo>
                      <a:pt x="115" y="67"/>
                      <a:pt x="122" y="66"/>
                      <a:pt x="126" y="64"/>
                    </a:cubicBezTo>
                    <a:cubicBezTo>
                      <a:pt x="154" y="47"/>
                      <a:pt x="154" y="47"/>
                      <a:pt x="154" y="47"/>
                    </a:cubicBezTo>
                    <a:cubicBezTo>
                      <a:pt x="154" y="53"/>
                      <a:pt x="154" y="53"/>
                      <a:pt x="154" y="53"/>
                    </a:cubicBezTo>
                    <a:cubicBezTo>
                      <a:pt x="121" y="72"/>
                      <a:pt x="121" y="72"/>
                      <a:pt x="121" y="72"/>
                    </a:cubicBezTo>
                    <a:cubicBezTo>
                      <a:pt x="117" y="74"/>
                      <a:pt x="110" y="76"/>
                      <a:pt x="105" y="76"/>
                    </a:cubicBezTo>
                    <a:cubicBezTo>
                      <a:pt x="8" y="76"/>
                      <a:pt x="8" y="76"/>
                      <a:pt x="8" y="76"/>
                    </a:cubicBezTo>
                    <a:cubicBezTo>
                      <a:pt x="4" y="76"/>
                      <a:pt x="0" y="72"/>
                      <a:pt x="0" y="67"/>
                    </a:cubicBezTo>
                    <a:cubicBezTo>
                      <a:pt x="0" y="8"/>
                      <a:pt x="0" y="8"/>
                      <a:pt x="0" y="8"/>
                    </a:cubicBezTo>
                    <a:cubicBezTo>
                      <a:pt x="0" y="5"/>
                      <a:pt x="2" y="2"/>
                      <a:pt x="5" y="0"/>
                    </a:cubicBezTo>
                    <a:close/>
                  </a:path>
                </a:pathLst>
              </a:custGeom>
              <a:solidFill>
                <a:srgbClr val="C86E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6" name="Google Shape;106;p16"/>
              <p:cNvSpPr/>
              <p:nvPr/>
            </p:nvSpPr>
            <p:spPr>
              <a:xfrm>
                <a:off x="8219218" y="4706626"/>
                <a:ext cx="47871" cy="50532"/>
              </a:xfrm>
              <a:prstGeom prst="rect">
                <a:avLst/>
              </a:prstGeom>
              <a:solidFill>
                <a:srgbClr val="9696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7" name="Google Shape;107;p16"/>
              <p:cNvSpPr/>
              <p:nvPr/>
            </p:nvSpPr>
            <p:spPr>
              <a:xfrm>
                <a:off x="8860164" y="4648117"/>
                <a:ext cx="101062" cy="69148"/>
              </a:xfrm>
              <a:custGeom>
                <a:rect b="b" l="l" r="r" t="t"/>
                <a:pathLst>
                  <a:path extrusionOk="0" h="18" w="26">
                    <a:moveTo>
                      <a:pt x="26" y="0"/>
                    </a:moveTo>
                    <a:cubicBezTo>
                      <a:pt x="26" y="1"/>
                      <a:pt x="26" y="2"/>
                      <a:pt x="26" y="3"/>
                    </a:cubicBezTo>
                    <a:cubicBezTo>
                      <a:pt x="26" y="11"/>
                      <a:pt x="19" y="18"/>
                      <a:pt x="11" y="18"/>
                    </a:cubicBezTo>
                    <a:cubicBezTo>
                      <a:pt x="0" y="18"/>
                      <a:pt x="0" y="18"/>
                      <a:pt x="0" y="18"/>
                    </a:cubicBezTo>
                    <a:cubicBezTo>
                      <a:pt x="0" y="13"/>
                      <a:pt x="0" y="13"/>
                      <a:pt x="0" y="13"/>
                    </a:cubicBezTo>
                    <a:cubicBezTo>
                      <a:pt x="11" y="13"/>
                      <a:pt x="11" y="13"/>
                      <a:pt x="11" y="13"/>
                    </a:cubicBezTo>
                    <a:cubicBezTo>
                      <a:pt x="19" y="13"/>
                      <a:pt x="25" y="7"/>
                      <a:pt x="26" y="0"/>
                    </a:cubicBezTo>
                    <a:close/>
                  </a:path>
                </a:pathLst>
              </a:custGeom>
              <a:solidFill>
                <a:srgbClr val="DB7A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grpSp>
        <p:sp>
          <p:nvSpPr>
            <p:cNvPr id="108" name="Google Shape;108;p16"/>
            <p:cNvSpPr/>
            <p:nvPr/>
          </p:nvSpPr>
          <p:spPr>
            <a:xfrm>
              <a:off x="6112878" y="5935325"/>
              <a:ext cx="93084" cy="215422"/>
            </a:xfrm>
            <a:custGeom>
              <a:rect b="b" l="l" r="r" t="t"/>
              <a:pathLst>
                <a:path extrusionOk="0" h="81" w="35">
                  <a:moveTo>
                    <a:pt x="35" y="0"/>
                  </a:moveTo>
                  <a:lnTo>
                    <a:pt x="31" y="0"/>
                  </a:lnTo>
                  <a:lnTo>
                    <a:pt x="0" y="55"/>
                  </a:lnTo>
                  <a:lnTo>
                    <a:pt x="0" y="81"/>
                  </a:lnTo>
                  <a:lnTo>
                    <a:pt x="35" y="81"/>
                  </a:lnTo>
                  <a:lnTo>
                    <a:pt x="35" y="0"/>
                  </a:lnTo>
                  <a:close/>
                </a:path>
              </a:pathLst>
            </a:custGeom>
            <a:solidFill>
              <a:srgbClr val="398AC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9" name="Google Shape;109;p16"/>
            <p:cNvSpPr/>
            <p:nvPr/>
          </p:nvSpPr>
          <p:spPr>
            <a:xfrm>
              <a:off x="6112878" y="5935325"/>
              <a:ext cx="93084" cy="215422"/>
            </a:xfrm>
            <a:custGeom>
              <a:rect b="b" l="l" r="r" t="t"/>
              <a:pathLst>
                <a:path extrusionOk="0" h="81" w="35">
                  <a:moveTo>
                    <a:pt x="35" y="0"/>
                  </a:moveTo>
                  <a:lnTo>
                    <a:pt x="31" y="0"/>
                  </a:lnTo>
                  <a:lnTo>
                    <a:pt x="0" y="55"/>
                  </a:lnTo>
                  <a:lnTo>
                    <a:pt x="0" y="81"/>
                  </a:lnTo>
                  <a:lnTo>
                    <a:pt x="35" y="81"/>
                  </a:lnTo>
                  <a:lnTo>
                    <a:pt x="3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10" name="Google Shape;110;p16"/>
            <p:cNvSpPr/>
            <p:nvPr/>
          </p:nvSpPr>
          <p:spPr>
            <a:xfrm>
              <a:off x="5479912" y="6081597"/>
              <a:ext cx="632966" cy="69148"/>
            </a:xfrm>
            <a:custGeom>
              <a:rect b="b" l="l" r="r" t="t"/>
              <a:pathLst>
                <a:path extrusionOk="0" h="26" w="238">
                  <a:moveTo>
                    <a:pt x="238" y="0"/>
                  </a:moveTo>
                  <a:lnTo>
                    <a:pt x="237" y="0"/>
                  </a:lnTo>
                  <a:lnTo>
                    <a:pt x="209" y="0"/>
                  </a:lnTo>
                  <a:lnTo>
                    <a:pt x="168" y="0"/>
                  </a:lnTo>
                  <a:lnTo>
                    <a:pt x="139" y="0"/>
                  </a:lnTo>
                  <a:lnTo>
                    <a:pt x="98" y="0"/>
                  </a:lnTo>
                  <a:lnTo>
                    <a:pt x="70" y="0"/>
                  </a:lnTo>
                  <a:lnTo>
                    <a:pt x="30" y="0"/>
                  </a:lnTo>
                  <a:lnTo>
                    <a:pt x="0" y="0"/>
                  </a:lnTo>
                  <a:lnTo>
                    <a:pt x="30" y="0"/>
                  </a:lnTo>
                  <a:lnTo>
                    <a:pt x="30" y="26"/>
                  </a:lnTo>
                  <a:lnTo>
                    <a:pt x="70" y="26"/>
                  </a:lnTo>
                  <a:lnTo>
                    <a:pt x="70" y="0"/>
                  </a:lnTo>
                  <a:lnTo>
                    <a:pt x="98" y="0"/>
                  </a:lnTo>
                  <a:lnTo>
                    <a:pt x="98" y="26"/>
                  </a:lnTo>
                  <a:lnTo>
                    <a:pt x="139" y="26"/>
                  </a:lnTo>
                  <a:lnTo>
                    <a:pt x="139" y="0"/>
                  </a:lnTo>
                  <a:lnTo>
                    <a:pt x="168" y="0"/>
                  </a:lnTo>
                  <a:lnTo>
                    <a:pt x="168" y="26"/>
                  </a:lnTo>
                  <a:lnTo>
                    <a:pt x="209" y="26"/>
                  </a:lnTo>
                  <a:lnTo>
                    <a:pt x="209" y="0"/>
                  </a:lnTo>
                  <a:lnTo>
                    <a:pt x="238" y="0"/>
                  </a:lnTo>
                  <a:lnTo>
                    <a:pt x="238" y="26"/>
                  </a:lnTo>
                  <a:lnTo>
                    <a:pt x="238" y="0"/>
                  </a:lnTo>
                  <a:close/>
                </a:path>
              </a:pathLst>
            </a:custGeom>
            <a:solidFill>
              <a:srgbClr val="398AC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11" name="Google Shape;111;p16"/>
            <p:cNvSpPr/>
            <p:nvPr/>
          </p:nvSpPr>
          <p:spPr>
            <a:xfrm>
              <a:off x="5479912" y="6081597"/>
              <a:ext cx="632966" cy="69148"/>
            </a:xfrm>
            <a:custGeom>
              <a:rect b="b" l="l" r="r" t="t"/>
              <a:pathLst>
                <a:path extrusionOk="0" h="26" w="238">
                  <a:moveTo>
                    <a:pt x="238" y="0"/>
                  </a:moveTo>
                  <a:lnTo>
                    <a:pt x="237" y="0"/>
                  </a:lnTo>
                  <a:lnTo>
                    <a:pt x="209" y="0"/>
                  </a:lnTo>
                  <a:lnTo>
                    <a:pt x="168" y="0"/>
                  </a:lnTo>
                  <a:lnTo>
                    <a:pt x="139" y="0"/>
                  </a:lnTo>
                  <a:lnTo>
                    <a:pt x="98" y="0"/>
                  </a:lnTo>
                  <a:lnTo>
                    <a:pt x="70" y="0"/>
                  </a:lnTo>
                  <a:lnTo>
                    <a:pt x="30" y="0"/>
                  </a:lnTo>
                  <a:lnTo>
                    <a:pt x="0" y="0"/>
                  </a:lnTo>
                  <a:lnTo>
                    <a:pt x="30" y="0"/>
                  </a:lnTo>
                  <a:lnTo>
                    <a:pt x="30" y="26"/>
                  </a:lnTo>
                  <a:lnTo>
                    <a:pt x="70" y="26"/>
                  </a:lnTo>
                  <a:lnTo>
                    <a:pt x="70" y="0"/>
                  </a:lnTo>
                  <a:lnTo>
                    <a:pt x="98" y="0"/>
                  </a:lnTo>
                  <a:lnTo>
                    <a:pt x="98" y="26"/>
                  </a:lnTo>
                  <a:lnTo>
                    <a:pt x="139" y="26"/>
                  </a:lnTo>
                  <a:lnTo>
                    <a:pt x="139" y="0"/>
                  </a:lnTo>
                  <a:lnTo>
                    <a:pt x="168" y="0"/>
                  </a:lnTo>
                  <a:lnTo>
                    <a:pt x="168" y="26"/>
                  </a:lnTo>
                  <a:lnTo>
                    <a:pt x="209" y="26"/>
                  </a:lnTo>
                  <a:lnTo>
                    <a:pt x="209" y="0"/>
                  </a:lnTo>
                  <a:lnTo>
                    <a:pt x="238" y="0"/>
                  </a:lnTo>
                  <a:lnTo>
                    <a:pt x="238" y="26"/>
                  </a:lnTo>
                  <a:lnTo>
                    <a:pt x="23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12" name="Google Shape;112;p16"/>
            <p:cNvSpPr/>
            <p:nvPr/>
          </p:nvSpPr>
          <p:spPr>
            <a:xfrm>
              <a:off x="6035753" y="6081597"/>
              <a:ext cx="77127" cy="69148"/>
            </a:xfrm>
            <a:prstGeom prst="rect">
              <a:avLst/>
            </a:prstGeom>
            <a:solidFill>
              <a:srgbClr val="0016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13" name="Google Shape;113;p16"/>
            <p:cNvSpPr/>
            <p:nvPr/>
          </p:nvSpPr>
          <p:spPr>
            <a:xfrm>
              <a:off x="6035753" y="6081597"/>
              <a:ext cx="77127" cy="691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14" name="Google Shape;114;p16"/>
            <p:cNvSpPr/>
            <p:nvPr/>
          </p:nvSpPr>
          <p:spPr>
            <a:xfrm>
              <a:off x="5849586" y="6081597"/>
              <a:ext cx="77127" cy="69148"/>
            </a:xfrm>
            <a:prstGeom prst="rect">
              <a:avLst/>
            </a:prstGeom>
            <a:solidFill>
              <a:srgbClr val="0016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15" name="Google Shape;115;p16"/>
            <p:cNvSpPr/>
            <p:nvPr/>
          </p:nvSpPr>
          <p:spPr>
            <a:xfrm>
              <a:off x="5849586" y="6081597"/>
              <a:ext cx="77127" cy="691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16" name="Google Shape;116;p16"/>
            <p:cNvSpPr/>
            <p:nvPr/>
          </p:nvSpPr>
          <p:spPr>
            <a:xfrm>
              <a:off x="5666078" y="6081597"/>
              <a:ext cx="74467" cy="69148"/>
            </a:xfrm>
            <a:prstGeom prst="rect">
              <a:avLst/>
            </a:prstGeom>
            <a:solidFill>
              <a:srgbClr val="0016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17" name="Google Shape;117;p16"/>
            <p:cNvSpPr/>
            <p:nvPr/>
          </p:nvSpPr>
          <p:spPr>
            <a:xfrm>
              <a:off x="5666078" y="6081597"/>
              <a:ext cx="74467" cy="691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18" name="Google Shape;118;p16"/>
            <p:cNvSpPr/>
            <p:nvPr/>
          </p:nvSpPr>
          <p:spPr>
            <a:xfrm>
              <a:off x="5479912" y="6081597"/>
              <a:ext cx="79786" cy="69148"/>
            </a:xfrm>
            <a:prstGeom prst="rect">
              <a:avLst/>
            </a:prstGeom>
            <a:solidFill>
              <a:srgbClr val="0016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19" name="Google Shape;119;p16"/>
            <p:cNvSpPr/>
            <p:nvPr/>
          </p:nvSpPr>
          <p:spPr>
            <a:xfrm>
              <a:off x="5479912" y="6081597"/>
              <a:ext cx="79786" cy="691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grpSp>
          <p:nvGrpSpPr>
            <p:cNvPr id="120" name="Google Shape;120;p16"/>
            <p:cNvGrpSpPr/>
            <p:nvPr/>
          </p:nvGrpSpPr>
          <p:grpSpPr>
            <a:xfrm>
              <a:off x="5567677" y="4366427"/>
              <a:ext cx="1135616" cy="428181"/>
              <a:chOff x="5567677" y="4882155"/>
              <a:chExt cx="1135616" cy="428181"/>
            </a:xfrm>
          </p:grpSpPr>
          <p:sp>
            <p:nvSpPr>
              <p:cNvPr id="121" name="Google Shape;121;p16"/>
              <p:cNvSpPr/>
              <p:nvPr/>
            </p:nvSpPr>
            <p:spPr>
              <a:xfrm>
                <a:off x="5567677" y="5273103"/>
                <a:ext cx="1135616" cy="37233"/>
              </a:xfrm>
              <a:prstGeom prst="rect">
                <a:avLst/>
              </a:prstGeom>
              <a:solidFill>
                <a:srgbClr val="409AE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22" name="Google Shape;122;p16"/>
              <p:cNvSpPr/>
              <p:nvPr/>
            </p:nvSpPr>
            <p:spPr>
              <a:xfrm>
                <a:off x="5679377" y="4882155"/>
                <a:ext cx="180847" cy="324461"/>
              </a:xfrm>
              <a:custGeom>
                <a:rect b="b" l="l" r="r" t="t"/>
                <a:pathLst>
                  <a:path extrusionOk="0" h="84" w="47">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23" name="Google Shape;123;p16"/>
              <p:cNvSpPr/>
              <p:nvPr/>
            </p:nvSpPr>
            <p:spPr>
              <a:xfrm>
                <a:off x="6043730" y="4882155"/>
                <a:ext cx="180847" cy="324461"/>
              </a:xfrm>
              <a:custGeom>
                <a:rect b="b" l="l" r="r" t="t"/>
                <a:pathLst>
                  <a:path extrusionOk="0" h="84" w="47">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24" name="Google Shape;124;p16"/>
              <p:cNvSpPr/>
              <p:nvPr/>
            </p:nvSpPr>
            <p:spPr>
              <a:xfrm>
                <a:off x="6408086" y="4882155"/>
                <a:ext cx="180847" cy="324461"/>
              </a:xfrm>
              <a:custGeom>
                <a:rect b="b" l="l" r="r" t="t"/>
                <a:pathLst>
                  <a:path extrusionOk="0" h="84" w="47">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grpSp>
        <p:grpSp>
          <p:nvGrpSpPr>
            <p:cNvPr id="125" name="Google Shape;125;p16"/>
            <p:cNvGrpSpPr/>
            <p:nvPr/>
          </p:nvGrpSpPr>
          <p:grpSpPr>
            <a:xfrm>
              <a:off x="5567677" y="3879902"/>
              <a:ext cx="1135616" cy="428181"/>
              <a:chOff x="5567677" y="4882155"/>
              <a:chExt cx="1135616" cy="428181"/>
            </a:xfrm>
          </p:grpSpPr>
          <p:sp>
            <p:nvSpPr>
              <p:cNvPr id="126" name="Google Shape;126;p16"/>
              <p:cNvSpPr/>
              <p:nvPr/>
            </p:nvSpPr>
            <p:spPr>
              <a:xfrm>
                <a:off x="5567677" y="5273103"/>
                <a:ext cx="1135616" cy="37233"/>
              </a:xfrm>
              <a:prstGeom prst="rect">
                <a:avLst/>
              </a:prstGeom>
              <a:solidFill>
                <a:srgbClr val="409AE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27" name="Google Shape;127;p16"/>
              <p:cNvSpPr/>
              <p:nvPr/>
            </p:nvSpPr>
            <p:spPr>
              <a:xfrm>
                <a:off x="5679377" y="4882155"/>
                <a:ext cx="180847" cy="324461"/>
              </a:xfrm>
              <a:custGeom>
                <a:rect b="b" l="l" r="r" t="t"/>
                <a:pathLst>
                  <a:path extrusionOk="0" h="84" w="47">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28" name="Google Shape;128;p16"/>
              <p:cNvSpPr/>
              <p:nvPr/>
            </p:nvSpPr>
            <p:spPr>
              <a:xfrm>
                <a:off x="6043730" y="4882155"/>
                <a:ext cx="180847" cy="324461"/>
              </a:xfrm>
              <a:custGeom>
                <a:rect b="b" l="l" r="r" t="t"/>
                <a:pathLst>
                  <a:path extrusionOk="0" h="84" w="47">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29" name="Google Shape;129;p16"/>
              <p:cNvSpPr/>
              <p:nvPr/>
            </p:nvSpPr>
            <p:spPr>
              <a:xfrm>
                <a:off x="6408086" y="4882155"/>
                <a:ext cx="180847" cy="324461"/>
              </a:xfrm>
              <a:custGeom>
                <a:rect b="b" l="l" r="r" t="t"/>
                <a:pathLst>
                  <a:path extrusionOk="0" h="84" w="47">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grpSp>
        <p:sp>
          <p:nvSpPr>
            <p:cNvPr id="130" name="Google Shape;130;p16"/>
            <p:cNvSpPr/>
            <p:nvPr/>
          </p:nvSpPr>
          <p:spPr>
            <a:xfrm>
              <a:off x="7237856" y="4264976"/>
              <a:ext cx="143614" cy="146274"/>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31" name="Google Shape;131;p16"/>
            <p:cNvSpPr/>
            <p:nvPr/>
          </p:nvSpPr>
          <p:spPr>
            <a:xfrm>
              <a:off x="7248676" y="4514473"/>
              <a:ext cx="143614" cy="140955"/>
            </a:xfrm>
            <a:prstGeom prst="rect">
              <a:avLst/>
            </a:pr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32" name="Google Shape;132;p16"/>
            <p:cNvSpPr/>
            <p:nvPr/>
          </p:nvSpPr>
          <p:spPr>
            <a:xfrm>
              <a:off x="7237856" y="4758651"/>
              <a:ext cx="143614" cy="146274"/>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33" name="Google Shape;133;p16"/>
            <p:cNvSpPr/>
            <p:nvPr/>
          </p:nvSpPr>
          <p:spPr>
            <a:xfrm>
              <a:off x="7237856" y="5008148"/>
              <a:ext cx="143614" cy="146274"/>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34" name="Google Shape;134;p16"/>
            <p:cNvSpPr/>
            <p:nvPr/>
          </p:nvSpPr>
          <p:spPr>
            <a:xfrm>
              <a:off x="7237856" y="5257645"/>
              <a:ext cx="143614" cy="143614"/>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35" name="Google Shape;135;p16"/>
            <p:cNvSpPr/>
            <p:nvPr/>
          </p:nvSpPr>
          <p:spPr>
            <a:xfrm>
              <a:off x="7237856" y="5504482"/>
              <a:ext cx="143614" cy="146274"/>
            </a:xfrm>
            <a:prstGeom prst="rect">
              <a:avLst/>
            </a:pr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36" name="Google Shape;136;p16"/>
            <p:cNvSpPr/>
            <p:nvPr/>
          </p:nvSpPr>
          <p:spPr>
            <a:xfrm>
              <a:off x="7248676" y="4015479"/>
              <a:ext cx="143614" cy="146274"/>
            </a:xfrm>
            <a:prstGeom prst="rect">
              <a:avLst/>
            </a:pr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37" name="Google Shape;137;p16"/>
            <p:cNvSpPr/>
            <p:nvPr/>
          </p:nvSpPr>
          <p:spPr>
            <a:xfrm>
              <a:off x="7237856" y="3765982"/>
              <a:ext cx="143614" cy="146274"/>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38" name="Google Shape;138;p16"/>
            <p:cNvSpPr/>
            <p:nvPr/>
          </p:nvSpPr>
          <p:spPr>
            <a:xfrm>
              <a:off x="7248676" y="3516485"/>
              <a:ext cx="143614" cy="146274"/>
            </a:xfrm>
            <a:prstGeom prst="rect">
              <a:avLst/>
            </a:pr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39" name="Google Shape;139;p16"/>
            <p:cNvSpPr/>
            <p:nvPr/>
          </p:nvSpPr>
          <p:spPr>
            <a:xfrm>
              <a:off x="7248676" y="3266988"/>
              <a:ext cx="143614" cy="146274"/>
            </a:xfrm>
            <a:prstGeom prst="rect">
              <a:avLst/>
            </a:pr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40" name="Google Shape;140;p16"/>
            <p:cNvSpPr/>
            <p:nvPr/>
          </p:nvSpPr>
          <p:spPr>
            <a:xfrm>
              <a:off x="7450618" y="4264976"/>
              <a:ext cx="143614" cy="146274"/>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41" name="Google Shape;141;p16"/>
            <p:cNvSpPr/>
            <p:nvPr/>
          </p:nvSpPr>
          <p:spPr>
            <a:xfrm>
              <a:off x="7450618" y="4514473"/>
              <a:ext cx="143614" cy="140955"/>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42" name="Google Shape;142;p16"/>
            <p:cNvSpPr/>
            <p:nvPr/>
          </p:nvSpPr>
          <p:spPr>
            <a:xfrm>
              <a:off x="7450618" y="4758651"/>
              <a:ext cx="143614" cy="146274"/>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43" name="Google Shape;143;p16"/>
            <p:cNvSpPr/>
            <p:nvPr/>
          </p:nvSpPr>
          <p:spPr>
            <a:xfrm>
              <a:off x="7450618" y="5008148"/>
              <a:ext cx="143614" cy="146274"/>
            </a:xfrm>
            <a:prstGeom prst="rect">
              <a:avLst/>
            </a:pr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44" name="Google Shape;144;p16"/>
            <p:cNvSpPr/>
            <p:nvPr/>
          </p:nvSpPr>
          <p:spPr>
            <a:xfrm>
              <a:off x="7450618" y="5257645"/>
              <a:ext cx="143614" cy="143614"/>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45" name="Google Shape;145;p16"/>
            <p:cNvSpPr/>
            <p:nvPr/>
          </p:nvSpPr>
          <p:spPr>
            <a:xfrm>
              <a:off x="7450618" y="5504482"/>
              <a:ext cx="143614" cy="146274"/>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46" name="Google Shape;146;p16"/>
            <p:cNvSpPr/>
            <p:nvPr/>
          </p:nvSpPr>
          <p:spPr>
            <a:xfrm>
              <a:off x="7450618" y="4015479"/>
              <a:ext cx="143614" cy="146274"/>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47" name="Google Shape;147;p16"/>
            <p:cNvSpPr/>
            <p:nvPr/>
          </p:nvSpPr>
          <p:spPr>
            <a:xfrm>
              <a:off x="7450618" y="3765982"/>
              <a:ext cx="143614" cy="146274"/>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48" name="Google Shape;148;p16"/>
            <p:cNvSpPr/>
            <p:nvPr/>
          </p:nvSpPr>
          <p:spPr>
            <a:xfrm>
              <a:off x="7450618" y="3516485"/>
              <a:ext cx="143614" cy="146274"/>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49" name="Google Shape;149;p16"/>
            <p:cNvSpPr/>
            <p:nvPr/>
          </p:nvSpPr>
          <p:spPr>
            <a:xfrm>
              <a:off x="7450618" y="3266988"/>
              <a:ext cx="143614" cy="146274"/>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50" name="Google Shape;150;p16"/>
            <p:cNvSpPr/>
            <p:nvPr/>
          </p:nvSpPr>
          <p:spPr>
            <a:xfrm>
              <a:off x="7663379" y="4264976"/>
              <a:ext cx="143614" cy="146274"/>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51" name="Google Shape;151;p16"/>
            <p:cNvSpPr/>
            <p:nvPr/>
          </p:nvSpPr>
          <p:spPr>
            <a:xfrm>
              <a:off x="7674199" y="4514473"/>
              <a:ext cx="143614" cy="140955"/>
            </a:xfrm>
            <a:prstGeom prst="rect">
              <a:avLst/>
            </a:pr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52" name="Google Shape;152;p16"/>
            <p:cNvSpPr/>
            <p:nvPr/>
          </p:nvSpPr>
          <p:spPr>
            <a:xfrm>
              <a:off x="7663379" y="4758651"/>
              <a:ext cx="143614" cy="146274"/>
            </a:xfrm>
            <a:prstGeom prst="rect">
              <a:avLst/>
            </a:pr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53" name="Google Shape;153;p16"/>
            <p:cNvSpPr/>
            <p:nvPr/>
          </p:nvSpPr>
          <p:spPr>
            <a:xfrm>
              <a:off x="7663379" y="5008148"/>
              <a:ext cx="143614" cy="146274"/>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54" name="Google Shape;154;p16"/>
            <p:cNvSpPr/>
            <p:nvPr/>
          </p:nvSpPr>
          <p:spPr>
            <a:xfrm>
              <a:off x="7663379" y="5257645"/>
              <a:ext cx="143614" cy="143614"/>
            </a:xfrm>
            <a:prstGeom prst="rect">
              <a:avLst/>
            </a:pr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55" name="Google Shape;155;p16"/>
            <p:cNvSpPr/>
            <p:nvPr/>
          </p:nvSpPr>
          <p:spPr>
            <a:xfrm>
              <a:off x="7663379" y="5504482"/>
              <a:ext cx="143614" cy="146274"/>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56" name="Google Shape;156;p16"/>
            <p:cNvSpPr/>
            <p:nvPr/>
          </p:nvSpPr>
          <p:spPr>
            <a:xfrm>
              <a:off x="7663379" y="4015479"/>
              <a:ext cx="143614" cy="146274"/>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57" name="Google Shape;157;p16"/>
            <p:cNvSpPr/>
            <p:nvPr/>
          </p:nvSpPr>
          <p:spPr>
            <a:xfrm>
              <a:off x="7663379" y="3765982"/>
              <a:ext cx="143614" cy="146274"/>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58" name="Google Shape;158;p16"/>
            <p:cNvSpPr/>
            <p:nvPr/>
          </p:nvSpPr>
          <p:spPr>
            <a:xfrm>
              <a:off x="7663379" y="3516485"/>
              <a:ext cx="143614" cy="146274"/>
            </a:xfrm>
            <a:prstGeom prst="rect">
              <a:avLst/>
            </a:pr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59" name="Google Shape;159;p16"/>
            <p:cNvSpPr/>
            <p:nvPr/>
          </p:nvSpPr>
          <p:spPr>
            <a:xfrm>
              <a:off x="7663379" y="3266988"/>
              <a:ext cx="143614" cy="146274"/>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60" name="Google Shape;160;p16"/>
            <p:cNvSpPr/>
            <p:nvPr/>
          </p:nvSpPr>
          <p:spPr>
            <a:xfrm>
              <a:off x="7035914" y="4264976"/>
              <a:ext cx="143614" cy="146274"/>
            </a:xfrm>
            <a:prstGeom prst="rect">
              <a:avLst/>
            </a:pr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61" name="Google Shape;161;p16"/>
            <p:cNvSpPr/>
            <p:nvPr/>
          </p:nvSpPr>
          <p:spPr>
            <a:xfrm>
              <a:off x="7025094" y="4514473"/>
              <a:ext cx="143614" cy="140955"/>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62" name="Google Shape;162;p16"/>
            <p:cNvSpPr/>
            <p:nvPr/>
          </p:nvSpPr>
          <p:spPr>
            <a:xfrm>
              <a:off x="7025094" y="4758651"/>
              <a:ext cx="143614" cy="146274"/>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63" name="Google Shape;163;p16"/>
            <p:cNvSpPr/>
            <p:nvPr/>
          </p:nvSpPr>
          <p:spPr>
            <a:xfrm>
              <a:off x="7025094" y="5008148"/>
              <a:ext cx="143614" cy="146274"/>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64" name="Google Shape;164;p16"/>
            <p:cNvSpPr/>
            <p:nvPr/>
          </p:nvSpPr>
          <p:spPr>
            <a:xfrm>
              <a:off x="7025094" y="5257645"/>
              <a:ext cx="143614" cy="143614"/>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65" name="Google Shape;165;p16"/>
            <p:cNvSpPr/>
            <p:nvPr/>
          </p:nvSpPr>
          <p:spPr>
            <a:xfrm>
              <a:off x="7025094" y="5504482"/>
              <a:ext cx="143614" cy="146274"/>
            </a:xfrm>
            <a:prstGeom prst="rect">
              <a:avLst/>
            </a:pr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66" name="Google Shape;166;p16"/>
            <p:cNvSpPr/>
            <p:nvPr/>
          </p:nvSpPr>
          <p:spPr>
            <a:xfrm>
              <a:off x="7025094" y="4015479"/>
              <a:ext cx="143614" cy="146274"/>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67" name="Google Shape;167;p16"/>
            <p:cNvSpPr/>
            <p:nvPr/>
          </p:nvSpPr>
          <p:spPr>
            <a:xfrm>
              <a:off x="7035914" y="3765982"/>
              <a:ext cx="143614" cy="146274"/>
            </a:xfrm>
            <a:prstGeom prst="rect">
              <a:avLst/>
            </a:pr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68" name="Google Shape;168;p16"/>
            <p:cNvSpPr/>
            <p:nvPr/>
          </p:nvSpPr>
          <p:spPr>
            <a:xfrm>
              <a:off x="7025094" y="3516485"/>
              <a:ext cx="143614" cy="146274"/>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69" name="Google Shape;169;p16"/>
            <p:cNvSpPr/>
            <p:nvPr/>
          </p:nvSpPr>
          <p:spPr>
            <a:xfrm>
              <a:off x="7035914" y="3266988"/>
              <a:ext cx="143614" cy="146274"/>
            </a:xfrm>
            <a:prstGeom prst="rect">
              <a:avLst/>
            </a:pr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grpSp>
      <p:pic>
        <p:nvPicPr>
          <p:cNvPr descr="Ironhack - Crunchbase Company Profile &amp;amp; Funding" id="170" name="Google Shape;170;p16"/>
          <p:cNvPicPr preferRelativeResize="0"/>
          <p:nvPr/>
        </p:nvPicPr>
        <p:blipFill rotWithShape="1">
          <a:blip r:embed="rId2">
            <a:alphaModFix/>
          </a:blip>
          <a:srcRect b="0" l="0" r="0" t="0"/>
          <a:stretch/>
        </p:blipFill>
        <p:spPr>
          <a:xfrm>
            <a:off x="228289" y="262424"/>
            <a:ext cx="561830" cy="561830"/>
          </a:xfrm>
          <a:prstGeom prst="rect">
            <a:avLst/>
          </a:prstGeom>
          <a:noFill/>
          <a:ln>
            <a:noFill/>
          </a:ln>
        </p:spPr>
      </p:pic>
    </p:spTree>
  </p:cSld>
  <p:clrMapOvr>
    <a:masterClrMapping/>
  </p:clrMapOvr>
  <p:extLst>
    <p:ext uri="{DCECCB84-F9BA-43D5-87BE-67443E8EF086}">
      <p15:sldGuideLst>
        <p15:guide id="1" pos="342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 1">
    <p:bg>
      <p:bgPr>
        <a:solidFill>
          <a:schemeClr val="accent1"/>
        </a:solidFill>
      </p:bgPr>
    </p:bg>
    <p:spTree>
      <p:nvGrpSpPr>
        <p:cNvPr id="171" name="Shape 171"/>
        <p:cNvGrpSpPr/>
        <p:nvPr/>
      </p:nvGrpSpPr>
      <p:grpSpPr>
        <a:xfrm>
          <a:off x="0" y="0"/>
          <a:ext cx="0" cy="0"/>
          <a:chOff x="0" y="0"/>
          <a:chExt cx="0" cy="0"/>
        </a:xfrm>
      </p:grpSpPr>
      <p:sp>
        <p:nvSpPr>
          <p:cNvPr id="172" name="Google Shape;172;p17"/>
          <p:cNvSpPr txBox="1"/>
          <p:nvPr>
            <p:ph type="title"/>
          </p:nvPr>
        </p:nvSpPr>
        <p:spPr>
          <a:xfrm>
            <a:off x="269304" y="2084187"/>
            <a:ext cx="8964186" cy="1793090"/>
          </a:xfrm>
          <a:prstGeom prst="rect">
            <a:avLst/>
          </a:prstGeom>
          <a:noFill/>
          <a:ln>
            <a:noFill/>
          </a:ln>
        </p:spPr>
        <p:txBody>
          <a:bodyPr anchorCtr="0" anchor="t" bIns="91425" lIns="146300" spcFirstLastPara="1" rIns="146300" wrap="square" tIns="91425">
            <a:noAutofit/>
          </a:bodyPr>
          <a:lstStyle>
            <a:lvl1pPr lvl="0" algn="l">
              <a:lnSpc>
                <a:spcPct val="90000"/>
              </a:lnSpc>
              <a:spcBef>
                <a:spcPts val="0"/>
              </a:spcBef>
              <a:spcAft>
                <a:spcPts val="0"/>
              </a:spcAft>
              <a:buClr>
                <a:schemeClr val="lt1"/>
              </a:buClr>
              <a:buSzPts val="4411"/>
              <a:buFont typeface="Quattrocento Sans"/>
              <a:buNone/>
              <a:defRPr sz="441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p17"/>
          <p:cNvSpPr txBox="1"/>
          <p:nvPr>
            <p:ph idx="1" type="body"/>
          </p:nvPr>
        </p:nvSpPr>
        <p:spPr>
          <a:xfrm>
            <a:off x="269301" y="3878583"/>
            <a:ext cx="8964187" cy="1792326"/>
          </a:xfrm>
          <a:prstGeom prst="rect">
            <a:avLst/>
          </a:prstGeom>
          <a:noFill/>
          <a:ln>
            <a:noFill/>
          </a:ln>
        </p:spPr>
        <p:txBody>
          <a:bodyPr anchorCtr="0" anchor="t" bIns="146300" lIns="182875" spcFirstLastPara="1" rIns="182875" wrap="square" tIns="146300">
            <a:noAutofit/>
          </a:bodyPr>
          <a:lstStyle>
            <a:lvl1pPr indent="-228600" lvl="0" marL="457200" algn="l">
              <a:lnSpc>
                <a:spcPct val="90000"/>
              </a:lnSpc>
              <a:spcBef>
                <a:spcPts val="0"/>
              </a:spcBef>
              <a:spcAft>
                <a:spcPts val="0"/>
              </a:spcAft>
              <a:buClr>
                <a:schemeClr val="lt1"/>
              </a:buClr>
              <a:buSzPts val="2382"/>
              <a:buNone/>
              <a:defRPr sz="2647">
                <a:solidFill>
                  <a:schemeClr val="lt1"/>
                </a:solidFill>
                <a:latin typeface="Quattrocento Sans"/>
                <a:ea typeface="Quattrocento Sans"/>
                <a:cs typeface="Quattrocento Sans"/>
                <a:sym typeface="Quattrocento Sans"/>
              </a:defRPr>
            </a:lvl1pPr>
            <a:lvl2pPr indent="-331469" lvl="1" marL="914400" algn="l">
              <a:lnSpc>
                <a:spcPct val="90000"/>
              </a:lnSpc>
              <a:spcBef>
                <a:spcPts val="360"/>
              </a:spcBef>
              <a:spcAft>
                <a:spcPts val="0"/>
              </a:spcAft>
              <a:buClr>
                <a:schemeClr val="lt1"/>
              </a:buClr>
              <a:buSzPts val="1620"/>
              <a:buChar char="•"/>
              <a:defRPr/>
            </a:lvl2pPr>
            <a:lvl3pPr indent="-331469" lvl="2" marL="1371600" algn="l">
              <a:lnSpc>
                <a:spcPct val="90000"/>
              </a:lnSpc>
              <a:spcBef>
                <a:spcPts val="360"/>
              </a:spcBef>
              <a:spcAft>
                <a:spcPts val="0"/>
              </a:spcAft>
              <a:buClr>
                <a:schemeClr val="lt1"/>
              </a:buClr>
              <a:buSzPts val="1620"/>
              <a:buChar char="•"/>
              <a:defRPr/>
            </a:lvl3pPr>
            <a:lvl4pPr indent="-331469" lvl="3" marL="1828800" algn="l">
              <a:lnSpc>
                <a:spcPct val="90000"/>
              </a:lnSpc>
              <a:spcBef>
                <a:spcPts val="360"/>
              </a:spcBef>
              <a:spcAft>
                <a:spcPts val="0"/>
              </a:spcAft>
              <a:buClr>
                <a:schemeClr val="lt1"/>
              </a:buClr>
              <a:buSzPts val="1620"/>
              <a:buChar char="•"/>
              <a:defRPr/>
            </a:lvl4pPr>
            <a:lvl5pPr indent="-331470" lvl="4" marL="2286000" algn="l">
              <a:lnSpc>
                <a:spcPct val="9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pic>
        <p:nvPicPr>
          <p:cNvPr descr="Ironhack - Crunchbase Company Profile &amp;amp; Funding" id="174" name="Google Shape;174;p17"/>
          <p:cNvPicPr preferRelativeResize="0"/>
          <p:nvPr/>
        </p:nvPicPr>
        <p:blipFill rotWithShape="1">
          <a:blip r:embed="rId2">
            <a:alphaModFix/>
          </a:blip>
          <a:srcRect b="0" l="0" r="0" t="0"/>
          <a:stretch/>
        </p:blipFill>
        <p:spPr>
          <a:xfrm>
            <a:off x="221046" y="267573"/>
            <a:ext cx="544469" cy="544469"/>
          </a:xfrm>
          <a:prstGeom prst="rect">
            <a:avLst/>
          </a:prstGeom>
          <a:noFill/>
          <a:ln>
            <a:noFill/>
          </a:ln>
        </p:spPr>
      </p:pic>
    </p:spTree>
  </p:cSld>
  <p:clrMapOvr>
    <a:masterClrMapping/>
  </p:clrMapOvr>
  <p:extLst>
    <p:ext uri="{DCECCB84-F9BA-43D5-87BE-67443E8EF086}">
      <p15:sldGuideLst>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268928" y="291102"/>
            <a:ext cx="11541863" cy="899665"/>
          </a:xfrm>
          <a:prstGeom prst="rect">
            <a:avLst/>
          </a:prstGeom>
          <a:noFill/>
          <a:ln>
            <a:noFill/>
          </a:ln>
        </p:spPr>
        <p:txBody>
          <a:bodyPr anchorCtr="0" anchor="t" bIns="91425" lIns="146300" spcFirstLastPara="1" rIns="146300" wrap="square" tIns="91425">
            <a:noAutofit/>
          </a:bodyPr>
          <a:lstStyle>
            <a:lvl1pPr lvl="0" marR="0" rtl="0" algn="l">
              <a:lnSpc>
                <a:spcPct val="90000"/>
              </a:lnSpc>
              <a:spcBef>
                <a:spcPts val="0"/>
              </a:spcBef>
              <a:spcAft>
                <a:spcPts val="0"/>
              </a:spcAft>
              <a:buClr>
                <a:schemeClr val="lt1"/>
              </a:buClr>
              <a:buSzPts val="5294"/>
              <a:buFont typeface="Quattrocento Sans"/>
              <a:buNone/>
              <a:defRPr b="0" i="0" sz="5294" u="none" cap="none" strike="noStrike">
                <a:solidFill>
                  <a:schemeClr val="lt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5"/>
          <p:cNvSpPr txBox="1"/>
          <p:nvPr>
            <p:ph idx="1" type="body"/>
          </p:nvPr>
        </p:nvSpPr>
        <p:spPr>
          <a:xfrm>
            <a:off x="269242" y="1189178"/>
            <a:ext cx="11541549" cy="2184808"/>
          </a:xfrm>
          <a:prstGeom prst="rect">
            <a:avLst/>
          </a:prstGeom>
          <a:noFill/>
          <a:ln>
            <a:noFill/>
          </a:ln>
        </p:spPr>
        <p:txBody>
          <a:bodyPr anchorCtr="0" anchor="t" bIns="91425" lIns="146300" spcFirstLastPara="1" rIns="146300" wrap="square" tIns="91425">
            <a:spAutoFit/>
          </a:bodyPr>
          <a:lstStyle>
            <a:lvl1pPr indent="-452691" lvl="0" marL="457200" marR="0" rtl="0" algn="l">
              <a:lnSpc>
                <a:spcPct val="90000"/>
              </a:lnSpc>
              <a:spcBef>
                <a:spcPts val="784"/>
              </a:spcBef>
              <a:spcAft>
                <a:spcPts val="0"/>
              </a:spcAft>
              <a:buClr>
                <a:schemeClr val="lt1"/>
              </a:buClr>
              <a:buSzPts val="3529"/>
              <a:buFont typeface="Arial"/>
              <a:buChar char="•"/>
              <a:defRPr b="0" i="0" sz="3921" u="none" cap="none" strike="noStrike">
                <a:solidFill>
                  <a:schemeClr val="lt1"/>
                </a:solidFill>
                <a:latin typeface="Quattrocento Sans"/>
                <a:ea typeface="Quattrocento Sans"/>
                <a:cs typeface="Quattrocento Sans"/>
                <a:sym typeface="Quattrocento Sans"/>
              </a:defRPr>
            </a:lvl1pPr>
            <a:lvl2pPr indent="-363093" lvl="1" marL="914400" marR="0" rtl="0" algn="l">
              <a:lnSpc>
                <a:spcPct val="90000"/>
              </a:lnSpc>
              <a:spcBef>
                <a:spcPts val="471"/>
              </a:spcBef>
              <a:spcAft>
                <a:spcPts val="0"/>
              </a:spcAft>
              <a:buClr>
                <a:schemeClr val="lt1"/>
              </a:buClr>
              <a:buSzPts val="2118"/>
              <a:buFont typeface="Arial"/>
              <a:buChar char="•"/>
              <a:defRPr b="0" i="0" sz="2353" u="none" cap="none" strike="noStrike">
                <a:solidFill>
                  <a:schemeClr val="lt1"/>
                </a:solidFill>
                <a:latin typeface="Quattrocento Sans"/>
                <a:ea typeface="Quattrocento Sans"/>
                <a:cs typeface="Quattrocento Sans"/>
                <a:sym typeface="Quattrocento Sans"/>
              </a:defRPr>
            </a:lvl2pPr>
            <a:lvl3pPr indent="-363092" lvl="2" marL="1371600" marR="0" rtl="0" algn="l">
              <a:lnSpc>
                <a:spcPct val="90000"/>
              </a:lnSpc>
              <a:spcBef>
                <a:spcPts val="471"/>
              </a:spcBef>
              <a:spcAft>
                <a:spcPts val="0"/>
              </a:spcAft>
              <a:buClr>
                <a:schemeClr val="lt1"/>
              </a:buClr>
              <a:buSzPts val="2118"/>
              <a:buFont typeface="Arial"/>
              <a:buChar char="•"/>
              <a:defRPr b="0" i="0" sz="2353" u="none" cap="none" strike="noStrike">
                <a:solidFill>
                  <a:schemeClr val="lt1"/>
                </a:solidFill>
                <a:latin typeface="Quattrocento Sans"/>
                <a:ea typeface="Quattrocento Sans"/>
                <a:cs typeface="Quattrocento Sans"/>
                <a:sym typeface="Quattrocento Sans"/>
              </a:defRPr>
            </a:lvl3pPr>
            <a:lvl4pPr indent="-340677" lvl="3" marL="1828800" marR="0" rtl="0" algn="l">
              <a:lnSpc>
                <a:spcPct val="90000"/>
              </a:lnSpc>
              <a:spcBef>
                <a:spcPts val="392"/>
              </a:spcBef>
              <a:spcAft>
                <a:spcPts val="0"/>
              </a:spcAft>
              <a:buClr>
                <a:schemeClr val="lt1"/>
              </a:buClr>
              <a:buSzPts val="1765"/>
              <a:buFont typeface="Arial"/>
              <a:buChar char="•"/>
              <a:defRPr b="0" i="0" sz="1961" u="none" cap="none" strike="noStrike">
                <a:solidFill>
                  <a:schemeClr val="lt1"/>
                </a:solidFill>
                <a:latin typeface="Quattrocento Sans"/>
                <a:ea typeface="Quattrocento Sans"/>
                <a:cs typeface="Quattrocento Sans"/>
                <a:sym typeface="Quattrocento Sans"/>
              </a:defRPr>
            </a:lvl4pPr>
            <a:lvl5pPr indent="-340677" lvl="4" marL="2286000" marR="0" rtl="0" algn="l">
              <a:lnSpc>
                <a:spcPct val="90000"/>
              </a:lnSpc>
              <a:spcBef>
                <a:spcPts val="392"/>
              </a:spcBef>
              <a:spcAft>
                <a:spcPts val="0"/>
              </a:spcAft>
              <a:buClr>
                <a:schemeClr val="lt1"/>
              </a:buClr>
              <a:buSzPts val="1765"/>
              <a:buFont typeface="Arial"/>
              <a:buChar char="•"/>
              <a:defRPr b="0" i="0" sz="1961" u="none" cap="none" strike="noStrike">
                <a:solidFill>
                  <a:schemeClr val="lt1"/>
                </a:solidFill>
                <a:latin typeface="Quattrocento Sans"/>
                <a:ea typeface="Quattrocento Sans"/>
                <a:cs typeface="Quattrocento Sans"/>
                <a:sym typeface="Quattrocento Sans"/>
              </a:defRPr>
            </a:lvl5pPr>
            <a:lvl6pPr indent="-353123" lvl="5" marL="2743200" marR="0" rtl="0" algn="l">
              <a:lnSpc>
                <a:spcPct val="100000"/>
              </a:lnSpc>
              <a:spcBef>
                <a:spcPts val="392"/>
              </a:spcBef>
              <a:spcAft>
                <a:spcPts val="0"/>
              </a:spcAft>
              <a:buClr>
                <a:schemeClr val="lt1"/>
              </a:buClr>
              <a:buSzPts val="1961"/>
              <a:buFont typeface="Arial"/>
              <a:buChar char="•"/>
              <a:defRPr b="0" i="0" sz="1961" u="none" cap="none" strike="noStrike">
                <a:solidFill>
                  <a:schemeClr val="lt1"/>
                </a:solidFill>
                <a:latin typeface="Quattrocento Sans"/>
                <a:ea typeface="Quattrocento Sans"/>
                <a:cs typeface="Quattrocento Sans"/>
                <a:sym typeface="Quattrocento Sans"/>
              </a:defRPr>
            </a:lvl6pPr>
            <a:lvl7pPr indent="-353123" lvl="6" marL="3200400" marR="0" rtl="0" algn="l">
              <a:lnSpc>
                <a:spcPct val="100000"/>
              </a:lnSpc>
              <a:spcBef>
                <a:spcPts val="392"/>
              </a:spcBef>
              <a:spcAft>
                <a:spcPts val="0"/>
              </a:spcAft>
              <a:buClr>
                <a:schemeClr val="lt1"/>
              </a:buClr>
              <a:buSzPts val="1961"/>
              <a:buFont typeface="Arial"/>
              <a:buChar char="•"/>
              <a:defRPr b="0" i="0" sz="1961" u="none" cap="none" strike="noStrike">
                <a:solidFill>
                  <a:schemeClr val="lt1"/>
                </a:solidFill>
                <a:latin typeface="Quattrocento Sans"/>
                <a:ea typeface="Quattrocento Sans"/>
                <a:cs typeface="Quattrocento Sans"/>
                <a:sym typeface="Quattrocento Sans"/>
              </a:defRPr>
            </a:lvl7pPr>
            <a:lvl8pPr indent="-353123" lvl="7" marL="3657600" marR="0" rtl="0" algn="l">
              <a:lnSpc>
                <a:spcPct val="100000"/>
              </a:lnSpc>
              <a:spcBef>
                <a:spcPts val="392"/>
              </a:spcBef>
              <a:spcAft>
                <a:spcPts val="0"/>
              </a:spcAft>
              <a:buClr>
                <a:schemeClr val="lt1"/>
              </a:buClr>
              <a:buSzPts val="1961"/>
              <a:buFont typeface="Arial"/>
              <a:buChar char="•"/>
              <a:defRPr b="0" i="0" sz="1961" u="none" cap="none" strike="noStrike">
                <a:solidFill>
                  <a:schemeClr val="lt1"/>
                </a:solidFill>
                <a:latin typeface="Quattrocento Sans"/>
                <a:ea typeface="Quattrocento Sans"/>
                <a:cs typeface="Quattrocento Sans"/>
                <a:sym typeface="Quattrocento Sans"/>
              </a:defRPr>
            </a:lvl8pPr>
            <a:lvl9pPr indent="-353123" lvl="8" marL="4114800" marR="0" rtl="0" algn="l">
              <a:lnSpc>
                <a:spcPct val="100000"/>
              </a:lnSpc>
              <a:spcBef>
                <a:spcPts val="392"/>
              </a:spcBef>
              <a:spcAft>
                <a:spcPts val="0"/>
              </a:spcAft>
              <a:buClr>
                <a:schemeClr val="lt1"/>
              </a:buClr>
              <a:buSzPts val="1961"/>
              <a:buFont typeface="Arial"/>
              <a:buChar char="•"/>
              <a:defRPr b="0" i="0" sz="1961" u="none" cap="none" strike="noStrike">
                <a:solidFill>
                  <a:schemeClr val="lt1"/>
                </a:solidFill>
                <a:latin typeface="Quattrocento Sans"/>
                <a:ea typeface="Quattrocento Sans"/>
                <a:cs typeface="Quattrocento Sans"/>
                <a:sym typeface="Quattrocento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1fa795675ab_0_0"/>
          <p:cNvSpPr txBox="1"/>
          <p:nvPr>
            <p:ph idx="1" type="body"/>
          </p:nvPr>
        </p:nvSpPr>
        <p:spPr>
          <a:xfrm>
            <a:off x="269300" y="1048150"/>
            <a:ext cx="11809500" cy="5649600"/>
          </a:xfrm>
          <a:prstGeom prst="rect">
            <a:avLst/>
          </a:prstGeom>
          <a:noFill/>
          <a:ln>
            <a:noFill/>
          </a:ln>
        </p:spPr>
        <p:txBody>
          <a:bodyPr anchorCtr="0" anchor="t" bIns="146300" lIns="182875" spcFirstLastPara="1" rIns="182875" wrap="square" tIns="146300">
            <a:noAutofit/>
          </a:bodyPr>
          <a:lstStyle/>
          <a:p>
            <a:pPr indent="0" lvl="0" marL="0" rtl="0" algn="l">
              <a:lnSpc>
                <a:spcPct val="115000"/>
              </a:lnSpc>
              <a:spcBef>
                <a:spcPts val="0"/>
              </a:spcBef>
              <a:spcAft>
                <a:spcPts val="0"/>
              </a:spcAft>
              <a:buSzPts val="2382"/>
              <a:buNone/>
            </a:pPr>
            <a:r>
              <a:t/>
            </a:r>
            <a:endParaRPr sz="2450">
              <a:solidFill>
                <a:srgbClr val="FFFFFF"/>
              </a:solidFill>
            </a:endParaRPr>
          </a:p>
          <a:p>
            <a:pPr indent="0" lvl="0" marL="0" rtl="0" algn="l">
              <a:lnSpc>
                <a:spcPct val="90000"/>
              </a:lnSpc>
              <a:spcBef>
                <a:spcPts val="0"/>
              </a:spcBef>
              <a:spcAft>
                <a:spcPts val="0"/>
              </a:spcAft>
              <a:buSzPts val="2382"/>
              <a:buNone/>
            </a:pPr>
            <a:r>
              <a:t/>
            </a:r>
            <a:endParaRPr b="1" sz="3800">
              <a:solidFill>
                <a:srgbClr val="FFFFFF"/>
              </a:solidFill>
              <a:highlight>
                <a:srgbClr val="EDEBE9"/>
              </a:highlight>
              <a:latin typeface="Arial"/>
              <a:ea typeface="Arial"/>
              <a:cs typeface="Arial"/>
              <a:sym typeface="Arial"/>
            </a:endParaRPr>
          </a:p>
        </p:txBody>
      </p:sp>
      <p:pic>
        <p:nvPicPr>
          <p:cNvPr id="181" name="Google Shape;181;g1fa795675ab_0_0"/>
          <p:cNvPicPr preferRelativeResize="0"/>
          <p:nvPr/>
        </p:nvPicPr>
        <p:blipFill>
          <a:blip r:embed="rId3">
            <a:alphaModFix/>
          </a:blip>
          <a:stretch>
            <a:fillRect/>
          </a:stretch>
        </p:blipFill>
        <p:spPr>
          <a:xfrm>
            <a:off x="2" y="1"/>
            <a:ext cx="12192000" cy="6857973"/>
          </a:xfrm>
          <a:prstGeom prst="rect">
            <a:avLst/>
          </a:prstGeom>
          <a:noFill/>
          <a:ln>
            <a:noFill/>
          </a:ln>
        </p:spPr>
      </p:pic>
      <p:pic>
        <p:nvPicPr>
          <p:cNvPr id="182" name="Google Shape;182;g1fa795675ab_0_0"/>
          <p:cNvPicPr preferRelativeResize="0"/>
          <p:nvPr/>
        </p:nvPicPr>
        <p:blipFill>
          <a:blip r:embed="rId4">
            <a:alphaModFix/>
          </a:blip>
          <a:stretch>
            <a:fillRect/>
          </a:stretch>
        </p:blipFill>
        <p:spPr>
          <a:xfrm>
            <a:off x="8699575" y="3176876"/>
            <a:ext cx="3492425" cy="1324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22e2cac60e6_0_55"/>
          <p:cNvSpPr txBox="1"/>
          <p:nvPr>
            <p:ph type="title"/>
          </p:nvPr>
        </p:nvSpPr>
        <p:spPr>
          <a:xfrm>
            <a:off x="794644" y="143445"/>
            <a:ext cx="6984900" cy="820500"/>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Clr>
                <a:schemeClr val="lt1"/>
              </a:buClr>
              <a:buSzPts val="4400"/>
              <a:buFont typeface="Quattrocento Sans"/>
              <a:buNone/>
            </a:pPr>
            <a:r>
              <a:rPr lang="en-US" sz="4400"/>
              <a:t>Exploratory Data Analysis</a:t>
            </a:r>
            <a:endParaRPr/>
          </a:p>
          <a:p>
            <a:pPr indent="0" lvl="0" marL="0" rtl="0" algn="l">
              <a:lnSpc>
                <a:spcPct val="90000"/>
              </a:lnSpc>
              <a:spcBef>
                <a:spcPts val="0"/>
              </a:spcBef>
              <a:spcAft>
                <a:spcPts val="0"/>
              </a:spcAft>
              <a:buClr>
                <a:schemeClr val="lt1"/>
              </a:buClr>
              <a:buSzPts val="4411"/>
              <a:buFont typeface="Quattrocento Sans"/>
              <a:buNone/>
            </a:pPr>
            <a:r>
              <a:t/>
            </a:r>
            <a:endParaRPr/>
          </a:p>
          <a:p>
            <a:pPr indent="0" lvl="0" marL="0" rtl="0" algn="l">
              <a:lnSpc>
                <a:spcPct val="90000"/>
              </a:lnSpc>
              <a:spcBef>
                <a:spcPts val="0"/>
              </a:spcBef>
              <a:spcAft>
                <a:spcPts val="0"/>
              </a:spcAft>
              <a:buClr>
                <a:schemeClr val="lt1"/>
              </a:buClr>
              <a:buSzPts val="3500"/>
              <a:buFont typeface="Quattrocento Sans"/>
              <a:buNone/>
            </a:pPr>
            <a:r>
              <a:t/>
            </a:r>
            <a:endParaRPr b="1" sz="3500">
              <a:solidFill>
                <a:schemeClr val="lt1"/>
              </a:solidFill>
            </a:endParaRPr>
          </a:p>
        </p:txBody>
      </p:sp>
      <p:sp>
        <p:nvSpPr>
          <p:cNvPr id="237" name="Google Shape;237;g22e2cac60e6_0_55"/>
          <p:cNvSpPr txBox="1"/>
          <p:nvPr/>
        </p:nvSpPr>
        <p:spPr>
          <a:xfrm>
            <a:off x="588025" y="963925"/>
            <a:ext cx="10586400" cy="1403700"/>
          </a:xfrm>
          <a:prstGeom prst="rect">
            <a:avLst/>
          </a:prstGeom>
          <a:solidFill>
            <a:srgbClr val="E1812B"/>
          </a:solidFill>
          <a:ln>
            <a:noFill/>
          </a:ln>
        </p:spPr>
        <p:txBody>
          <a:bodyPr anchorCtr="0" anchor="t" bIns="146300" lIns="182875" spcFirstLastPara="1" rIns="182875" wrap="square" tIns="146300">
            <a:spAutoFit/>
          </a:bodyPr>
          <a:lstStyle/>
          <a:p>
            <a:pPr indent="-304800" lvl="0" marL="457200" marR="0" rtl="0" algn="l">
              <a:lnSpc>
                <a:spcPct val="100000"/>
              </a:lnSpc>
              <a:spcBef>
                <a:spcPts val="0"/>
              </a:spcBef>
              <a:spcAft>
                <a:spcPts val="0"/>
              </a:spcAft>
              <a:buClr>
                <a:schemeClr val="lt1"/>
              </a:buClr>
              <a:buSzPts val="1200"/>
              <a:buFont typeface="Quattrocento Sans"/>
              <a:buChar char="●"/>
            </a:pPr>
            <a:r>
              <a:rPr lang="en-US" sz="1200">
                <a:solidFill>
                  <a:schemeClr val="lt1"/>
                </a:solidFill>
                <a:latin typeface="Quattrocento Sans"/>
                <a:ea typeface="Quattrocento Sans"/>
                <a:cs typeface="Quattrocento Sans"/>
                <a:sym typeface="Quattrocento Sans"/>
              </a:rPr>
              <a:t>Toys &amp; Games, Car &amp; Motorbike, and Health &amp; Personal Care product ratings's are around 3.75 - 4.375. All Home Improvement, and Office Products have a minimal rating of 4.0.</a:t>
            </a:r>
            <a:endParaRPr sz="1200">
              <a:solidFill>
                <a:schemeClr val="lt1"/>
              </a:solidFill>
              <a:latin typeface="Quattrocento Sans"/>
              <a:ea typeface="Quattrocento Sans"/>
              <a:cs typeface="Quattrocento Sans"/>
              <a:sym typeface="Quattrocento Sans"/>
            </a:endParaRPr>
          </a:p>
          <a:p>
            <a:pPr indent="-304800" lvl="0" marL="457200" marR="0" rtl="0" algn="l">
              <a:lnSpc>
                <a:spcPct val="100000"/>
              </a:lnSpc>
              <a:spcBef>
                <a:spcPts val="0"/>
              </a:spcBef>
              <a:spcAft>
                <a:spcPts val="0"/>
              </a:spcAft>
              <a:buClr>
                <a:schemeClr val="lt1"/>
              </a:buClr>
              <a:buSzPts val="1200"/>
              <a:buFont typeface="Quattrocento Sans"/>
              <a:buChar char="●"/>
            </a:pPr>
            <a:r>
              <a:rPr lang="en-US" sz="1200">
                <a:solidFill>
                  <a:schemeClr val="lt1"/>
                </a:solidFill>
                <a:latin typeface="Quattrocento Sans"/>
                <a:ea typeface="Quattrocento Sans"/>
                <a:cs typeface="Quattrocento Sans"/>
                <a:sym typeface="Quattrocento Sans"/>
              </a:rPr>
              <a:t>Many of the Computer &amp; Accessories and Electronics products have ratings in the range of 3.6 - 4.6. Though these categories do have products that have a high rating such as 5.0 and low rating, going down to 2.75.</a:t>
            </a:r>
            <a:endParaRPr sz="1200">
              <a:solidFill>
                <a:schemeClr val="lt1"/>
              </a:solidFill>
              <a:latin typeface="Quattrocento Sans"/>
              <a:ea typeface="Quattrocento Sans"/>
              <a:cs typeface="Quattrocento Sans"/>
              <a:sym typeface="Quattrocento Sans"/>
            </a:endParaRPr>
          </a:p>
          <a:p>
            <a:pPr indent="-304800" lvl="0" marL="457200" marR="0" rtl="0" algn="l">
              <a:lnSpc>
                <a:spcPct val="100000"/>
              </a:lnSpc>
              <a:spcBef>
                <a:spcPts val="0"/>
              </a:spcBef>
              <a:spcAft>
                <a:spcPts val="0"/>
              </a:spcAft>
              <a:buClr>
                <a:schemeClr val="lt1"/>
              </a:buClr>
              <a:buSzPts val="1200"/>
              <a:buFont typeface="Quattrocento Sans"/>
              <a:buChar char="●"/>
            </a:pPr>
            <a:r>
              <a:rPr lang="en-US" sz="1200">
                <a:solidFill>
                  <a:schemeClr val="lt1"/>
                </a:solidFill>
                <a:latin typeface="Quattrocento Sans"/>
                <a:ea typeface="Quattrocento Sans"/>
                <a:cs typeface="Quattrocento Sans"/>
                <a:sym typeface="Quattrocento Sans"/>
              </a:rPr>
              <a:t>Noticeably, the Home &amp; Kitchen products have a really widespread rating going to as high as 4.75 and going as low as 2.0 rating, which is the lowest rating out of all the products in this dataset. However, most of the products in this category fall in the range of around 3.8 - 4.6.</a:t>
            </a:r>
            <a:endParaRPr sz="1200">
              <a:solidFill>
                <a:schemeClr val="lt1"/>
              </a:solidFill>
              <a:latin typeface="Quattrocento Sans"/>
              <a:ea typeface="Quattrocento Sans"/>
              <a:cs typeface="Quattrocento Sans"/>
              <a:sym typeface="Quattrocento Sans"/>
            </a:endParaRPr>
          </a:p>
        </p:txBody>
      </p:sp>
      <p:pic>
        <p:nvPicPr>
          <p:cNvPr id="238" name="Google Shape;238;g22e2cac60e6_0_55"/>
          <p:cNvPicPr preferRelativeResize="0"/>
          <p:nvPr/>
        </p:nvPicPr>
        <p:blipFill>
          <a:blip r:embed="rId3">
            <a:alphaModFix/>
          </a:blip>
          <a:stretch>
            <a:fillRect/>
          </a:stretch>
        </p:blipFill>
        <p:spPr>
          <a:xfrm>
            <a:off x="678775" y="2367625"/>
            <a:ext cx="9335900" cy="4239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22e2cac60e6_0_63"/>
          <p:cNvSpPr txBox="1"/>
          <p:nvPr>
            <p:ph type="title"/>
          </p:nvPr>
        </p:nvSpPr>
        <p:spPr>
          <a:xfrm>
            <a:off x="794644" y="143445"/>
            <a:ext cx="6984900" cy="820500"/>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Clr>
                <a:schemeClr val="lt1"/>
              </a:buClr>
              <a:buSzPts val="4400"/>
              <a:buFont typeface="Quattrocento Sans"/>
              <a:buNone/>
            </a:pPr>
            <a:r>
              <a:rPr lang="en-US" sz="4400"/>
              <a:t>Exploratory Data Analysis</a:t>
            </a:r>
            <a:endParaRPr/>
          </a:p>
          <a:p>
            <a:pPr indent="0" lvl="0" marL="0" rtl="0" algn="l">
              <a:lnSpc>
                <a:spcPct val="90000"/>
              </a:lnSpc>
              <a:spcBef>
                <a:spcPts val="0"/>
              </a:spcBef>
              <a:spcAft>
                <a:spcPts val="0"/>
              </a:spcAft>
              <a:buClr>
                <a:schemeClr val="lt1"/>
              </a:buClr>
              <a:buSzPts val="4411"/>
              <a:buFont typeface="Quattrocento Sans"/>
              <a:buNone/>
            </a:pPr>
            <a:r>
              <a:t/>
            </a:r>
            <a:endParaRPr/>
          </a:p>
          <a:p>
            <a:pPr indent="0" lvl="0" marL="0" rtl="0" algn="l">
              <a:lnSpc>
                <a:spcPct val="90000"/>
              </a:lnSpc>
              <a:spcBef>
                <a:spcPts val="0"/>
              </a:spcBef>
              <a:spcAft>
                <a:spcPts val="0"/>
              </a:spcAft>
              <a:buClr>
                <a:schemeClr val="lt1"/>
              </a:buClr>
              <a:buSzPts val="3500"/>
              <a:buFont typeface="Quattrocento Sans"/>
              <a:buNone/>
            </a:pPr>
            <a:r>
              <a:t/>
            </a:r>
            <a:endParaRPr b="1" sz="3500">
              <a:solidFill>
                <a:schemeClr val="lt1"/>
              </a:solidFill>
            </a:endParaRPr>
          </a:p>
        </p:txBody>
      </p:sp>
      <p:sp>
        <p:nvSpPr>
          <p:cNvPr id="244" name="Google Shape;244;g22e2cac60e6_0_63"/>
          <p:cNvSpPr txBox="1"/>
          <p:nvPr/>
        </p:nvSpPr>
        <p:spPr>
          <a:xfrm>
            <a:off x="588025" y="963925"/>
            <a:ext cx="10586400" cy="1142100"/>
          </a:xfrm>
          <a:prstGeom prst="rect">
            <a:avLst/>
          </a:prstGeom>
          <a:solidFill>
            <a:srgbClr val="E1812B"/>
          </a:solidFill>
          <a:ln>
            <a:noFill/>
          </a:ln>
        </p:spPr>
        <p:txBody>
          <a:bodyPr anchorCtr="0" anchor="t" bIns="146300" lIns="182875" spcFirstLastPara="1" rIns="182875" wrap="square" tIns="146300">
            <a:spAutoFit/>
          </a:bodyPr>
          <a:lstStyle/>
          <a:p>
            <a:pPr indent="0" lvl="0" marL="0" marR="0" rtl="0" algn="l">
              <a:lnSpc>
                <a:spcPct val="100000"/>
              </a:lnSpc>
              <a:spcBef>
                <a:spcPts val="0"/>
              </a:spcBef>
              <a:spcAft>
                <a:spcPts val="0"/>
              </a:spcAft>
              <a:buNone/>
            </a:pPr>
            <a:r>
              <a:rPr lang="en-US">
                <a:solidFill>
                  <a:schemeClr val="lt1"/>
                </a:solidFill>
                <a:latin typeface="Quattrocento Sans"/>
                <a:ea typeface="Quattrocento Sans"/>
                <a:cs typeface="Quattrocento Sans"/>
                <a:sym typeface="Quattrocento Sans"/>
              </a:rPr>
              <a:t>In the Rating Distribution by Product Sub-Category graph, I have noticed that the highest rated product comes from the sub-category of Accessories &amp; Peripherals. The lowest rated product comes from the sub category of Heating, Cooling &amp; Air Quality.</a:t>
            </a:r>
            <a:endParaRPr>
              <a:solidFill>
                <a:schemeClr val="lt1"/>
              </a:solidFill>
              <a:latin typeface="Quattrocento Sans"/>
              <a:ea typeface="Quattrocento Sans"/>
              <a:cs typeface="Quattrocento Sans"/>
              <a:sym typeface="Quattrocento Sans"/>
            </a:endParaRPr>
          </a:p>
          <a:p>
            <a:pPr indent="0" lvl="0" marL="0" marR="0" rtl="0" algn="l">
              <a:lnSpc>
                <a:spcPct val="90000"/>
              </a:lnSpc>
              <a:spcBef>
                <a:spcPts val="0"/>
              </a:spcBef>
              <a:spcAft>
                <a:spcPts val="0"/>
              </a:spcAft>
              <a:buNone/>
            </a:pPr>
            <a:r>
              <a:t/>
            </a:r>
            <a:endParaRPr sz="1200">
              <a:solidFill>
                <a:schemeClr val="lt1"/>
              </a:solidFill>
              <a:latin typeface="Quattrocento Sans"/>
              <a:ea typeface="Quattrocento Sans"/>
              <a:cs typeface="Quattrocento Sans"/>
              <a:sym typeface="Quattrocento Sans"/>
            </a:endParaRPr>
          </a:p>
          <a:p>
            <a:pPr indent="0" lvl="0" marL="0" marR="0" rtl="0" algn="l">
              <a:lnSpc>
                <a:spcPct val="90000"/>
              </a:lnSpc>
              <a:spcBef>
                <a:spcPts val="0"/>
              </a:spcBef>
              <a:spcAft>
                <a:spcPts val="0"/>
              </a:spcAft>
              <a:buClr>
                <a:srgbClr val="000000"/>
              </a:buClr>
              <a:buSzPts val="1800"/>
              <a:buFont typeface="Arial"/>
              <a:buNone/>
            </a:pPr>
            <a:r>
              <a:t/>
            </a:r>
            <a:endParaRPr sz="1800">
              <a:solidFill>
                <a:schemeClr val="lt1"/>
              </a:solidFill>
              <a:latin typeface="Quattrocento Sans"/>
              <a:ea typeface="Quattrocento Sans"/>
              <a:cs typeface="Quattrocento Sans"/>
              <a:sym typeface="Quattrocento Sans"/>
            </a:endParaRPr>
          </a:p>
        </p:txBody>
      </p:sp>
      <p:pic>
        <p:nvPicPr>
          <p:cNvPr id="245" name="Google Shape;245;g22e2cac60e6_0_63"/>
          <p:cNvPicPr preferRelativeResize="0"/>
          <p:nvPr/>
        </p:nvPicPr>
        <p:blipFill>
          <a:blip r:embed="rId3">
            <a:alphaModFix/>
          </a:blip>
          <a:stretch>
            <a:fillRect/>
          </a:stretch>
        </p:blipFill>
        <p:spPr>
          <a:xfrm>
            <a:off x="510538" y="2542864"/>
            <a:ext cx="8672226" cy="42108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22e2cac60e6_0_77"/>
          <p:cNvSpPr txBox="1"/>
          <p:nvPr>
            <p:ph type="title"/>
          </p:nvPr>
        </p:nvSpPr>
        <p:spPr>
          <a:xfrm>
            <a:off x="794644" y="143445"/>
            <a:ext cx="6984900" cy="820500"/>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Clr>
                <a:schemeClr val="lt1"/>
              </a:buClr>
              <a:buSzPts val="4400"/>
              <a:buFont typeface="Quattrocento Sans"/>
              <a:buNone/>
            </a:pPr>
            <a:r>
              <a:rPr lang="en-US" sz="4400"/>
              <a:t>Exploratory Data Analysis</a:t>
            </a:r>
            <a:endParaRPr/>
          </a:p>
          <a:p>
            <a:pPr indent="0" lvl="0" marL="0" rtl="0" algn="l">
              <a:lnSpc>
                <a:spcPct val="90000"/>
              </a:lnSpc>
              <a:spcBef>
                <a:spcPts val="0"/>
              </a:spcBef>
              <a:spcAft>
                <a:spcPts val="0"/>
              </a:spcAft>
              <a:buClr>
                <a:schemeClr val="lt1"/>
              </a:buClr>
              <a:buSzPts val="4411"/>
              <a:buFont typeface="Quattrocento Sans"/>
              <a:buNone/>
            </a:pPr>
            <a:r>
              <a:t/>
            </a:r>
            <a:endParaRPr/>
          </a:p>
          <a:p>
            <a:pPr indent="0" lvl="0" marL="0" rtl="0" algn="l">
              <a:lnSpc>
                <a:spcPct val="90000"/>
              </a:lnSpc>
              <a:spcBef>
                <a:spcPts val="0"/>
              </a:spcBef>
              <a:spcAft>
                <a:spcPts val="0"/>
              </a:spcAft>
              <a:buClr>
                <a:schemeClr val="lt1"/>
              </a:buClr>
              <a:buSzPts val="3500"/>
              <a:buFont typeface="Quattrocento Sans"/>
              <a:buNone/>
            </a:pPr>
            <a:r>
              <a:t/>
            </a:r>
            <a:endParaRPr b="1" sz="3500">
              <a:solidFill>
                <a:schemeClr val="lt1"/>
              </a:solidFill>
            </a:endParaRPr>
          </a:p>
        </p:txBody>
      </p:sp>
      <p:sp>
        <p:nvSpPr>
          <p:cNvPr id="251" name="Google Shape;251;g22e2cac60e6_0_77"/>
          <p:cNvSpPr txBox="1"/>
          <p:nvPr/>
        </p:nvSpPr>
        <p:spPr>
          <a:xfrm>
            <a:off x="588025" y="963925"/>
            <a:ext cx="10586400" cy="1142100"/>
          </a:xfrm>
          <a:prstGeom prst="rect">
            <a:avLst/>
          </a:prstGeom>
          <a:solidFill>
            <a:srgbClr val="E1812B"/>
          </a:solidFill>
          <a:ln>
            <a:noFill/>
          </a:ln>
        </p:spPr>
        <p:txBody>
          <a:bodyPr anchorCtr="0" anchor="t" bIns="146300" lIns="182875" spcFirstLastPara="1" rIns="182875" wrap="square" tIns="146300">
            <a:spAutoFit/>
          </a:bodyPr>
          <a:lstStyle/>
          <a:p>
            <a:pPr indent="0" lvl="0" marL="0" marR="0" rtl="0" algn="l">
              <a:lnSpc>
                <a:spcPct val="100000"/>
              </a:lnSpc>
              <a:spcBef>
                <a:spcPts val="0"/>
              </a:spcBef>
              <a:spcAft>
                <a:spcPts val="0"/>
              </a:spcAft>
              <a:buNone/>
            </a:pPr>
            <a:r>
              <a:rPr lang="en-US">
                <a:solidFill>
                  <a:schemeClr val="lt1"/>
                </a:solidFill>
                <a:latin typeface="Quattrocento Sans"/>
                <a:ea typeface="Quattrocento Sans"/>
                <a:cs typeface="Quattrocento Sans"/>
                <a:sym typeface="Quattrocento Sans"/>
              </a:rPr>
              <a:t>Most of the products in this dataset have been rated Above Average. There are extremely few products that are rated Below Average and Excellent. No products are rated as Poor in this dataset.</a:t>
            </a:r>
            <a:endParaRPr>
              <a:solidFill>
                <a:schemeClr val="lt1"/>
              </a:solidFill>
              <a:latin typeface="Quattrocento Sans"/>
              <a:ea typeface="Quattrocento Sans"/>
              <a:cs typeface="Quattrocento Sans"/>
              <a:sym typeface="Quattrocento Sans"/>
            </a:endParaRPr>
          </a:p>
          <a:p>
            <a:pPr indent="0" lvl="0" marL="0" marR="0" rtl="0" algn="l">
              <a:lnSpc>
                <a:spcPct val="90000"/>
              </a:lnSpc>
              <a:spcBef>
                <a:spcPts val="0"/>
              </a:spcBef>
              <a:spcAft>
                <a:spcPts val="0"/>
              </a:spcAft>
              <a:buNone/>
            </a:pPr>
            <a:r>
              <a:t/>
            </a:r>
            <a:endParaRPr sz="1200">
              <a:solidFill>
                <a:schemeClr val="lt1"/>
              </a:solidFill>
              <a:latin typeface="Quattrocento Sans"/>
              <a:ea typeface="Quattrocento Sans"/>
              <a:cs typeface="Quattrocento Sans"/>
              <a:sym typeface="Quattrocento Sans"/>
            </a:endParaRPr>
          </a:p>
          <a:p>
            <a:pPr indent="0" lvl="0" marL="0" marR="0" rtl="0" algn="l">
              <a:lnSpc>
                <a:spcPct val="90000"/>
              </a:lnSpc>
              <a:spcBef>
                <a:spcPts val="0"/>
              </a:spcBef>
              <a:spcAft>
                <a:spcPts val="0"/>
              </a:spcAft>
              <a:buClr>
                <a:srgbClr val="000000"/>
              </a:buClr>
              <a:buSzPts val="1800"/>
              <a:buFont typeface="Arial"/>
              <a:buNone/>
            </a:pPr>
            <a:r>
              <a:t/>
            </a:r>
            <a:endParaRPr sz="1800">
              <a:solidFill>
                <a:schemeClr val="lt1"/>
              </a:solidFill>
              <a:latin typeface="Quattrocento Sans"/>
              <a:ea typeface="Quattrocento Sans"/>
              <a:cs typeface="Quattrocento Sans"/>
              <a:sym typeface="Quattrocento Sans"/>
            </a:endParaRPr>
          </a:p>
        </p:txBody>
      </p:sp>
      <p:pic>
        <p:nvPicPr>
          <p:cNvPr id="252" name="Google Shape;252;g22e2cac60e6_0_77"/>
          <p:cNvPicPr preferRelativeResize="0"/>
          <p:nvPr/>
        </p:nvPicPr>
        <p:blipFill>
          <a:blip r:embed="rId3">
            <a:alphaModFix/>
          </a:blip>
          <a:stretch>
            <a:fillRect/>
          </a:stretch>
        </p:blipFill>
        <p:spPr>
          <a:xfrm>
            <a:off x="2252200" y="2280549"/>
            <a:ext cx="5594150" cy="4144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22e2cac60e6_0_85"/>
          <p:cNvSpPr txBox="1"/>
          <p:nvPr>
            <p:ph type="title"/>
          </p:nvPr>
        </p:nvSpPr>
        <p:spPr>
          <a:xfrm>
            <a:off x="794644" y="143445"/>
            <a:ext cx="6984900" cy="820500"/>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Clr>
                <a:schemeClr val="lt1"/>
              </a:buClr>
              <a:buSzPts val="4400"/>
              <a:buFont typeface="Quattrocento Sans"/>
              <a:buNone/>
            </a:pPr>
            <a:r>
              <a:rPr lang="en-US" sz="4400"/>
              <a:t>Exploratory Data Analysis</a:t>
            </a:r>
            <a:endParaRPr/>
          </a:p>
          <a:p>
            <a:pPr indent="0" lvl="0" marL="0" rtl="0" algn="l">
              <a:lnSpc>
                <a:spcPct val="90000"/>
              </a:lnSpc>
              <a:spcBef>
                <a:spcPts val="0"/>
              </a:spcBef>
              <a:spcAft>
                <a:spcPts val="0"/>
              </a:spcAft>
              <a:buClr>
                <a:schemeClr val="lt1"/>
              </a:buClr>
              <a:buSzPts val="4411"/>
              <a:buFont typeface="Quattrocento Sans"/>
              <a:buNone/>
            </a:pPr>
            <a:r>
              <a:t/>
            </a:r>
            <a:endParaRPr/>
          </a:p>
          <a:p>
            <a:pPr indent="0" lvl="0" marL="0" rtl="0" algn="l">
              <a:lnSpc>
                <a:spcPct val="90000"/>
              </a:lnSpc>
              <a:spcBef>
                <a:spcPts val="0"/>
              </a:spcBef>
              <a:spcAft>
                <a:spcPts val="0"/>
              </a:spcAft>
              <a:buClr>
                <a:schemeClr val="lt1"/>
              </a:buClr>
              <a:buSzPts val="3500"/>
              <a:buFont typeface="Quattrocento Sans"/>
              <a:buNone/>
            </a:pPr>
            <a:r>
              <a:t/>
            </a:r>
            <a:endParaRPr b="1" sz="3500">
              <a:solidFill>
                <a:schemeClr val="lt1"/>
              </a:solidFill>
            </a:endParaRPr>
          </a:p>
        </p:txBody>
      </p:sp>
      <p:sp>
        <p:nvSpPr>
          <p:cNvPr id="258" name="Google Shape;258;g22e2cac60e6_0_85"/>
          <p:cNvSpPr txBox="1"/>
          <p:nvPr/>
        </p:nvSpPr>
        <p:spPr>
          <a:xfrm>
            <a:off x="588025" y="963925"/>
            <a:ext cx="10586400" cy="1157400"/>
          </a:xfrm>
          <a:prstGeom prst="rect">
            <a:avLst/>
          </a:prstGeom>
          <a:solidFill>
            <a:srgbClr val="E1812B"/>
          </a:solidFill>
          <a:ln>
            <a:noFill/>
          </a:ln>
        </p:spPr>
        <p:txBody>
          <a:bodyPr anchorCtr="0" anchor="t" bIns="146300" lIns="182875" spcFirstLastPara="1" rIns="182875" wrap="square" tIns="146300">
            <a:spAutoFit/>
          </a:bodyPr>
          <a:lstStyle/>
          <a:p>
            <a:pPr indent="0" lvl="0" marL="0" marR="0" rtl="0" algn="l">
              <a:lnSpc>
                <a:spcPct val="100000"/>
              </a:lnSpc>
              <a:spcBef>
                <a:spcPts val="0"/>
              </a:spcBef>
              <a:spcAft>
                <a:spcPts val="0"/>
              </a:spcAft>
              <a:buNone/>
            </a:pPr>
            <a:r>
              <a:rPr lang="en-US">
                <a:solidFill>
                  <a:schemeClr val="lt1"/>
                </a:solidFill>
                <a:latin typeface="Quattrocento Sans"/>
                <a:ea typeface="Quattrocento Sans"/>
                <a:cs typeface="Quattrocento Sans"/>
                <a:sym typeface="Quattrocento Sans"/>
              </a:rPr>
              <a:t>We can see that there are more than 500 people who reviewed a product and give rating anonymously under the alias of Amazon Customer, Place Holder and Kindle Customer.</a:t>
            </a:r>
            <a:endParaRPr>
              <a:solidFill>
                <a:schemeClr val="lt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t/>
            </a:r>
            <a:endParaRPr>
              <a:solidFill>
                <a:schemeClr val="lt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rPr lang="en-US">
                <a:solidFill>
                  <a:schemeClr val="lt1"/>
                </a:solidFill>
                <a:latin typeface="Quattrocento Sans"/>
                <a:ea typeface="Quattrocento Sans"/>
                <a:cs typeface="Quattrocento Sans"/>
                <a:sym typeface="Quattrocento Sans"/>
              </a:rPr>
              <a:t>There are more than 8 people who have given ratings and reviews to more than 10 products on this dataset.</a:t>
            </a:r>
            <a:endParaRPr sz="1800">
              <a:solidFill>
                <a:schemeClr val="lt1"/>
              </a:solidFill>
              <a:latin typeface="Quattrocento Sans"/>
              <a:ea typeface="Quattrocento Sans"/>
              <a:cs typeface="Quattrocento Sans"/>
              <a:sym typeface="Quattrocento Sans"/>
            </a:endParaRPr>
          </a:p>
        </p:txBody>
      </p:sp>
      <p:pic>
        <p:nvPicPr>
          <p:cNvPr id="259" name="Google Shape;259;g22e2cac60e6_0_85"/>
          <p:cNvPicPr preferRelativeResize="0"/>
          <p:nvPr/>
        </p:nvPicPr>
        <p:blipFill>
          <a:blip r:embed="rId3">
            <a:alphaModFix/>
          </a:blip>
          <a:stretch>
            <a:fillRect/>
          </a:stretch>
        </p:blipFill>
        <p:spPr>
          <a:xfrm>
            <a:off x="2103450" y="2319975"/>
            <a:ext cx="7102275" cy="437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22e2cac60e6_0_93"/>
          <p:cNvSpPr txBox="1"/>
          <p:nvPr>
            <p:ph type="title"/>
          </p:nvPr>
        </p:nvSpPr>
        <p:spPr>
          <a:xfrm>
            <a:off x="794644" y="143445"/>
            <a:ext cx="6984900" cy="820500"/>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Clr>
                <a:schemeClr val="lt1"/>
              </a:buClr>
              <a:buSzPts val="4400"/>
              <a:buFont typeface="Quattrocento Sans"/>
              <a:buNone/>
            </a:pPr>
            <a:r>
              <a:rPr lang="en-US" sz="4400"/>
              <a:t>Exploratory Data Analysis</a:t>
            </a:r>
            <a:endParaRPr/>
          </a:p>
          <a:p>
            <a:pPr indent="0" lvl="0" marL="0" rtl="0" algn="l">
              <a:lnSpc>
                <a:spcPct val="90000"/>
              </a:lnSpc>
              <a:spcBef>
                <a:spcPts val="0"/>
              </a:spcBef>
              <a:spcAft>
                <a:spcPts val="0"/>
              </a:spcAft>
              <a:buClr>
                <a:schemeClr val="lt1"/>
              </a:buClr>
              <a:buSzPts val="4411"/>
              <a:buFont typeface="Quattrocento Sans"/>
              <a:buNone/>
            </a:pPr>
            <a:r>
              <a:t/>
            </a:r>
            <a:endParaRPr/>
          </a:p>
          <a:p>
            <a:pPr indent="0" lvl="0" marL="0" rtl="0" algn="l">
              <a:lnSpc>
                <a:spcPct val="90000"/>
              </a:lnSpc>
              <a:spcBef>
                <a:spcPts val="0"/>
              </a:spcBef>
              <a:spcAft>
                <a:spcPts val="0"/>
              </a:spcAft>
              <a:buClr>
                <a:schemeClr val="lt1"/>
              </a:buClr>
              <a:buSzPts val="3500"/>
              <a:buFont typeface="Quattrocento Sans"/>
              <a:buNone/>
            </a:pPr>
            <a:r>
              <a:t/>
            </a:r>
            <a:endParaRPr b="1" sz="3500">
              <a:solidFill>
                <a:schemeClr val="lt1"/>
              </a:solidFill>
            </a:endParaRPr>
          </a:p>
        </p:txBody>
      </p:sp>
      <p:sp>
        <p:nvSpPr>
          <p:cNvPr id="265" name="Google Shape;265;g22e2cac60e6_0_93"/>
          <p:cNvSpPr txBox="1"/>
          <p:nvPr/>
        </p:nvSpPr>
        <p:spPr>
          <a:xfrm>
            <a:off x="588025" y="963925"/>
            <a:ext cx="10586400" cy="1160700"/>
          </a:xfrm>
          <a:prstGeom prst="rect">
            <a:avLst/>
          </a:prstGeom>
          <a:solidFill>
            <a:srgbClr val="E1812B"/>
          </a:solidFill>
          <a:ln>
            <a:noFill/>
          </a:ln>
        </p:spPr>
        <p:txBody>
          <a:bodyPr anchorCtr="0" anchor="t" bIns="146300" lIns="182875" spcFirstLastPara="1" rIns="182875" wrap="square" tIns="146300">
            <a:spAutoFit/>
          </a:bodyPr>
          <a:lstStyle/>
          <a:p>
            <a:pPr indent="0" lvl="0" marL="0" rtl="0" algn="l">
              <a:lnSpc>
                <a:spcPct val="115000"/>
              </a:lnSpc>
              <a:spcBef>
                <a:spcPts val="1200"/>
              </a:spcBef>
              <a:spcAft>
                <a:spcPts val="0"/>
              </a:spcAft>
              <a:buNone/>
            </a:pPr>
            <a:r>
              <a:rPr lang="en-US">
                <a:solidFill>
                  <a:schemeClr val="lt1"/>
                </a:solidFill>
                <a:latin typeface="Quattrocento Sans"/>
                <a:ea typeface="Quattrocento Sans"/>
                <a:cs typeface="Quattrocento Sans"/>
                <a:sym typeface="Quattrocento Sans"/>
              </a:rPr>
              <a:t>Only the actual prices  and the discounted prices of products have a positive correlation. </a:t>
            </a:r>
            <a:r>
              <a:rPr lang="en-US">
                <a:solidFill>
                  <a:schemeClr val="lt1"/>
                </a:solidFill>
                <a:latin typeface="Quattrocento Sans"/>
                <a:ea typeface="Quattrocento Sans"/>
                <a:cs typeface="Quattrocento Sans"/>
                <a:sym typeface="Quattrocento Sans"/>
              </a:rPr>
              <a:t>Both graphs show the same distribution which is Right or Positvely Skewed.</a:t>
            </a:r>
            <a:endParaRPr>
              <a:solidFill>
                <a:schemeClr val="lt1"/>
              </a:solidFill>
              <a:latin typeface="Quattrocento Sans"/>
              <a:ea typeface="Quattrocento Sans"/>
              <a:cs typeface="Quattrocento Sans"/>
              <a:sym typeface="Quattrocento Sans"/>
            </a:endParaRPr>
          </a:p>
          <a:p>
            <a:pPr indent="0" lvl="0" marL="0" marR="0" rtl="0" algn="l">
              <a:lnSpc>
                <a:spcPct val="100000"/>
              </a:lnSpc>
              <a:spcBef>
                <a:spcPts val="1200"/>
              </a:spcBef>
              <a:spcAft>
                <a:spcPts val="0"/>
              </a:spcAft>
              <a:buNone/>
            </a:pPr>
            <a:r>
              <a:t/>
            </a:r>
            <a:endParaRPr>
              <a:solidFill>
                <a:schemeClr val="lt1"/>
              </a:solidFill>
              <a:latin typeface="Quattrocento Sans"/>
              <a:ea typeface="Quattrocento Sans"/>
              <a:cs typeface="Quattrocento Sans"/>
              <a:sym typeface="Quattrocento Sans"/>
            </a:endParaRPr>
          </a:p>
        </p:txBody>
      </p:sp>
      <p:pic>
        <p:nvPicPr>
          <p:cNvPr id="266" name="Google Shape;266;g22e2cac60e6_0_93"/>
          <p:cNvPicPr preferRelativeResize="0"/>
          <p:nvPr/>
        </p:nvPicPr>
        <p:blipFill>
          <a:blip r:embed="rId3">
            <a:alphaModFix/>
          </a:blip>
          <a:stretch>
            <a:fillRect/>
          </a:stretch>
        </p:blipFill>
        <p:spPr>
          <a:xfrm>
            <a:off x="900126" y="2282825"/>
            <a:ext cx="10811176" cy="3596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22e2cac60e6_0_102"/>
          <p:cNvSpPr txBox="1"/>
          <p:nvPr>
            <p:ph type="title"/>
          </p:nvPr>
        </p:nvSpPr>
        <p:spPr>
          <a:xfrm>
            <a:off x="794644" y="143445"/>
            <a:ext cx="6984900" cy="820500"/>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Clr>
                <a:schemeClr val="lt1"/>
              </a:buClr>
              <a:buSzPts val="4400"/>
              <a:buFont typeface="Quattrocento Sans"/>
              <a:buNone/>
            </a:pPr>
            <a:r>
              <a:rPr lang="en-US" sz="4400"/>
              <a:t>Exploratory Data Analysis</a:t>
            </a:r>
            <a:endParaRPr/>
          </a:p>
          <a:p>
            <a:pPr indent="0" lvl="0" marL="0" rtl="0" algn="l">
              <a:lnSpc>
                <a:spcPct val="90000"/>
              </a:lnSpc>
              <a:spcBef>
                <a:spcPts val="0"/>
              </a:spcBef>
              <a:spcAft>
                <a:spcPts val="0"/>
              </a:spcAft>
              <a:buClr>
                <a:schemeClr val="lt1"/>
              </a:buClr>
              <a:buSzPts val="4411"/>
              <a:buFont typeface="Quattrocento Sans"/>
              <a:buNone/>
            </a:pPr>
            <a:r>
              <a:t/>
            </a:r>
            <a:endParaRPr/>
          </a:p>
          <a:p>
            <a:pPr indent="0" lvl="0" marL="0" rtl="0" algn="l">
              <a:lnSpc>
                <a:spcPct val="90000"/>
              </a:lnSpc>
              <a:spcBef>
                <a:spcPts val="0"/>
              </a:spcBef>
              <a:spcAft>
                <a:spcPts val="0"/>
              </a:spcAft>
              <a:buClr>
                <a:schemeClr val="lt1"/>
              </a:buClr>
              <a:buSzPts val="3500"/>
              <a:buFont typeface="Quattrocento Sans"/>
              <a:buNone/>
            </a:pPr>
            <a:r>
              <a:t/>
            </a:r>
            <a:endParaRPr b="1" sz="3500">
              <a:solidFill>
                <a:schemeClr val="lt1"/>
              </a:solidFill>
            </a:endParaRPr>
          </a:p>
        </p:txBody>
      </p:sp>
      <p:sp>
        <p:nvSpPr>
          <p:cNvPr id="272" name="Google Shape;272;g22e2cac60e6_0_102"/>
          <p:cNvSpPr txBox="1"/>
          <p:nvPr/>
        </p:nvSpPr>
        <p:spPr>
          <a:xfrm>
            <a:off x="588025" y="963925"/>
            <a:ext cx="9214800" cy="1117500"/>
          </a:xfrm>
          <a:prstGeom prst="rect">
            <a:avLst/>
          </a:prstGeom>
          <a:solidFill>
            <a:srgbClr val="E1812B"/>
          </a:solidFill>
          <a:ln>
            <a:noFill/>
          </a:ln>
        </p:spPr>
        <p:txBody>
          <a:bodyPr anchorCtr="0" anchor="t" bIns="146300" lIns="182875" spcFirstLastPara="1" rIns="182875" wrap="square" tIns="146300">
            <a:spAutoFit/>
          </a:bodyPr>
          <a:lstStyle/>
          <a:p>
            <a:pPr indent="0" lvl="0" marL="0" rtl="0" algn="l">
              <a:lnSpc>
                <a:spcPct val="115000"/>
              </a:lnSpc>
              <a:spcBef>
                <a:spcPts val="0"/>
              </a:spcBef>
              <a:spcAft>
                <a:spcPts val="0"/>
              </a:spcAft>
              <a:buNone/>
            </a:pPr>
            <a:r>
              <a:rPr lang="en-US" sz="1200">
                <a:solidFill>
                  <a:schemeClr val="lt1"/>
                </a:solidFill>
                <a:latin typeface="Quattrocento Sans"/>
                <a:ea typeface="Quattrocento Sans"/>
                <a:cs typeface="Quattrocento Sans"/>
                <a:sym typeface="Quattrocento Sans"/>
              </a:rPr>
              <a:t>Most products on the dataset have discounts at around 50% - 70%. Computers &amp; Accessories, Electronics and Home &amp; Kitchen products have a large spread of discount variation ranging going up to 90% discount.</a:t>
            </a:r>
            <a:endParaRPr sz="1200">
              <a:solidFill>
                <a:schemeClr val="lt1"/>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rPr lang="en-US" sz="1200">
                <a:solidFill>
                  <a:schemeClr val="lt1"/>
                </a:solidFill>
                <a:latin typeface="Quattrocento Sans"/>
                <a:ea typeface="Quattrocento Sans"/>
                <a:cs typeface="Quattrocento Sans"/>
                <a:sym typeface="Quattrocento Sans"/>
              </a:rPr>
              <a:t>Toys &amp; Games, Cars &amp; Motorbikes, Health &amp; Personal Care  and Home Improvement have the least spread of discount variation.</a:t>
            </a:r>
            <a:endParaRPr sz="1200">
              <a:solidFill>
                <a:schemeClr val="lt1"/>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rPr lang="en-US" sz="1200">
                <a:solidFill>
                  <a:schemeClr val="lt1"/>
                </a:solidFill>
                <a:latin typeface="Quattrocento Sans"/>
                <a:ea typeface="Quattrocento Sans"/>
                <a:cs typeface="Quattrocento Sans"/>
                <a:sym typeface="Quattrocento Sans"/>
              </a:rPr>
              <a:t>Office Products does not give a large amount of discount compared to other products in the Main Category.</a:t>
            </a:r>
            <a:endParaRPr>
              <a:solidFill>
                <a:schemeClr val="lt1"/>
              </a:solidFill>
              <a:latin typeface="Quattrocento Sans"/>
              <a:ea typeface="Quattrocento Sans"/>
              <a:cs typeface="Quattrocento Sans"/>
              <a:sym typeface="Quattrocento Sans"/>
            </a:endParaRPr>
          </a:p>
        </p:txBody>
      </p:sp>
      <p:pic>
        <p:nvPicPr>
          <p:cNvPr id="273" name="Google Shape;273;g22e2cac60e6_0_102"/>
          <p:cNvPicPr preferRelativeResize="0"/>
          <p:nvPr/>
        </p:nvPicPr>
        <p:blipFill>
          <a:blip r:embed="rId3">
            <a:alphaModFix/>
          </a:blip>
          <a:stretch>
            <a:fillRect/>
          </a:stretch>
        </p:blipFill>
        <p:spPr>
          <a:xfrm>
            <a:off x="588025" y="2327450"/>
            <a:ext cx="8287191" cy="4580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22e2cac60e6_0_111"/>
          <p:cNvSpPr txBox="1"/>
          <p:nvPr>
            <p:ph type="title"/>
          </p:nvPr>
        </p:nvSpPr>
        <p:spPr>
          <a:xfrm>
            <a:off x="794644" y="143445"/>
            <a:ext cx="6984900" cy="820500"/>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Clr>
                <a:schemeClr val="lt1"/>
              </a:buClr>
              <a:buSzPts val="4400"/>
              <a:buFont typeface="Quattrocento Sans"/>
              <a:buNone/>
            </a:pPr>
            <a:r>
              <a:rPr lang="en-US" sz="4400"/>
              <a:t>Exploratory Data Analysis</a:t>
            </a:r>
            <a:endParaRPr/>
          </a:p>
          <a:p>
            <a:pPr indent="0" lvl="0" marL="0" rtl="0" algn="l">
              <a:lnSpc>
                <a:spcPct val="90000"/>
              </a:lnSpc>
              <a:spcBef>
                <a:spcPts val="0"/>
              </a:spcBef>
              <a:spcAft>
                <a:spcPts val="0"/>
              </a:spcAft>
              <a:buClr>
                <a:schemeClr val="lt1"/>
              </a:buClr>
              <a:buSzPts val="4411"/>
              <a:buFont typeface="Quattrocento Sans"/>
              <a:buNone/>
            </a:pPr>
            <a:r>
              <a:t/>
            </a:r>
            <a:endParaRPr/>
          </a:p>
          <a:p>
            <a:pPr indent="0" lvl="0" marL="0" rtl="0" algn="l">
              <a:lnSpc>
                <a:spcPct val="90000"/>
              </a:lnSpc>
              <a:spcBef>
                <a:spcPts val="0"/>
              </a:spcBef>
              <a:spcAft>
                <a:spcPts val="0"/>
              </a:spcAft>
              <a:buClr>
                <a:schemeClr val="lt1"/>
              </a:buClr>
              <a:buSzPts val="3500"/>
              <a:buFont typeface="Quattrocento Sans"/>
              <a:buNone/>
            </a:pPr>
            <a:r>
              <a:t/>
            </a:r>
            <a:endParaRPr b="1" sz="3500">
              <a:solidFill>
                <a:schemeClr val="lt1"/>
              </a:solidFill>
            </a:endParaRPr>
          </a:p>
        </p:txBody>
      </p:sp>
      <p:sp>
        <p:nvSpPr>
          <p:cNvPr id="279" name="Google Shape;279;g22e2cac60e6_0_111"/>
          <p:cNvSpPr txBox="1"/>
          <p:nvPr/>
        </p:nvSpPr>
        <p:spPr>
          <a:xfrm>
            <a:off x="588025" y="963925"/>
            <a:ext cx="9214800" cy="1329900"/>
          </a:xfrm>
          <a:prstGeom prst="rect">
            <a:avLst/>
          </a:prstGeom>
          <a:solidFill>
            <a:srgbClr val="E1812B"/>
          </a:solidFill>
          <a:ln>
            <a:noFill/>
          </a:ln>
        </p:spPr>
        <p:txBody>
          <a:bodyPr anchorCtr="0" anchor="t" bIns="146300" lIns="182875" spcFirstLastPara="1" rIns="182875" wrap="square" tIns="146300">
            <a:spAutoFit/>
          </a:bodyPr>
          <a:lstStyle/>
          <a:p>
            <a:pPr indent="0" lvl="0" marL="0" rtl="0" algn="l">
              <a:lnSpc>
                <a:spcPct val="115000"/>
              </a:lnSpc>
              <a:spcBef>
                <a:spcPts val="0"/>
              </a:spcBef>
              <a:spcAft>
                <a:spcPts val="0"/>
              </a:spcAft>
              <a:buNone/>
            </a:pPr>
            <a:r>
              <a:rPr lang="en-US" sz="1200">
                <a:solidFill>
                  <a:schemeClr val="lt1"/>
                </a:solidFill>
                <a:latin typeface="Quattrocento Sans"/>
                <a:ea typeface="Quattrocento Sans"/>
                <a:cs typeface="Quattrocento Sans"/>
                <a:sym typeface="Quattrocento Sans"/>
              </a:rPr>
              <a:t>Most products on the dataset have discounts at around 50% - 70%. Computers &amp; Accessories, Electronics and Home &amp; Kitchen products have a large spread of discount variation ranging a minimal of</a:t>
            </a:r>
            <a:endParaRPr sz="1200">
              <a:solidFill>
                <a:schemeClr val="lt1"/>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rPr lang="en-US" sz="1200">
                <a:solidFill>
                  <a:schemeClr val="lt1"/>
                </a:solidFill>
                <a:latin typeface="Quattrocento Sans"/>
                <a:ea typeface="Quattrocento Sans"/>
                <a:cs typeface="Quattrocento Sans"/>
                <a:sym typeface="Quattrocento Sans"/>
              </a:rPr>
              <a:t> 0 % to more than 90% discount.</a:t>
            </a:r>
            <a:endParaRPr sz="1200">
              <a:solidFill>
                <a:schemeClr val="lt1"/>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rPr lang="en-US" sz="1200">
                <a:solidFill>
                  <a:schemeClr val="lt1"/>
                </a:solidFill>
                <a:latin typeface="Quattrocento Sans"/>
                <a:ea typeface="Quattrocento Sans"/>
                <a:cs typeface="Quattrocento Sans"/>
                <a:sym typeface="Quattrocento Sans"/>
              </a:rPr>
              <a:t>Toys &amp; Games, Cars &amp; Motorbikes, Health &amp; Personal Care, and Home Improvement have the least spread of discount variation.</a:t>
            </a:r>
            <a:endParaRPr sz="1200">
              <a:solidFill>
                <a:schemeClr val="lt1"/>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rPr lang="en-US" sz="1200">
                <a:solidFill>
                  <a:schemeClr val="lt1"/>
                </a:solidFill>
                <a:latin typeface="Quattrocento Sans"/>
                <a:ea typeface="Quattrocento Sans"/>
                <a:cs typeface="Quattrocento Sans"/>
                <a:sym typeface="Quattrocento Sans"/>
              </a:rPr>
              <a:t>Office Products does not give a large amount of discount compared to other products in the Main Category.</a:t>
            </a:r>
            <a:endParaRPr>
              <a:solidFill>
                <a:schemeClr val="lt1"/>
              </a:solidFill>
              <a:latin typeface="Quattrocento Sans"/>
              <a:ea typeface="Quattrocento Sans"/>
              <a:cs typeface="Quattrocento Sans"/>
              <a:sym typeface="Quattrocento Sans"/>
            </a:endParaRPr>
          </a:p>
        </p:txBody>
      </p:sp>
      <p:pic>
        <p:nvPicPr>
          <p:cNvPr id="280" name="Google Shape;280;g22e2cac60e6_0_111"/>
          <p:cNvPicPr preferRelativeResize="0"/>
          <p:nvPr/>
        </p:nvPicPr>
        <p:blipFill>
          <a:blip r:embed="rId3">
            <a:alphaModFix/>
          </a:blip>
          <a:stretch>
            <a:fillRect/>
          </a:stretch>
        </p:blipFill>
        <p:spPr>
          <a:xfrm>
            <a:off x="152400" y="2446225"/>
            <a:ext cx="8772060" cy="4259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22e2cac60e6_0_71"/>
          <p:cNvSpPr txBox="1"/>
          <p:nvPr>
            <p:ph type="title"/>
          </p:nvPr>
        </p:nvSpPr>
        <p:spPr>
          <a:xfrm>
            <a:off x="794644" y="143445"/>
            <a:ext cx="6984900" cy="820500"/>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Clr>
                <a:schemeClr val="lt1"/>
              </a:buClr>
              <a:buSzPts val="4400"/>
              <a:buFont typeface="Quattrocento Sans"/>
              <a:buNone/>
            </a:pPr>
            <a:r>
              <a:rPr lang="en-US" sz="4400"/>
              <a:t>Exploratory Data Analysis</a:t>
            </a:r>
            <a:endParaRPr/>
          </a:p>
          <a:p>
            <a:pPr indent="0" lvl="0" marL="0" rtl="0" algn="l">
              <a:lnSpc>
                <a:spcPct val="90000"/>
              </a:lnSpc>
              <a:spcBef>
                <a:spcPts val="0"/>
              </a:spcBef>
              <a:spcAft>
                <a:spcPts val="0"/>
              </a:spcAft>
              <a:buClr>
                <a:schemeClr val="lt1"/>
              </a:buClr>
              <a:buSzPts val="4411"/>
              <a:buFont typeface="Quattrocento Sans"/>
              <a:buNone/>
            </a:pPr>
            <a:r>
              <a:t/>
            </a:r>
            <a:endParaRPr/>
          </a:p>
          <a:p>
            <a:pPr indent="0" lvl="0" marL="0" rtl="0" algn="l">
              <a:lnSpc>
                <a:spcPct val="90000"/>
              </a:lnSpc>
              <a:spcBef>
                <a:spcPts val="0"/>
              </a:spcBef>
              <a:spcAft>
                <a:spcPts val="0"/>
              </a:spcAft>
              <a:buClr>
                <a:schemeClr val="lt1"/>
              </a:buClr>
              <a:buSzPts val="3500"/>
              <a:buFont typeface="Quattrocento Sans"/>
              <a:buNone/>
            </a:pPr>
            <a:r>
              <a:t/>
            </a:r>
            <a:endParaRPr b="1" sz="3500">
              <a:solidFill>
                <a:schemeClr val="lt1"/>
              </a:solidFill>
            </a:endParaRPr>
          </a:p>
        </p:txBody>
      </p:sp>
      <p:sp>
        <p:nvSpPr>
          <p:cNvPr id="286" name="Google Shape;286;g22e2cac60e6_0_71"/>
          <p:cNvSpPr txBox="1"/>
          <p:nvPr/>
        </p:nvSpPr>
        <p:spPr>
          <a:xfrm>
            <a:off x="451975" y="1116400"/>
            <a:ext cx="3007200" cy="2539800"/>
          </a:xfrm>
          <a:prstGeom prst="rect">
            <a:avLst/>
          </a:prstGeom>
          <a:solidFill>
            <a:srgbClr val="E1812B"/>
          </a:solid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Quattrocento Sans"/>
                <a:ea typeface="Quattrocento Sans"/>
                <a:cs typeface="Quattrocento Sans"/>
                <a:sym typeface="Quattrocento Sans"/>
              </a:rPr>
              <a:t>No high multicollinearity </a:t>
            </a:r>
            <a:endParaRPr b="0" i="0" sz="1800" u="none" cap="none" strike="noStrike">
              <a:solidFill>
                <a:schemeClr val="lt1"/>
              </a:solidFill>
              <a:latin typeface="Quattrocento Sans"/>
              <a:ea typeface="Quattrocento Sans"/>
              <a:cs typeface="Quattrocento Sans"/>
              <a:sym typeface="Quattrocento Sans"/>
            </a:endParaRPr>
          </a:p>
          <a:p>
            <a:pPr indent="0" lvl="0" marL="0" marR="0" rtl="0" algn="l">
              <a:lnSpc>
                <a:spcPct val="90000"/>
              </a:lnSpc>
              <a:spcBef>
                <a:spcPts val="0"/>
              </a:spcBef>
              <a:spcAft>
                <a:spcPts val="0"/>
              </a:spcAft>
              <a:buClr>
                <a:srgbClr val="000000"/>
              </a:buClr>
              <a:buSzPts val="1800"/>
              <a:buFont typeface="Arial"/>
              <a:buNone/>
            </a:pPr>
            <a:r>
              <a:rPr lang="en-US" sz="1800">
                <a:solidFill>
                  <a:schemeClr val="lt1"/>
                </a:solidFill>
                <a:latin typeface="Quattrocento Sans"/>
                <a:ea typeface="Quattrocento Sans"/>
                <a:cs typeface="Quattrocento Sans"/>
                <a:sym typeface="Quattrocento Sans"/>
              </a:rPr>
              <a:t>There are almost no correlation between the features in the dataset. Only the actual prices of products and the discounted prices of products have a positive correlation.</a:t>
            </a:r>
            <a:endParaRPr sz="1800">
              <a:solidFill>
                <a:schemeClr val="lt1"/>
              </a:solidFill>
              <a:latin typeface="Quattrocento Sans"/>
              <a:ea typeface="Quattrocento Sans"/>
              <a:cs typeface="Quattrocento Sans"/>
              <a:sym typeface="Quattrocento Sans"/>
            </a:endParaRPr>
          </a:p>
        </p:txBody>
      </p:sp>
      <p:pic>
        <p:nvPicPr>
          <p:cNvPr id="287" name="Google Shape;287;g22e2cac60e6_0_71"/>
          <p:cNvPicPr preferRelativeResize="0"/>
          <p:nvPr/>
        </p:nvPicPr>
        <p:blipFill>
          <a:blip r:embed="rId3">
            <a:alphaModFix/>
          </a:blip>
          <a:stretch>
            <a:fillRect/>
          </a:stretch>
        </p:blipFill>
        <p:spPr>
          <a:xfrm>
            <a:off x="4016479" y="1165967"/>
            <a:ext cx="4826096" cy="557700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6"/>
          <p:cNvPicPr preferRelativeResize="0"/>
          <p:nvPr/>
        </p:nvPicPr>
        <p:blipFill>
          <a:blip r:embed="rId3">
            <a:alphaModFix/>
          </a:blip>
          <a:stretch>
            <a:fillRect/>
          </a:stretch>
        </p:blipFill>
        <p:spPr>
          <a:xfrm>
            <a:off x="144625" y="2712950"/>
            <a:ext cx="4702026" cy="2813800"/>
          </a:xfrm>
          <a:prstGeom prst="rect">
            <a:avLst/>
          </a:prstGeom>
          <a:noFill/>
          <a:ln>
            <a:noFill/>
          </a:ln>
        </p:spPr>
      </p:pic>
      <p:pic>
        <p:nvPicPr>
          <p:cNvPr id="293" name="Google Shape;293;p6"/>
          <p:cNvPicPr preferRelativeResize="0"/>
          <p:nvPr/>
        </p:nvPicPr>
        <p:blipFill>
          <a:blip r:embed="rId4">
            <a:alphaModFix/>
          </a:blip>
          <a:stretch>
            <a:fillRect/>
          </a:stretch>
        </p:blipFill>
        <p:spPr>
          <a:xfrm>
            <a:off x="4926301" y="2269200"/>
            <a:ext cx="6467500" cy="4428475"/>
          </a:xfrm>
          <a:prstGeom prst="rect">
            <a:avLst/>
          </a:prstGeom>
          <a:noFill/>
          <a:ln>
            <a:noFill/>
          </a:ln>
        </p:spPr>
      </p:pic>
      <p:sp>
        <p:nvSpPr>
          <p:cNvPr id="294" name="Google Shape;294;p6"/>
          <p:cNvSpPr txBox="1"/>
          <p:nvPr/>
        </p:nvSpPr>
        <p:spPr>
          <a:xfrm>
            <a:off x="905800" y="479425"/>
            <a:ext cx="8362500" cy="1126800"/>
          </a:xfrm>
          <a:prstGeom prst="rect">
            <a:avLst/>
          </a:prstGeom>
          <a:solidFill>
            <a:srgbClr val="E1812B"/>
          </a:solidFill>
          <a:ln>
            <a:noFill/>
          </a:ln>
        </p:spPr>
        <p:txBody>
          <a:bodyPr anchorCtr="0" anchor="t" bIns="146300" lIns="182875" spcFirstLastPara="1" rIns="182875" wrap="square" tIns="146300">
            <a:spAutoFit/>
          </a:bodyPr>
          <a:lstStyle/>
          <a:p>
            <a:pPr indent="0" lvl="0" marL="0" rtl="0" algn="l">
              <a:spcBef>
                <a:spcPts val="0"/>
              </a:spcBef>
              <a:spcAft>
                <a:spcPts val="0"/>
              </a:spcAft>
              <a:buNone/>
            </a:pPr>
            <a:r>
              <a:rPr lang="en-US" sz="1800">
                <a:solidFill>
                  <a:schemeClr val="lt1"/>
                </a:solidFill>
                <a:latin typeface="Quattrocento Sans"/>
                <a:ea typeface="Quattrocento Sans"/>
                <a:cs typeface="Quattrocento Sans"/>
                <a:sym typeface="Quattrocento Sans"/>
              </a:rPr>
              <a:t>Predicting Discounted Price of Products</a:t>
            </a:r>
            <a:endParaRPr sz="1800">
              <a:solidFill>
                <a:schemeClr val="lt1"/>
              </a:solidFill>
              <a:latin typeface="Quattrocento Sans"/>
              <a:ea typeface="Quattrocento Sans"/>
              <a:cs typeface="Quattrocento Sans"/>
              <a:sym typeface="Quattrocento Sans"/>
            </a:endParaRPr>
          </a:p>
          <a:p>
            <a:pPr indent="0" lvl="0" marL="0" rtl="0" algn="l">
              <a:spcBef>
                <a:spcPts val="0"/>
              </a:spcBef>
              <a:spcAft>
                <a:spcPts val="0"/>
              </a:spcAft>
              <a:buNone/>
            </a:pPr>
            <a:r>
              <a:rPr lang="en-US" sz="1800">
                <a:solidFill>
                  <a:schemeClr val="lt1"/>
                </a:solidFill>
                <a:latin typeface="Quattrocento Sans"/>
                <a:ea typeface="Quattrocento Sans"/>
                <a:cs typeface="Quattrocento Sans"/>
                <a:sym typeface="Quattrocento Sans"/>
              </a:rPr>
              <a:t>The Independent Variable is  the Actual Price and the Dependent Variable is Discounted Price.</a:t>
            </a:r>
            <a:endParaRPr sz="18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4"/>
          <p:cNvSpPr txBox="1"/>
          <p:nvPr>
            <p:ph idx="1" type="body"/>
          </p:nvPr>
        </p:nvSpPr>
        <p:spPr>
          <a:xfrm>
            <a:off x="4120302" y="2909910"/>
            <a:ext cx="3951395" cy="1038180"/>
          </a:xfrm>
          <a:prstGeom prst="rect">
            <a:avLst/>
          </a:prstGeom>
          <a:noFill/>
          <a:ln>
            <a:noFill/>
          </a:ln>
        </p:spPr>
        <p:txBody>
          <a:bodyPr anchorCtr="0" anchor="t" bIns="146300" lIns="182875" spcFirstLastPara="1" rIns="182875" wrap="square" tIns="146300">
            <a:noAutofit/>
          </a:bodyPr>
          <a:lstStyle/>
          <a:p>
            <a:pPr indent="0" lvl="0" marL="0" rtl="0" algn="l">
              <a:lnSpc>
                <a:spcPct val="90000"/>
              </a:lnSpc>
              <a:spcBef>
                <a:spcPts val="0"/>
              </a:spcBef>
              <a:spcAft>
                <a:spcPts val="0"/>
              </a:spcAft>
              <a:buClr>
                <a:schemeClr val="lt1"/>
              </a:buClr>
              <a:buSzPts val="4860"/>
              <a:buNone/>
            </a:pPr>
            <a:r>
              <a:rPr b="1" lang="en-US" sz="5400"/>
              <a:t>Thank You!!</a:t>
            </a:r>
            <a:endParaRPr/>
          </a:p>
          <a:p>
            <a:pPr indent="0" lvl="0" marL="0" rtl="0" algn="l">
              <a:lnSpc>
                <a:spcPct val="90000"/>
              </a:lnSpc>
              <a:spcBef>
                <a:spcPts val="0"/>
              </a:spcBef>
              <a:spcAft>
                <a:spcPts val="0"/>
              </a:spcAft>
              <a:buClr>
                <a:schemeClr val="lt1"/>
              </a:buClr>
              <a:buSzPts val="4860"/>
              <a:buNone/>
            </a:pPr>
            <a:r>
              <a:t/>
            </a:r>
            <a:endParaRPr sz="5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
          <p:cNvSpPr txBox="1"/>
          <p:nvPr>
            <p:ph type="title"/>
          </p:nvPr>
        </p:nvSpPr>
        <p:spPr>
          <a:xfrm>
            <a:off x="733733" y="928687"/>
            <a:ext cx="11131651" cy="808768"/>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Clr>
                <a:schemeClr val="lt1"/>
              </a:buClr>
              <a:buSzPts val="4400"/>
              <a:buFont typeface="Quattrocento Sans"/>
              <a:buNone/>
            </a:pPr>
            <a:r>
              <a:rPr b="1" lang="en-US" sz="4400"/>
              <a:t>Index</a:t>
            </a:r>
            <a:endParaRPr b="1"/>
          </a:p>
          <a:p>
            <a:pPr indent="0" lvl="0" marL="0" rtl="0" algn="ctr">
              <a:lnSpc>
                <a:spcPct val="90000"/>
              </a:lnSpc>
              <a:spcBef>
                <a:spcPts val="0"/>
              </a:spcBef>
              <a:spcAft>
                <a:spcPts val="0"/>
              </a:spcAft>
              <a:buClr>
                <a:schemeClr val="lt1"/>
              </a:buClr>
              <a:buSzPts val="1000"/>
              <a:buFont typeface="Quattrocento Sans"/>
              <a:buNone/>
            </a:pPr>
            <a:r>
              <a:t/>
            </a:r>
            <a:endParaRPr sz="1000">
              <a:latin typeface="Quattrocento Sans"/>
              <a:ea typeface="Quattrocento Sans"/>
              <a:cs typeface="Quattrocento Sans"/>
              <a:sym typeface="Quattrocento Sans"/>
            </a:endParaRPr>
          </a:p>
        </p:txBody>
      </p:sp>
      <p:sp>
        <p:nvSpPr>
          <p:cNvPr id="188" name="Google Shape;188;p2"/>
          <p:cNvSpPr txBox="1"/>
          <p:nvPr>
            <p:ph idx="1" type="body"/>
          </p:nvPr>
        </p:nvSpPr>
        <p:spPr>
          <a:xfrm>
            <a:off x="731962" y="1770913"/>
            <a:ext cx="10728076" cy="4158400"/>
          </a:xfrm>
          <a:prstGeom prst="rect">
            <a:avLst/>
          </a:prstGeom>
          <a:noFill/>
          <a:ln>
            <a:noFill/>
          </a:ln>
        </p:spPr>
        <p:txBody>
          <a:bodyPr anchorCtr="0" anchor="t" bIns="146300" lIns="182875" spcFirstLastPara="1" rIns="182875" wrap="square" tIns="146300">
            <a:noAutofit/>
          </a:bodyPr>
          <a:lstStyle/>
          <a:p>
            <a:pPr indent="-381000" lvl="0" marL="457200" rtl="0" algn="l">
              <a:lnSpc>
                <a:spcPct val="150000"/>
              </a:lnSpc>
              <a:spcBef>
                <a:spcPts val="0"/>
              </a:spcBef>
              <a:spcAft>
                <a:spcPts val="0"/>
              </a:spcAft>
              <a:buSzPts val="2400"/>
              <a:buChar char="•"/>
            </a:pPr>
            <a:r>
              <a:rPr b="1" lang="en-US" sz="2400"/>
              <a:t>About Dataset</a:t>
            </a:r>
            <a:endParaRPr/>
          </a:p>
          <a:p>
            <a:pPr indent="-381000" lvl="0" marL="457200" rtl="0" algn="l">
              <a:lnSpc>
                <a:spcPct val="150000"/>
              </a:lnSpc>
              <a:spcBef>
                <a:spcPts val="0"/>
              </a:spcBef>
              <a:spcAft>
                <a:spcPts val="0"/>
              </a:spcAft>
              <a:buSzPts val="2400"/>
              <a:buChar char="•"/>
            </a:pPr>
            <a:r>
              <a:rPr b="1" lang="en-US" sz="2400"/>
              <a:t>Project’s </a:t>
            </a:r>
            <a:r>
              <a:rPr b="1" lang="en-US" sz="2400"/>
              <a:t>Objectives</a:t>
            </a:r>
            <a:endParaRPr/>
          </a:p>
          <a:p>
            <a:pPr indent="-381000" lvl="0" marL="457200" rtl="0" algn="l">
              <a:lnSpc>
                <a:spcPct val="150000"/>
              </a:lnSpc>
              <a:spcBef>
                <a:spcPts val="0"/>
              </a:spcBef>
              <a:spcAft>
                <a:spcPts val="0"/>
              </a:spcAft>
              <a:buSzPts val="2400"/>
              <a:buChar char="•"/>
            </a:pPr>
            <a:r>
              <a:rPr b="1" lang="en-US" sz="2400"/>
              <a:t>Exploratory Data Analysis</a:t>
            </a:r>
            <a:endParaRPr/>
          </a:p>
          <a:p>
            <a:pPr indent="-381000" lvl="0" marL="457200" rtl="0" algn="l">
              <a:lnSpc>
                <a:spcPct val="150000"/>
              </a:lnSpc>
              <a:spcBef>
                <a:spcPts val="0"/>
              </a:spcBef>
              <a:spcAft>
                <a:spcPts val="0"/>
              </a:spcAft>
              <a:buSzPts val="2400"/>
              <a:buChar char="•"/>
            </a:pPr>
            <a:r>
              <a:rPr b="1" lang="en-US" sz="2400"/>
              <a:t>Benchmark</a:t>
            </a:r>
            <a:endParaRPr/>
          </a:p>
          <a:p>
            <a:pPr indent="-381000" lvl="0" marL="457200" rtl="0" algn="l">
              <a:lnSpc>
                <a:spcPct val="150000"/>
              </a:lnSpc>
              <a:spcBef>
                <a:spcPts val="0"/>
              </a:spcBef>
              <a:spcAft>
                <a:spcPts val="0"/>
              </a:spcAft>
              <a:buSzPts val="2400"/>
              <a:buChar char="•"/>
            </a:pPr>
            <a:r>
              <a:rPr b="1" lang="en-US" sz="2400"/>
              <a:t>Optimization</a:t>
            </a:r>
            <a:endParaRPr/>
          </a:p>
          <a:p>
            <a:pPr indent="-381000" lvl="0" marL="457200" rtl="0" algn="l">
              <a:lnSpc>
                <a:spcPct val="150000"/>
              </a:lnSpc>
              <a:spcBef>
                <a:spcPts val="0"/>
              </a:spcBef>
              <a:spcAft>
                <a:spcPts val="0"/>
              </a:spcAft>
              <a:buSzPts val="2400"/>
              <a:buChar char="•"/>
            </a:pPr>
            <a:r>
              <a:rPr b="1" lang="en-US" sz="2400"/>
              <a:t>Models Comparison </a:t>
            </a:r>
            <a:endParaRPr b="1" sz="2400"/>
          </a:p>
          <a:p>
            <a:pPr indent="-381000" lvl="0" marL="457200" rtl="0" algn="l">
              <a:lnSpc>
                <a:spcPct val="150000"/>
              </a:lnSpc>
              <a:spcBef>
                <a:spcPts val="0"/>
              </a:spcBef>
              <a:spcAft>
                <a:spcPts val="0"/>
              </a:spcAft>
              <a:buSzPts val="2400"/>
              <a:buChar char="•"/>
            </a:pPr>
            <a:r>
              <a:rPr b="1" lang="en-US" sz="2400"/>
              <a:t>Conclusion</a:t>
            </a:r>
            <a:endParaRPr b="1"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22e2cac60e6_0_14"/>
          <p:cNvSpPr txBox="1"/>
          <p:nvPr>
            <p:ph type="title"/>
          </p:nvPr>
        </p:nvSpPr>
        <p:spPr>
          <a:xfrm>
            <a:off x="733733" y="928687"/>
            <a:ext cx="11131800" cy="808800"/>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Clr>
                <a:schemeClr val="lt1"/>
              </a:buClr>
              <a:buSzPts val="4400"/>
              <a:buFont typeface="Quattrocento Sans"/>
              <a:buNone/>
            </a:pPr>
            <a:r>
              <a:rPr b="1" lang="en-US" sz="4400"/>
              <a:t>Amazon Sales Dataset</a:t>
            </a:r>
            <a:endParaRPr b="1"/>
          </a:p>
          <a:p>
            <a:pPr indent="0" lvl="0" marL="0" rtl="0" algn="ctr">
              <a:lnSpc>
                <a:spcPct val="90000"/>
              </a:lnSpc>
              <a:spcBef>
                <a:spcPts val="0"/>
              </a:spcBef>
              <a:spcAft>
                <a:spcPts val="0"/>
              </a:spcAft>
              <a:buClr>
                <a:schemeClr val="lt1"/>
              </a:buClr>
              <a:buSzPts val="1000"/>
              <a:buFont typeface="Quattrocento Sans"/>
              <a:buNone/>
            </a:pPr>
            <a:r>
              <a:t/>
            </a:r>
            <a:endParaRPr sz="1000">
              <a:latin typeface="Quattrocento Sans"/>
              <a:ea typeface="Quattrocento Sans"/>
              <a:cs typeface="Quattrocento Sans"/>
              <a:sym typeface="Quattrocento Sans"/>
            </a:endParaRPr>
          </a:p>
        </p:txBody>
      </p:sp>
      <p:sp>
        <p:nvSpPr>
          <p:cNvPr id="194" name="Google Shape;194;g22e2cac60e6_0_14"/>
          <p:cNvSpPr txBox="1"/>
          <p:nvPr>
            <p:ph idx="1" type="body"/>
          </p:nvPr>
        </p:nvSpPr>
        <p:spPr>
          <a:xfrm>
            <a:off x="732000" y="1737477"/>
            <a:ext cx="10728000" cy="4737300"/>
          </a:xfrm>
          <a:prstGeom prst="rect">
            <a:avLst/>
          </a:prstGeom>
          <a:noFill/>
          <a:ln>
            <a:noFill/>
          </a:ln>
        </p:spPr>
        <p:txBody>
          <a:bodyPr anchorCtr="0" anchor="t" bIns="146300" lIns="182875" spcFirstLastPara="1" rIns="182875" wrap="square" tIns="146300">
            <a:noAutofit/>
          </a:bodyPr>
          <a:lstStyle/>
          <a:p>
            <a:pPr indent="0" lvl="0" marL="0" rtl="0" algn="l">
              <a:spcBef>
                <a:spcPts val="0"/>
              </a:spcBef>
              <a:spcAft>
                <a:spcPts val="0"/>
              </a:spcAft>
              <a:buNone/>
            </a:pPr>
            <a:r>
              <a:rPr lang="en-US" sz="1400"/>
              <a:t>The Amazon Sales dataset available on Kaggle is a collection of sales data for different products sold on Amazon from 2015 to 2021. The dataset includes information such as the product name, its category, the date and time of sale, the price of the product, the number of units sold  and the customer reviews and ratings.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US" sz="1400"/>
              <a:t>Features(16)</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US" sz="1400"/>
              <a:t>product_id - Product ID</a:t>
            </a:r>
            <a:endParaRPr sz="1400"/>
          </a:p>
          <a:p>
            <a:pPr indent="0" lvl="0" marL="0" rtl="0" algn="l">
              <a:spcBef>
                <a:spcPts val="0"/>
              </a:spcBef>
              <a:spcAft>
                <a:spcPts val="0"/>
              </a:spcAft>
              <a:buNone/>
            </a:pPr>
            <a:r>
              <a:rPr lang="en-US" sz="1400"/>
              <a:t>product_name - Name of the Product</a:t>
            </a:r>
            <a:endParaRPr sz="1400"/>
          </a:p>
          <a:p>
            <a:pPr indent="0" lvl="0" marL="0" rtl="0" algn="l">
              <a:spcBef>
                <a:spcPts val="0"/>
              </a:spcBef>
              <a:spcAft>
                <a:spcPts val="0"/>
              </a:spcAft>
              <a:buNone/>
            </a:pPr>
            <a:r>
              <a:rPr lang="en-US" sz="1400"/>
              <a:t>category - Category of the Product</a:t>
            </a:r>
            <a:endParaRPr sz="1400"/>
          </a:p>
          <a:p>
            <a:pPr indent="0" lvl="0" marL="0" rtl="0" algn="l">
              <a:spcBef>
                <a:spcPts val="0"/>
              </a:spcBef>
              <a:spcAft>
                <a:spcPts val="0"/>
              </a:spcAft>
              <a:buNone/>
            </a:pPr>
            <a:r>
              <a:rPr lang="en-US" sz="1400"/>
              <a:t>discounted_price - Discounted Price of the Product</a:t>
            </a:r>
            <a:endParaRPr sz="1400"/>
          </a:p>
          <a:p>
            <a:pPr indent="0" lvl="0" marL="0" rtl="0" algn="l">
              <a:spcBef>
                <a:spcPts val="0"/>
              </a:spcBef>
              <a:spcAft>
                <a:spcPts val="0"/>
              </a:spcAft>
              <a:buNone/>
            </a:pPr>
            <a:r>
              <a:rPr lang="en-US" sz="1400"/>
              <a:t>actual_price - Actual Price of the Product</a:t>
            </a:r>
            <a:endParaRPr sz="1400"/>
          </a:p>
          <a:p>
            <a:pPr indent="0" lvl="0" marL="0" rtl="0" algn="l">
              <a:spcBef>
                <a:spcPts val="0"/>
              </a:spcBef>
              <a:spcAft>
                <a:spcPts val="0"/>
              </a:spcAft>
              <a:buNone/>
            </a:pPr>
            <a:r>
              <a:rPr lang="en-US" sz="1400"/>
              <a:t>discount_percentage - Percentage of Discount for the Product</a:t>
            </a:r>
            <a:endParaRPr sz="1400"/>
          </a:p>
          <a:p>
            <a:pPr indent="0" lvl="0" marL="0" rtl="0" algn="l">
              <a:spcBef>
                <a:spcPts val="0"/>
              </a:spcBef>
              <a:spcAft>
                <a:spcPts val="0"/>
              </a:spcAft>
              <a:buNone/>
            </a:pPr>
            <a:r>
              <a:rPr lang="en-US" sz="1400"/>
              <a:t>rating - Rating of the Product</a:t>
            </a:r>
            <a:endParaRPr sz="1400"/>
          </a:p>
          <a:p>
            <a:pPr indent="0" lvl="0" marL="0" rtl="0" algn="l">
              <a:spcBef>
                <a:spcPts val="0"/>
              </a:spcBef>
              <a:spcAft>
                <a:spcPts val="0"/>
              </a:spcAft>
              <a:buNone/>
            </a:pPr>
            <a:r>
              <a:rPr lang="en-US" sz="1400"/>
              <a:t>rating_count - Number of people who voted for the Amazon rating</a:t>
            </a:r>
            <a:endParaRPr sz="1400"/>
          </a:p>
          <a:p>
            <a:pPr indent="0" lvl="0" marL="0" rtl="0" algn="l">
              <a:spcBef>
                <a:spcPts val="0"/>
              </a:spcBef>
              <a:spcAft>
                <a:spcPts val="0"/>
              </a:spcAft>
              <a:buNone/>
            </a:pPr>
            <a:r>
              <a:rPr lang="en-US" sz="1400"/>
              <a:t>about_product - Description about the Product</a:t>
            </a:r>
            <a:endParaRPr sz="1400"/>
          </a:p>
          <a:p>
            <a:pPr indent="0" lvl="0" marL="0" rtl="0" algn="l">
              <a:spcBef>
                <a:spcPts val="0"/>
              </a:spcBef>
              <a:spcAft>
                <a:spcPts val="0"/>
              </a:spcAft>
              <a:buNone/>
            </a:pPr>
            <a:r>
              <a:rPr lang="en-US" sz="1400"/>
              <a:t>user_id - ID of the user who wrote review for the Product</a:t>
            </a:r>
            <a:endParaRPr sz="1400"/>
          </a:p>
          <a:p>
            <a:pPr indent="0" lvl="0" marL="0" rtl="0" algn="l">
              <a:spcBef>
                <a:spcPts val="0"/>
              </a:spcBef>
              <a:spcAft>
                <a:spcPts val="0"/>
              </a:spcAft>
              <a:buNone/>
            </a:pPr>
            <a:r>
              <a:rPr lang="en-US" sz="1400"/>
              <a:t>user_name - Name of the user who wrote review for the Product</a:t>
            </a:r>
            <a:endParaRPr sz="1400"/>
          </a:p>
          <a:p>
            <a:pPr indent="0" lvl="0" marL="0" rtl="0" algn="l">
              <a:spcBef>
                <a:spcPts val="0"/>
              </a:spcBef>
              <a:spcAft>
                <a:spcPts val="0"/>
              </a:spcAft>
              <a:buNone/>
            </a:pPr>
            <a:r>
              <a:rPr lang="en-US" sz="1400"/>
              <a:t>review_id - ID of the user review</a:t>
            </a:r>
            <a:endParaRPr sz="1400"/>
          </a:p>
          <a:p>
            <a:pPr indent="0" lvl="0" marL="0" rtl="0" algn="l">
              <a:spcBef>
                <a:spcPts val="0"/>
              </a:spcBef>
              <a:spcAft>
                <a:spcPts val="0"/>
              </a:spcAft>
              <a:buNone/>
            </a:pPr>
            <a:r>
              <a:rPr lang="en-US" sz="1400"/>
              <a:t>review_title - Short review</a:t>
            </a:r>
            <a:endParaRPr sz="1400"/>
          </a:p>
          <a:p>
            <a:pPr indent="0" lvl="0" marL="0" rtl="0" algn="l">
              <a:spcBef>
                <a:spcPts val="0"/>
              </a:spcBef>
              <a:spcAft>
                <a:spcPts val="0"/>
              </a:spcAft>
              <a:buNone/>
            </a:pPr>
            <a:r>
              <a:rPr lang="en-US" sz="1400"/>
              <a:t>review_content - Long review</a:t>
            </a:r>
            <a:endParaRPr sz="1400"/>
          </a:p>
          <a:p>
            <a:pPr indent="0" lvl="0" marL="0" rtl="0" algn="l">
              <a:spcBef>
                <a:spcPts val="0"/>
              </a:spcBef>
              <a:spcAft>
                <a:spcPts val="0"/>
              </a:spcAft>
              <a:buNone/>
            </a:pPr>
            <a:r>
              <a:rPr lang="en-US" sz="1400"/>
              <a:t>img_link - Image Link of the Product</a:t>
            </a:r>
            <a:endParaRPr sz="1400"/>
          </a:p>
          <a:p>
            <a:pPr indent="0" lvl="0" marL="0" rtl="0" algn="l">
              <a:spcBef>
                <a:spcPts val="0"/>
              </a:spcBef>
              <a:spcAft>
                <a:spcPts val="0"/>
              </a:spcAft>
              <a:buNone/>
            </a:pPr>
            <a:r>
              <a:rPr lang="en-US" sz="1400"/>
              <a:t>product_link - Official Website Link of the Product</a:t>
            </a:r>
            <a:endParaRPr sz="1400"/>
          </a:p>
          <a:p>
            <a:pPr indent="0" lvl="0" marL="0" rtl="0" algn="l">
              <a:spcBef>
                <a:spcPts val="0"/>
              </a:spcBef>
              <a:spcAft>
                <a:spcPts val="0"/>
              </a:spcAft>
              <a:buNone/>
            </a:pPr>
            <a:r>
              <a:rPr lang="en-US" sz="1400"/>
              <a:t>Inspiration</a:t>
            </a:r>
            <a:endParaRPr sz="1400"/>
          </a:p>
        </p:txBody>
      </p:sp>
      <p:pic>
        <p:nvPicPr>
          <p:cNvPr id="195" name="Google Shape;195;g22e2cac60e6_0_14"/>
          <p:cNvPicPr preferRelativeResize="0"/>
          <p:nvPr/>
        </p:nvPicPr>
        <p:blipFill>
          <a:blip r:embed="rId3">
            <a:alphaModFix/>
          </a:blip>
          <a:stretch>
            <a:fillRect/>
          </a:stretch>
        </p:blipFill>
        <p:spPr>
          <a:xfrm>
            <a:off x="6927125" y="3601575"/>
            <a:ext cx="4113099" cy="2061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
          <p:cNvSpPr txBox="1"/>
          <p:nvPr/>
        </p:nvSpPr>
        <p:spPr>
          <a:xfrm>
            <a:off x="486825" y="1163459"/>
            <a:ext cx="10728000" cy="4035900"/>
          </a:xfrm>
          <a:prstGeom prst="rect">
            <a:avLst/>
          </a:prstGeom>
          <a:noFill/>
          <a:ln>
            <a:noFill/>
          </a:ln>
        </p:spPr>
        <p:txBody>
          <a:bodyPr anchorCtr="0" anchor="t" bIns="146300" lIns="182875" spcFirstLastPara="1" rIns="182875" wrap="square" tIns="146300">
            <a:spAutoFit/>
          </a:bodyPr>
          <a:lstStyle/>
          <a:p>
            <a:pPr indent="-342900" lvl="0" marL="457200" marR="0" rtl="0" algn="l">
              <a:lnSpc>
                <a:spcPct val="90000"/>
              </a:lnSpc>
              <a:spcBef>
                <a:spcPts val="0"/>
              </a:spcBef>
              <a:spcAft>
                <a:spcPts val="0"/>
              </a:spcAft>
              <a:buClr>
                <a:schemeClr val="lt1"/>
              </a:buClr>
              <a:buSzPts val="1800"/>
              <a:buChar char="●"/>
            </a:pPr>
            <a:r>
              <a:rPr lang="en-US" sz="1800">
                <a:solidFill>
                  <a:schemeClr val="lt1"/>
                </a:solidFill>
              </a:rPr>
              <a:t>Understand Sales Performance  </a:t>
            </a:r>
            <a:r>
              <a:rPr lang="en-US">
                <a:solidFill>
                  <a:schemeClr val="lt1"/>
                </a:solidFill>
              </a:rPr>
              <a:t>of a particular product or category over time.  It allows you to identify the best selling products, the least selling products, and the product categories that are performing well or poorly.</a:t>
            </a:r>
            <a:endParaRPr>
              <a:solidFill>
                <a:schemeClr val="lt1"/>
              </a:solidFill>
            </a:endParaRPr>
          </a:p>
          <a:p>
            <a:pPr indent="0" lvl="0" marL="0" marR="0" rtl="0" algn="l">
              <a:lnSpc>
                <a:spcPct val="90000"/>
              </a:lnSpc>
              <a:spcBef>
                <a:spcPts val="0"/>
              </a:spcBef>
              <a:spcAft>
                <a:spcPts val="0"/>
              </a:spcAft>
              <a:buNone/>
            </a:pPr>
            <a:r>
              <a:t/>
            </a:r>
            <a:endParaRPr sz="1800">
              <a:solidFill>
                <a:schemeClr val="lt1"/>
              </a:solidFill>
            </a:endParaRPr>
          </a:p>
          <a:p>
            <a:pPr indent="-342900" lvl="0" marL="457200" marR="0" rtl="0" algn="l">
              <a:lnSpc>
                <a:spcPct val="90000"/>
              </a:lnSpc>
              <a:spcBef>
                <a:spcPts val="0"/>
              </a:spcBef>
              <a:spcAft>
                <a:spcPts val="0"/>
              </a:spcAft>
              <a:buClr>
                <a:schemeClr val="lt1"/>
              </a:buClr>
              <a:buSzPts val="1800"/>
              <a:buChar char="●"/>
            </a:pPr>
            <a:r>
              <a:rPr lang="en-US" sz="1800">
                <a:solidFill>
                  <a:schemeClr val="lt1"/>
                </a:solidFill>
              </a:rPr>
              <a:t>Identify Sales Trends </a:t>
            </a:r>
            <a:r>
              <a:rPr lang="en-US">
                <a:solidFill>
                  <a:schemeClr val="lt1"/>
                </a:solidFill>
              </a:rPr>
              <a:t>such as seasonality, changes in consumer preferences and the impact of external factors like promotions and discounts. This information can be used to make informed decisions about inventory management and pricing strategies.</a:t>
            </a:r>
            <a:endParaRPr>
              <a:solidFill>
                <a:schemeClr val="lt1"/>
              </a:solidFill>
            </a:endParaRPr>
          </a:p>
          <a:p>
            <a:pPr indent="0" lvl="0" marL="457200" marR="0" rtl="0" algn="l">
              <a:lnSpc>
                <a:spcPct val="90000"/>
              </a:lnSpc>
              <a:spcBef>
                <a:spcPts val="0"/>
              </a:spcBef>
              <a:spcAft>
                <a:spcPts val="0"/>
              </a:spcAft>
              <a:buNone/>
            </a:pPr>
            <a:r>
              <a:t/>
            </a:r>
            <a:endParaRPr sz="1800">
              <a:solidFill>
                <a:schemeClr val="lt1"/>
              </a:solidFill>
            </a:endParaRPr>
          </a:p>
          <a:p>
            <a:pPr indent="-342900" lvl="0" marL="457200" marR="0" rtl="0" algn="l">
              <a:lnSpc>
                <a:spcPct val="90000"/>
              </a:lnSpc>
              <a:spcBef>
                <a:spcPts val="0"/>
              </a:spcBef>
              <a:spcAft>
                <a:spcPts val="0"/>
              </a:spcAft>
              <a:buClr>
                <a:schemeClr val="lt1"/>
              </a:buClr>
              <a:buSzPts val="1800"/>
              <a:buChar char="●"/>
            </a:pPr>
            <a:r>
              <a:rPr lang="en-US" sz="1800">
                <a:solidFill>
                  <a:schemeClr val="lt1"/>
                </a:solidFill>
              </a:rPr>
              <a:t>Optimize Pricing </a:t>
            </a:r>
            <a:r>
              <a:rPr lang="en-US">
                <a:solidFill>
                  <a:schemeClr val="lt1"/>
                </a:solidFill>
              </a:rPr>
              <a:t> by providing insights into the pricing strategies, the impact of promotions and discounts on sales and the price elasticity of different products.</a:t>
            </a:r>
            <a:endParaRPr>
              <a:solidFill>
                <a:schemeClr val="lt1"/>
              </a:solidFill>
            </a:endParaRPr>
          </a:p>
          <a:p>
            <a:pPr indent="0" lvl="0" marL="457200" marR="0" rtl="0" algn="l">
              <a:lnSpc>
                <a:spcPct val="90000"/>
              </a:lnSpc>
              <a:spcBef>
                <a:spcPts val="0"/>
              </a:spcBef>
              <a:spcAft>
                <a:spcPts val="0"/>
              </a:spcAft>
              <a:buNone/>
            </a:pPr>
            <a:r>
              <a:t/>
            </a:r>
            <a:endParaRPr>
              <a:solidFill>
                <a:schemeClr val="lt1"/>
              </a:solidFill>
            </a:endParaRPr>
          </a:p>
          <a:p>
            <a:pPr indent="-342900" lvl="0" marL="457200" marR="0" rtl="0" algn="l">
              <a:lnSpc>
                <a:spcPct val="90000"/>
              </a:lnSpc>
              <a:spcBef>
                <a:spcPts val="0"/>
              </a:spcBef>
              <a:spcAft>
                <a:spcPts val="0"/>
              </a:spcAft>
              <a:buClr>
                <a:schemeClr val="lt1"/>
              </a:buClr>
              <a:buSzPts val="1800"/>
              <a:buChar char="●"/>
            </a:pPr>
            <a:r>
              <a:rPr lang="en-US" sz="1800">
                <a:solidFill>
                  <a:schemeClr val="lt1"/>
                </a:solidFill>
              </a:rPr>
              <a:t>Improve Marketing Strategies </a:t>
            </a:r>
            <a:r>
              <a:rPr lang="en-US">
                <a:solidFill>
                  <a:schemeClr val="lt1"/>
                </a:solidFill>
              </a:rPr>
              <a:t>by identifying the most effective channels for driving sales, the most effective messaging and promotional strategies and the customer segments that are </a:t>
            </a:r>
            <a:endParaRPr>
              <a:solidFill>
                <a:schemeClr val="lt1"/>
              </a:solidFill>
            </a:endParaRPr>
          </a:p>
          <a:p>
            <a:pPr indent="0" lvl="0" marL="457200" marR="0" rtl="0" algn="l">
              <a:lnSpc>
                <a:spcPct val="90000"/>
              </a:lnSpc>
              <a:spcBef>
                <a:spcPts val="0"/>
              </a:spcBef>
              <a:spcAft>
                <a:spcPts val="0"/>
              </a:spcAft>
              <a:buNone/>
            </a:pPr>
            <a:r>
              <a:rPr lang="en-US">
                <a:solidFill>
                  <a:schemeClr val="lt1"/>
                </a:solidFill>
              </a:rPr>
              <a:t>most responsive to different marketing initiatives.</a:t>
            </a:r>
            <a:endParaRPr>
              <a:solidFill>
                <a:schemeClr val="lt1"/>
              </a:solidFill>
            </a:endParaRPr>
          </a:p>
          <a:p>
            <a:pPr indent="0" lvl="0" marL="457200" marR="0" rtl="0" algn="l">
              <a:lnSpc>
                <a:spcPct val="90000"/>
              </a:lnSpc>
              <a:spcBef>
                <a:spcPts val="0"/>
              </a:spcBef>
              <a:spcAft>
                <a:spcPts val="0"/>
              </a:spcAft>
              <a:buNone/>
            </a:pPr>
            <a:r>
              <a:t/>
            </a:r>
            <a:endParaRPr sz="1800">
              <a:solidFill>
                <a:schemeClr val="lt1"/>
              </a:solidFill>
            </a:endParaRPr>
          </a:p>
          <a:p>
            <a:pPr indent="-342900" lvl="0" marL="457200" marR="0" rtl="0" algn="l">
              <a:lnSpc>
                <a:spcPct val="90000"/>
              </a:lnSpc>
              <a:spcBef>
                <a:spcPts val="0"/>
              </a:spcBef>
              <a:spcAft>
                <a:spcPts val="0"/>
              </a:spcAft>
              <a:buClr>
                <a:schemeClr val="lt1"/>
              </a:buClr>
              <a:buSzPts val="1800"/>
              <a:buChar char="●"/>
            </a:pPr>
            <a:r>
              <a:rPr lang="en-US" sz="1800">
                <a:solidFill>
                  <a:schemeClr val="lt1"/>
                </a:solidFill>
              </a:rPr>
              <a:t>Forecast Future Sales </a:t>
            </a:r>
            <a:r>
              <a:rPr lang="en-US">
                <a:solidFill>
                  <a:schemeClr val="lt1"/>
                </a:solidFill>
              </a:rPr>
              <a:t>by analyzing historical sales data and identifying patterns and trends that can be used to make predictions about future sales performance. This information can be used to optimize inventory management, pricing strategies and marketing initiatives.</a:t>
            </a:r>
            <a:endParaRPr>
              <a:solidFill>
                <a:schemeClr val="lt1"/>
              </a:solidFill>
            </a:endParaRPr>
          </a:p>
        </p:txBody>
      </p:sp>
      <p:sp>
        <p:nvSpPr>
          <p:cNvPr id="201" name="Google Shape;201;p3"/>
          <p:cNvSpPr txBox="1"/>
          <p:nvPr/>
        </p:nvSpPr>
        <p:spPr>
          <a:xfrm>
            <a:off x="794644" y="143445"/>
            <a:ext cx="6984759" cy="820472"/>
          </a:xfrm>
          <a:prstGeom prst="rect">
            <a:avLst/>
          </a:prstGeom>
          <a:noFill/>
          <a:ln>
            <a:noFill/>
          </a:ln>
        </p:spPr>
        <p:txBody>
          <a:bodyPr anchorCtr="0" anchor="t" bIns="91425" lIns="146300" spcFirstLastPara="1" rIns="146300" wrap="square" tIns="91425">
            <a:noAutofit/>
          </a:bodyPr>
          <a:lstStyle/>
          <a:p>
            <a:pPr indent="0" lvl="0" marL="0" marR="0" rtl="0" algn="l">
              <a:lnSpc>
                <a:spcPct val="90000"/>
              </a:lnSpc>
              <a:spcBef>
                <a:spcPts val="0"/>
              </a:spcBef>
              <a:spcAft>
                <a:spcPts val="0"/>
              </a:spcAft>
              <a:buClr>
                <a:schemeClr val="lt1"/>
              </a:buClr>
              <a:buSzPts val="4400"/>
              <a:buFont typeface="Quattrocento Sans"/>
              <a:buNone/>
            </a:pPr>
            <a:r>
              <a:rPr b="0" i="0" lang="en-US" sz="4400" u="none" cap="none" strike="noStrike">
                <a:solidFill>
                  <a:schemeClr val="lt1"/>
                </a:solidFill>
                <a:latin typeface="Quattrocento Sans"/>
                <a:ea typeface="Quattrocento Sans"/>
                <a:cs typeface="Quattrocento Sans"/>
                <a:sym typeface="Quattrocento Sans"/>
              </a:rPr>
              <a:t>Objective</a:t>
            </a:r>
            <a:r>
              <a:rPr lang="en-US" sz="4400">
                <a:solidFill>
                  <a:schemeClr val="lt1"/>
                </a:solidFill>
                <a:latin typeface="Quattrocento Sans"/>
                <a:ea typeface="Quattrocento Sans"/>
                <a:cs typeface="Quattrocento Sans"/>
                <a:sym typeface="Quattrocento Sans"/>
              </a:rPr>
              <a:t>s</a:t>
            </a:r>
            <a:endParaRPr b="0" i="0" sz="4411" u="none" cap="none" strike="noStrike">
              <a:solidFill>
                <a:schemeClr val="lt1"/>
              </a:solidFill>
              <a:latin typeface="Quattrocento Sans"/>
              <a:ea typeface="Quattrocento Sans"/>
              <a:cs typeface="Quattrocento Sans"/>
              <a:sym typeface="Quattrocento Sans"/>
            </a:endParaRPr>
          </a:p>
          <a:p>
            <a:pPr indent="0" lvl="0" marL="0" marR="0" rtl="0" algn="l">
              <a:lnSpc>
                <a:spcPct val="90000"/>
              </a:lnSpc>
              <a:spcBef>
                <a:spcPts val="0"/>
              </a:spcBef>
              <a:spcAft>
                <a:spcPts val="0"/>
              </a:spcAft>
              <a:buClr>
                <a:schemeClr val="lt1"/>
              </a:buClr>
              <a:buSzPts val="3500"/>
              <a:buFont typeface="Quattrocento Sans"/>
              <a:buNone/>
            </a:pPr>
            <a:r>
              <a:t/>
            </a:r>
            <a:endParaRPr b="1" i="0" sz="35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22e2cac60e6_0_30"/>
          <p:cNvSpPr txBox="1"/>
          <p:nvPr>
            <p:ph idx="1" type="body"/>
          </p:nvPr>
        </p:nvSpPr>
        <p:spPr>
          <a:xfrm>
            <a:off x="397050" y="426400"/>
            <a:ext cx="10728000" cy="5937300"/>
          </a:xfrm>
          <a:prstGeom prst="rect">
            <a:avLst/>
          </a:prstGeom>
          <a:noFill/>
          <a:ln>
            <a:noFill/>
          </a:ln>
        </p:spPr>
        <p:txBody>
          <a:bodyPr anchorCtr="0" anchor="t" bIns="146300" lIns="182875" spcFirstLastPara="1" rIns="182875" wrap="square" tIns="146300">
            <a:noAutofit/>
          </a:bodyPr>
          <a:lstStyle/>
          <a:p>
            <a:pPr indent="0" lvl="0" marL="457200" rtl="0" algn="l">
              <a:lnSpc>
                <a:spcPct val="100000"/>
              </a:lnSpc>
              <a:spcBef>
                <a:spcPts val="0"/>
              </a:spcBef>
              <a:spcAft>
                <a:spcPts val="0"/>
              </a:spcAft>
              <a:buNone/>
            </a:pPr>
            <a:r>
              <a:rPr b="1" lang="en-US" sz="3000"/>
              <a:t>Questions</a:t>
            </a:r>
            <a:endParaRPr b="1" sz="3000"/>
          </a:p>
          <a:p>
            <a:pPr indent="0" lvl="0" marL="457200" rtl="0" algn="l">
              <a:lnSpc>
                <a:spcPct val="100000"/>
              </a:lnSpc>
              <a:spcBef>
                <a:spcPts val="0"/>
              </a:spcBef>
              <a:spcAft>
                <a:spcPts val="0"/>
              </a:spcAft>
              <a:buNone/>
            </a:pPr>
            <a:r>
              <a:rPr b="1" lang="en-US" sz="2400"/>
              <a:t>Possible insights related to customer behavior and marketing strategies</a:t>
            </a:r>
            <a:endParaRPr b="1" sz="2400"/>
          </a:p>
          <a:p>
            <a:pPr indent="0" lvl="0" marL="457200" rtl="0" algn="l">
              <a:lnSpc>
                <a:spcPct val="100000"/>
              </a:lnSpc>
              <a:spcBef>
                <a:spcPts val="0"/>
              </a:spcBef>
              <a:spcAft>
                <a:spcPts val="0"/>
              </a:spcAft>
              <a:buNone/>
            </a:pPr>
            <a:r>
              <a:t/>
            </a:r>
            <a:endParaRPr b="1" sz="2400"/>
          </a:p>
          <a:p>
            <a:pPr indent="-381000" lvl="0" marL="457200" rtl="0" algn="l">
              <a:lnSpc>
                <a:spcPct val="115000"/>
              </a:lnSpc>
              <a:spcBef>
                <a:spcPts val="0"/>
              </a:spcBef>
              <a:spcAft>
                <a:spcPts val="0"/>
              </a:spcAft>
              <a:buSzPts val="2400"/>
              <a:buChar char="●"/>
            </a:pPr>
            <a:r>
              <a:rPr b="1" lang="en-US" sz="2400"/>
              <a:t>What are the top-selling categories on Amazon?</a:t>
            </a:r>
            <a:endParaRPr b="1" sz="2400"/>
          </a:p>
          <a:p>
            <a:pPr indent="0" lvl="0" marL="457200" rtl="0" algn="l">
              <a:lnSpc>
                <a:spcPct val="115000"/>
              </a:lnSpc>
              <a:spcBef>
                <a:spcPts val="0"/>
              </a:spcBef>
              <a:spcAft>
                <a:spcPts val="0"/>
              </a:spcAft>
              <a:buNone/>
            </a:pPr>
            <a:r>
              <a:rPr lang="en-US" sz="1400"/>
              <a:t>Based on the top-selling categories marketing efforts can be focused on promoting products in these categories.  Targeted advertising campaigns can be run on social media or other platforms, offer discounts or incentives or partner with influencers to promote these products.</a:t>
            </a:r>
            <a:endParaRPr sz="1400"/>
          </a:p>
          <a:p>
            <a:pPr indent="0" lvl="0" marL="457200" rtl="0" algn="l">
              <a:lnSpc>
                <a:spcPct val="115000"/>
              </a:lnSpc>
              <a:spcBef>
                <a:spcPts val="0"/>
              </a:spcBef>
              <a:spcAft>
                <a:spcPts val="0"/>
              </a:spcAft>
              <a:buNone/>
            </a:pPr>
            <a:r>
              <a:t/>
            </a:r>
            <a:endParaRPr b="1" sz="1200"/>
          </a:p>
          <a:p>
            <a:pPr indent="-381000" lvl="0" marL="457200" rtl="0" algn="l">
              <a:lnSpc>
                <a:spcPct val="115000"/>
              </a:lnSpc>
              <a:spcBef>
                <a:spcPts val="0"/>
              </a:spcBef>
              <a:spcAft>
                <a:spcPts val="0"/>
              </a:spcAft>
              <a:buSzPts val="2400"/>
              <a:buChar char="●"/>
            </a:pPr>
            <a:r>
              <a:rPr b="1" lang="en-US" sz="2400"/>
              <a:t>What is the average discount percentage offered on products?</a:t>
            </a:r>
            <a:endParaRPr b="1" sz="2400"/>
          </a:p>
          <a:p>
            <a:pPr indent="0" lvl="0" marL="457200" rtl="0" algn="l">
              <a:lnSpc>
                <a:spcPct val="115000"/>
              </a:lnSpc>
              <a:spcBef>
                <a:spcPts val="0"/>
              </a:spcBef>
              <a:spcAft>
                <a:spcPts val="0"/>
              </a:spcAft>
              <a:buNone/>
            </a:pPr>
            <a:r>
              <a:rPr lang="en-US" sz="1400"/>
              <a:t>Analyzing the average discount percentage offered on products can help to decide whether the  pricing strategy need to be adjusted. If the discount percentage is lower than the industry average,it would be necessary to offer more competitive prices to attract customers.</a:t>
            </a:r>
            <a:endParaRPr sz="1400"/>
          </a:p>
          <a:p>
            <a:pPr indent="0" lvl="0" marL="457200" rtl="0" algn="l">
              <a:lnSpc>
                <a:spcPct val="115000"/>
              </a:lnSpc>
              <a:spcBef>
                <a:spcPts val="0"/>
              </a:spcBef>
              <a:spcAft>
                <a:spcPts val="0"/>
              </a:spcAft>
              <a:buNone/>
            </a:pPr>
            <a:r>
              <a:t/>
            </a:r>
            <a:endParaRPr b="1" sz="1200"/>
          </a:p>
          <a:p>
            <a:pPr indent="-381000" lvl="0" marL="457200" rtl="0" algn="l">
              <a:lnSpc>
                <a:spcPct val="115000"/>
              </a:lnSpc>
              <a:spcBef>
                <a:spcPts val="0"/>
              </a:spcBef>
              <a:spcAft>
                <a:spcPts val="0"/>
              </a:spcAft>
              <a:buSzPts val="2400"/>
              <a:buChar char="●"/>
            </a:pPr>
            <a:r>
              <a:rPr b="1" lang="en-US" sz="2400"/>
              <a:t>Are products with higher ratings more likely to be purchased by customers?</a:t>
            </a:r>
            <a:endParaRPr b="1" sz="2400"/>
          </a:p>
          <a:p>
            <a:pPr indent="0" lvl="0" marL="457200" rtl="0" algn="l">
              <a:lnSpc>
                <a:spcPct val="115000"/>
              </a:lnSpc>
              <a:spcBef>
                <a:spcPts val="0"/>
              </a:spcBef>
              <a:spcAft>
                <a:spcPts val="0"/>
              </a:spcAft>
              <a:buNone/>
            </a:pPr>
            <a:r>
              <a:rPr lang="en-US" sz="1400"/>
              <a:t>Based on the relationship between product ratings and customer purchases, can focus on improving the quality of products and encouraging customers to leave positive reviews. Positive ratings and reviews can increase the credibility and reputation of  products, which can lead to more sales.</a:t>
            </a:r>
            <a:endParaRPr sz="1400"/>
          </a:p>
          <a:p>
            <a:pPr indent="0" lvl="0" marL="457200" rtl="0" algn="l">
              <a:lnSpc>
                <a:spcPct val="115000"/>
              </a:lnSpc>
              <a:spcBef>
                <a:spcPts val="0"/>
              </a:spcBef>
              <a:spcAft>
                <a:spcPts val="0"/>
              </a:spcAft>
              <a:buNone/>
            </a:pPr>
            <a:r>
              <a:t/>
            </a:r>
            <a:endParaRPr b="1"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22e2cac60e6_0_23"/>
          <p:cNvSpPr txBox="1"/>
          <p:nvPr>
            <p:ph idx="1" type="body"/>
          </p:nvPr>
        </p:nvSpPr>
        <p:spPr>
          <a:xfrm>
            <a:off x="12" y="1081913"/>
            <a:ext cx="10728000" cy="4158300"/>
          </a:xfrm>
          <a:prstGeom prst="rect">
            <a:avLst/>
          </a:prstGeom>
          <a:noFill/>
          <a:ln>
            <a:noFill/>
          </a:ln>
        </p:spPr>
        <p:txBody>
          <a:bodyPr anchorCtr="0" anchor="t" bIns="146300" lIns="182875" spcFirstLastPara="1" rIns="182875" wrap="square" tIns="146300">
            <a:noAutofit/>
          </a:bodyPr>
          <a:lstStyle/>
          <a:p>
            <a:pPr indent="-381000" lvl="0" marL="457200" rtl="0" algn="l">
              <a:lnSpc>
                <a:spcPct val="115000"/>
              </a:lnSpc>
              <a:spcBef>
                <a:spcPts val="0"/>
              </a:spcBef>
              <a:spcAft>
                <a:spcPts val="0"/>
              </a:spcAft>
              <a:buSzPts val="2400"/>
              <a:buChar char="●"/>
            </a:pPr>
            <a:r>
              <a:rPr b="1" lang="en-US" sz="2400"/>
              <a:t>How many </a:t>
            </a:r>
            <a:r>
              <a:rPr b="1" lang="en-US" sz="2400"/>
              <a:t>customers are more likely to purchase products with a higher discount percentage?</a:t>
            </a:r>
            <a:endParaRPr b="1" sz="2400"/>
          </a:p>
          <a:p>
            <a:pPr indent="0" lvl="0" marL="457200" rtl="0" algn="l">
              <a:lnSpc>
                <a:spcPct val="115000"/>
              </a:lnSpc>
              <a:spcBef>
                <a:spcPts val="0"/>
              </a:spcBef>
              <a:spcAft>
                <a:spcPts val="0"/>
              </a:spcAft>
              <a:buNone/>
            </a:pPr>
            <a:r>
              <a:rPr lang="en-US" sz="1400"/>
              <a:t>Based on the relationship between discount percentage and customer purchases,discount strategy can be adjusted  to maximize sales. For example,  can be  offered higher discounts during holidays or special events to attract more customers.</a:t>
            </a:r>
            <a:endParaRPr sz="1400"/>
          </a:p>
          <a:p>
            <a:pPr indent="0" lvl="0" marL="457200" rtl="0" algn="l">
              <a:lnSpc>
                <a:spcPct val="115000"/>
              </a:lnSpc>
              <a:spcBef>
                <a:spcPts val="0"/>
              </a:spcBef>
              <a:spcAft>
                <a:spcPts val="0"/>
              </a:spcAft>
              <a:buNone/>
            </a:pPr>
            <a:r>
              <a:t/>
            </a:r>
            <a:endParaRPr sz="1400"/>
          </a:p>
          <a:p>
            <a:pPr indent="-381000" lvl="0" marL="457200" rtl="0" algn="l">
              <a:lnSpc>
                <a:spcPct val="115000"/>
              </a:lnSpc>
              <a:spcBef>
                <a:spcPts val="0"/>
              </a:spcBef>
              <a:spcAft>
                <a:spcPts val="0"/>
              </a:spcAft>
              <a:buSzPts val="2400"/>
              <a:buChar char="●"/>
            </a:pPr>
            <a:r>
              <a:rPr b="1" lang="en-US" sz="2400"/>
              <a:t>Do customers who purchase more products also rate them more often?</a:t>
            </a:r>
            <a:endParaRPr b="1" sz="2400"/>
          </a:p>
          <a:p>
            <a:pPr indent="0" lvl="0" marL="457200" rtl="0" algn="l">
              <a:lnSpc>
                <a:spcPct val="115000"/>
              </a:lnSpc>
              <a:spcBef>
                <a:spcPts val="0"/>
              </a:spcBef>
              <a:spcAft>
                <a:spcPts val="0"/>
              </a:spcAft>
              <a:buNone/>
            </a:pPr>
            <a:r>
              <a:rPr lang="en-US" sz="1400"/>
              <a:t>Based on the relationship between the number of products purchased and the frequency of ratings,  customers can be encouraged  to rate products by offering incentives or reminders. More ratings can lead to more credibility and can help other customers make informed purchase decisions.</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22e2cac60e6_0_39"/>
          <p:cNvSpPr txBox="1"/>
          <p:nvPr>
            <p:ph type="title"/>
          </p:nvPr>
        </p:nvSpPr>
        <p:spPr>
          <a:xfrm>
            <a:off x="794644" y="143445"/>
            <a:ext cx="6984900" cy="820500"/>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Clr>
                <a:schemeClr val="lt1"/>
              </a:buClr>
              <a:buSzPts val="4400"/>
              <a:buFont typeface="Quattrocento Sans"/>
              <a:buNone/>
            </a:pPr>
            <a:r>
              <a:rPr lang="en-US" sz="4400"/>
              <a:t>Exploratory Data Analysis</a:t>
            </a:r>
            <a:endParaRPr/>
          </a:p>
          <a:p>
            <a:pPr indent="0" lvl="0" marL="0" rtl="0" algn="l">
              <a:lnSpc>
                <a:spcPct val="90000"/>
              </a:lnSpc>
              <a:spcBef>
                <a:spcPts val="0"/>
              </a:spcBef>
              <a:spcAft>
                <a:spcPts val="0"/>
              </a:spcAft>
              <a:buClr>
                <a:schemeClr val="lt1"/>
              </a:buClr>
              <a:buSzPts val="4411"/>
              <a:buFont typeface="Quattrocento Sans"/>
              <a:buNone/>
            </a:pPr>
            <a:r>
              <a:t/>
            </a:r>
            <a:endParaRPr/>
          </a:p>
          <a:p>
            <a:pPr indent="0" lvl="0" marL="0" rtl="0" algn="l">
              <a:lnSpc>
                <a:spcPct val="90000"/>
              </a:lnSpc>
              <a:spcBef>
                <a:spcPts val="0"/>
              </a:spcBef>
              <a:spcAft>
                <a:spcPts val="0"/>
              </a:spcAft>
              <a:buClr>
                <a:schemeClr val="lt1"/>
              </a:buClr>
              <a:buSzPts val="3500"/>
              <a:buFont typeface="Quattrocento Sans"/>
              <a:buNone/>
            </a:pPr>
            <a:r>
              <a:t/>
            </a:r>
            <a:endParaRPr b="1" sz="3500">
              <a:solidFill>
                <a:schemeClr val="lt1"/>
              </a:solidFill>
            </a:endParaRPr>
          </a:p>
        </p:txBody>
      </p:sp>
      <p:pic>
        <p:nvPicPr>
          <p:cNvPr id="217" name="Google Shape;217;g22e2cac60e6_0_39"/>
          <p:cNvPicPr preferRelativeResize="0"/>
          <p:nvPr/>
        </p:nvPicPr>
        <p:blipFill>
          <a:blip r:embed="rId3">
            <a:alphaModFix/>
          </a:blip>
          <a:stretch>
            <a:fillRect/>
          </a:stretch>
        </p:blipFill>
        <p:spPr>
          <a:xfrm>
            <a:off x="1019950" y="1026222"/>
            <a:ext cx="8278700" cy="53883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5"/>
          <p:cNvSpPr txBox="1"/>
          <p:nvPr>
            <p:ph type="title"/>
          </p:nvPr>
        </p:nvSpPr>
        <p:spPr>
          <a:xfrm>
            <a:off x="794644" y="143445"/>
            <a:ext cx="6984759" cy="820472"/>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Clr>
                <a:schemeClr val="lt1"/>
              </a:buClr>
              <a:buSzPts val="4400"/>
              <a:buFont typeface="Quattrocento Sans"/>
              <a:buNone/>
            </a:pPr>
            <a:r>
              <a:rPr lang="en-US" sz="4400"/>
              <a:t>Exploratory Data Analysis</a:t>
            </a:r>
            <a:endParaRPr/>
          </a:p>
          <a:p>
            <a:pPr indent="0" lvl="0" marL="0" rtl="0" algn="l">
              <a:lnSpc>
                <a:spcPct val="90000"/>
              </a:lnSpc>
              <a:spcBef>
                <a:spcPts val="0"/>
              </a:spcBef>
              <a:spcAft>
                <a:spcPts val="0"/>
              </a:spcAft>
              <a:buClr>
                <a:schemeClr val="lt1"/>
              </a:buClr>
              <a:buSzPts val="4411"/>
              <a:buFont typeface="Quattrocento Sans"/>
              <a:buNone/>
            </a:pPr>
            <a:r>
              <a:t/>
            </a:r>
            <a:endParaRPr/>
          </a:p>
          <a:p>
            <a:pPr indent="0" lvl="0" marL="0" rtl="0" algn="l">
              <a:lnSpc>
                <a:spcPct val="90000"/>
              </a:lnSpc>
              <a:spcBef>
                <a:spcPts val="0"/>
              </a:spcBef>
              <a:spcAft>
                <a:spcPts val="0"/>
              </a:spcAft>
              <a:buClr>
                <a:schemeClr val="lt1"/>
              </a:buClr>
              <a:buSzPts val="3500"/>
              <a:buFont typeface="Quattrocento Sans"/>
              <a:buNone/>
            </a:pPr>
            <a:r>
              <a:t/>
            </a:r>
            <a:endParaRPr b="1" sz="3500">
              <a:solidFill>
                <a:schemeClr val="lt1"/>
              </a:solidFill>
            </a:endParaRPr>
          </a:p>
        </p:txBody>
      </p:sp>
      <p:sp>
        <p:nvSpPr>
          <p:cNvPr id="223" name="Google Shape;223;p5"/>
          <p:cNvSpPr txBox="1"/>
          <p:nvPr/>
        </p:nvSpPr>
        <p:spPr>
          <a:xfrm>
            <a:off x="588025" y="963925"/>
            <a:ext cx="2484600" cy="3287700"/>
          </a:xfrm>
          <a:prstGeom prst="rect">
            <a:avLst/>
          </a:prstGeom>
          <a:solidFill>
            <a:srgbClr val="E1812B"/>
          </a:solid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Clr>
                <a:srgbClr val="000000"/>
              </a:buClr>
              <a:buSzPts val="1800"/>
              <a:buFont typeface="Arial"/>
              <a:buNone/>
            </a:pPr>
            <a:r>
              <a:rPr lang="en-US" sz="1800">
                <a:solidFill>
                  <a:schemeClr val="lt1"/>
                </a:solidFill>
                <a:latin typeface="Quattrocento Sans"/>
                <a:ea typeface="Quattrocento Sans"/>
                <a:cs typeface="Quattrocento Sans"/>
                <a:sym typeface="Quattrocento Sans"/>
              </a:rPr>
              <a:t>Electronics especially acccessories &amp; peripherals and kitchen &amp; home appliances cover most of the products in this dataset. In general, this dataset contains mostly products closely related to electric devices.</a:t>
            </a:r>
            <a:endParaRPr b="0" i="0" sz="1400" u="none" cap="none" strike="noStrike">
              <a:solidFill>
                <a:srgbClr val="000000"/>
              </a:solidFill>
              <a:latin typeface="Arial"/>
              <a:ea typeface="Arial"/>
              <a:cs typeface="Arial"/>
              <a:sym typeface="Arial"/>
            </a:endParaRPr>
          </a:p>
        </p:txBody>
      </p:sp>
      <p:pic>
        <p:nvPicPr>
          <p:cNvPr id="224" name="Google Shape;224;p5"/>
          <p:cNvPicPr preferRelativeResize="0"/>
          <p:nvPr/>
        </p:nvPicPr>
        <p:blipFill>
          <a:blip r:embed="rId3">
            <a:alphaModFix/>
          </a:blip>
          <a:stretch>
            <a:fillRect/>
          </a:stretch>
        </p:blipFill>
        <p:spPr>
          <a:xfrm>
            <a:off x="3832400" y="963925"/>
            <a:ext cx="7517225" cy="55892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22e2cac60e6_0_47"/>
          <p:cNvSpPr txBox="1"/>
          <p:nvPr>
            <p:ph type="title"/>
          </p:nvPr>
        </p:nvSpPr>
        <p:spPr>
          <a:xfrm>
            <a:off x="794644" y="143445"/>
            <a:ext cx="6984900" cy="820500"/>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Clr>
                <a:schemeClr val="lt1"/>
              </a:buClr>
              <a:buSzPts val="4400"/>
              <a:buFont typeface="Quattrocento Sans"/>
              <a:buNone/>
            </a:pPr>
            <a:r>
              <a:rPr lang="en-US" sz="4400"/>
              <a:t>Exploratory Data Analysis</a:t>
            </a:r>
            <a:endParaRPr/>
          </a:p>
          <a:p>
            <a:pPr indent="0" lvl="0" marL="0" rtl="0" algn="l">
              <a:lnSpc>
                <a:spcPct val="90000"/>
              </a:lnSpc>
              <a:spcBef>
                <a:spcPts val="0"/>
              </a:spcBef>
              <a:spcAft>
                <a:spcPts val="0"/>
              </a:spcAft>
              <a:buClr>
                <a:schemeClr val="lt1"/>
              </a:buClr>
              <a:buSzPts val="4411"/>
              <a:buFont typeface="Quattrocento Sans"/>
              <a:buNone/>
            </a:pPr>
            <a:r>
              <a:t/>
            </a:r>
            <a:endParaRPr/>
          </a:p>
          <a:p>
            <a:pPr indent="0" lvl="0" marL="0" rtl="0" algn="l">
              <a:lnSpc>
                <a:spcPct val="90000"/>
              </a:lnSpc>
              <a:spcBef>
                <a:spcPts val="0"/>
              </a:spcBef>
              <a:spcAft>
                <a:spcPts val="0"/>
              </a:spcAft>
              <a:buClr>
                <a:schemeClr val="lt1"/>
              </a:buClr>
              <a:buSzPts val="3500"/>
              <a:buFont typeface="Quattrocento Sans"/>
              <a:buNone/>
            </a:pPr>
            <a:r>
              <a:t/>
            </a:r>
            <a:endParaRPr b="1" sz="3500">
              <a:solidFill>
                <a:schemeClr val="lt1"/>
              </a:solidFill>
            </a:endParaRPr>
          </a:p>
        </p:txBody>
      </p:sp>
      <p:sp>
        <p:nvSpPr>
          <p:cNvPr id="230" name="Google Shape;230;g22e2cac60e6_0_47"/>
          <p:cNvSpPr txBox="1"/>
          <p:nvPr/>
        </p:nvSpPr>
        <p:spPr>
          <a:xfrm>
            <a:off x="588025" y="963925"/>
            <a:ext cx="8498700" cy="1459200"/>
          </a:xfrm>
          <a:prstGeom prst="rect">
            <a:avLst/>
          </a:prstGeom>
          <a:solidFill>
            <a:srgbClr val="E1812B"/>
          </a:solid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None/>
            </a:pPr>
            <a:r>
              <a:rPr lang="en-US">
                <a:solidFill>
                  <a:schemeClr val="lt1"/>
                </a:solidFill>
                <a:latin typeface="Quattrocento Sans"/>
                <a:ea typeface="Quattrocento Sans"/>
                <a:cs typeface="Quattrocento Sans"/>
                <a:sym typeface="Quattrocento Sans"/>
              </a:rPr>
              <a:t>Most of the product rating range around 4.0 - 4.375 with no products under the score of 2.0. The rating distribution in slightly left-skewed.</a:t>
            </a:r>
            <a:endParaRPr>
              <a:solidFill>
                <a:schemeClr val="lt1"/>
              </a:solidFill>
              <a:latin typeface="Quattrocento Sans"/>
              <a:ea typeface="Quattrocento Sans"/>
              <a:cs typeface="Quattrocento Sans"/>
              <a:sym typeface="Quattrocento Sans"/>
            </a:endParaRPr>
          </a:p>
          <a:p>
            <a:pPr indent="0" lvl="0" marL="0" marR="0" rtl="0" algn="l">
              <a:lnSpc>
                <a:spcPct val="90000"/>
              </a:lnSpc>
              <a:spcBef>
                <a:spcPts val="0"/>
              </a:spcBef>
              <a:spcAft>
                <a:spcPts val="0"/>
              </a:spcAft>
              <a:buNone/>
            </a:pPr>
            <a:r>
              <a:t/>
            </a:r>
            <a:endParaRPr>
              <a:solidFill>
                <a:schemeClr val="lt1"/>
              </a:solidFill>
              <a:latin typeface="Quattrocento Sans"/>
              <a:ea typeface="Quattrocento Sans"/>
              <a:cs typeface="Quattrocento Sans"/>
              <a:sym typeface="Quattrocento Sans"/>
            </a:endParaRPr>
          </a:p>
          <a:p>
            <a:pPr indent="0" lvl="0" marL="0" marR="0" rtl="0" algn="l">
              <a:lnSpc>
                <a:spcPct val="90000"/>
              </a:lnSpc>
              <a:spcBef>
                <a:spcPts val="0"/>
              </a:spcBef>
              <a:spcAft>
                <a:spcPts val="0"/>
              </a:spcAft>
              <a:buNone/>
            </a:pPr>
            <a:r>
              <a:rPr lang="en-US">
                <a:solidFill>
                  <a:schemeClr val="lt1"/>
                </a:solidFill>
                <a:latin typeface="Quattrocento Sans"/>
                <a:ea typeface="Quattrocento Sans"/>
                <a:cs typeface="Quattrocento Sans"/>
                <a:sym typeface="Quattrocento Sans"/>
              </a:rPr>
              <a:t>The number of ratings given to a product is very widespread. Most of the products that have been rated, have around 0 - 5000 ratings for each product. Interestingly there are products that have more than 40,000 ratings. The amount of ratings distribution is highly right skewed. </a:t>
            </a:r>
            <a:endParaRPr>
              <a:solidFill>
                <a:schemeClr val="lt1"/>
              </a:solidFill>
              <a:latin typeface="Quattrocento Sans"/>
              <a:ea typeface="Quattrocento Sans"/>
              <a:cs typeface="Quattrocento Sans"/>
              <a:sym typeface="Quattrocento Sans"/>
            </a:endParaRPr>
          </a:p>
        </p:txBody>
      </p:sp>
      <p:pic>
        <p:nvPicPr>
          <p:cNvPr id="231" name="Google Shape;231;g22e2cac60e6_0_47"/>
          <p:cNvPicPr preferRelativeResize="0"/>
          <p:nvPr/>
        </p:nvPicPr>
        <p:blipFill>
          <a:blip r:embed="rId3">
            <a:alphaModFix/>
          </a:blip>
          <a:stretch>
            <a:fillRect/>
          </a:stretch>
        </p:blipFill>
        <p:spPr>
          <a:xfrm>
            <a:off x="190775" y="2632250"/>
            <a:ext cx="10600499" cy="4170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2015-03-23T23:39:12Z</dcterms:created>
  <dc:creator>Michael Washam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0x0101000E4CB7077FEE4FF7AE86D4A500EEC780030016C849C62B10EB41ACA8C7EEDEF40BB20099ECF64382448D48A56095091C66B1A9</vt:lpwstr>
  </property>
  <property fmtid="{D5CDD505-2E9C-101B-9397-08002B2CF9AE}" pid="3" name="ParentID1">
    <vt:lpwstr>G01KC-1-22858</vt:lpwstr>
  </property>
  <property fmtid="{D5CDD505-2E9C-101B-9397-08002B2CF9AE}" pid="4" name="FolderExtensions">
    <vt:lpwstr/>
  </property>
  <property fmtid="{D5CDD505-2E9C-101B-9397-08002B2CF9AE}" pid="5" name="_dlc_policyId">
    <vt:lpwstr/>
  </property>
  <property fmtid="{D5CDD505-2E9C-101B-9397-08002B2CF9AE}" pid="6" name="ItemRetentionFormula">
    <vt:lpwstr/>
  </property>
  <property fmtid="{D5CDD505-2E9C-101B-9397-08002B2CF9AE}" pid="7" name="_dlc_DocIdItemGuid">
    <vt:lpwstr>388fda5a-e4b1-4efc-a255-8511446b4911</vt:lpwstr>
  </property>
  <property fmtid="{D5CDD505-2E9C-101B-9397-08002B2CF9AE}" pid="8" name="of67e5d4b76f4a9db8769983fda9cec0">
    <vt:lpwstr/>
  </property>
  <property fmtid="{D5CDD505-2E9C-101B-9397-08002B2CF9AE}" pid="9" name="TaxKeyword">
    <vt:lpwstr/>
  </property>
  <property fmtid="{D5CDD505-2E9C-101B-9397-08002B2CF9AE}" pid="10" name="NewsType">
    <vt:lpwstr/>
  </property>
  <property fmtid="{D5CDD505-2E9C-101B-9397-08002B2CF9AE}" pid="11" name="Update Parent Child Relation(1)0">
    <vt:lpwstr>,</vt:lpwstr>
  </property>
  <property fmtid="{D5CDD505-2E9C-101B-9397-08002B2CF9AE}" pid="12" name="Region">
    <vt:lpwstr/>
  </property>
  <property fmtid="{D5CDD505-2E9C-101B-9397-08002B2CF9AE}" pid="13" name="ODSWF1">
    <vt:lpwstr>,</vt:lpwstr>
  </property>
  <property fmtid="{D5CDD505-2E9C-101B-9397-08002B2CF9AE}" pid="14" name="ItemType">
    <vt:lpwstr>35;#training materials|806588bc-f86d-4a67-aeb8-7206d3434c40;#212;#readiness|0bad9107-5243-4424-8599-de9537dda9af</vt:lpwstr>
  </property>
  <property fmtid="{D5CDD505-2E9C-101B-9397-08002B2CF9AE}" pid="15" name="Confidentiality">
    <vt:lpwstr>14;#customer ready|8986c41d-21c5-4f8f-8a12-ea4625b46858</vt:lpwstr>
  </property>
  <property fmtid="{D5CDD505-2E9C-101B-9397-08002B2CF9AE}" pid="16" name="ODSWF(1)0">
    <vt:lpwstr>,</vt:lpwstr>
  </property>
  <property fmtid="{D5CDD505-2E9C-101B-9397-08002B2CF9AE}" pid="17" name="Industries">
    <vt:lpwstr/>
  </property>
  <property fmtid="{D5CDD505-2E9C-101B-9397-08002B2CF9AE}" pid="18" name="MSProducts">
    <vt:lpwstr/>
  </property>
  <property fmtid="{D5CDD505-2E9C-101B-9397-08002B2CF9AE}" pid="19" name="Update Parent Child Relation(1)1">
    <vt:lpwstr>,</vt:lpwstr>
  </property>
  <property fmtid="{D5CDD505-2E9C-101B-9397-08002B2CF9AE}" pid="20" name="Competitors">
    <vt:lpwstr/>
  </property>
  <property fmtid="{D5CDD505-2E9C-101B-9397-08002B2CF9AE}" pid="21" name="SMSGDomain">
    <vt:lpwstr>21;#Cloud and Enterprise|adc2fe87-c79a-4ded-a449-3f86b954069d</vt:lpwstr>
  </property>
  <property fmtid="{D5CDD505-2E9C-101B-9397-08002B2CF9AE}" pid="22" name="ExperienceContentType">
    <vt:lpwstr/>
  </property>
  <property fmtid="{D5CDD505-2E9C-101B-9397-08002B2CF9AE}" pid="23" name="BusinessArchitecture">
    <vt:lpwstr>32;#Cloud Platform (sales theme)|ec248454-62d9-485e-995d-0cfad61f7f4c</vt:lpwstr>
  </property>
  <property fmtid="{D5CDD505-2E9C-101B-9397-08002B2CF9AE}" pid="24" name="Products">
    <vt:lpwstr/>
  </property>
  <property fmtid="{D5CDD505-2E9C-101B-9397-08002B2CF9AE}" pid="25" name="ODSWF2">
    <vt:lpwstr>,</vt:lpwstr>
  </property>
  <property fmtid="{D5CDD505-2E9C-101B-9397-08002B2CF9AE}" pid="26" name="ODSWF(1)1">
    <vt:lpwstr>,</vt:lpwstr>
  </property>
  <property fmtid="{D5CDD505-2E9C-101B-9397-08002B2CF9AE}" pid="27" name="EnterpriseDomainTags">
    <vt:lpwstr/>
  </property>
  <property fmtid="{D5CDD505-2E9C-101B-9397-08002B2CF9AE}" pid="28" name="j3562c58ee414e028925bc902cfc01a1">
    <vt:lpwstr/>
  </property>
  <property fmtid="{D5CDD505-2E9C-101B-9397-08002B2CF9AE}" pid="29" name="ODSWF(1)">
    <vt:lpwstr>,</vt:lpwstr>
  </property>
  <property fmtid="{D5CDD505-2E9C-101B-9397-08002B2CF9AE}" pid="30" name="Segments">
    <vt:lpwstr/>
  </property>
  <property fmtid="{D5CDD505-2E9C-101B-9397-08002B2CF9AE}" pid="31" name="Partners">
    <vt:lpwstr/>
  </property>
  <property fmtid="{D5CDD505-2E9C-101B-9397-08002B2CF9AE}" pid="32" name="ActivitiesAndPrograms">
    <vt:lpwstr/>
  </property>
  <property fmtid="{D5CDD505-2E9C-101B-9397-08002B2CF9AE}" pid="33" name="l6f004f21209409da86a713c0f24627d">
    <vt:lpwstr/>
  </property>
  <property fmtid="{D5CDD505-2E9C-101B-9397-08002B2CF9AE}" pid="34" name="la4444b61d19467597d63190b69ac227">
    <vt:lpwstr/>
  </property>
  <property fmtid="{D5CDD505-2E9C-101B-9397-08002B2CF9AE}" pid="35" name="Topics">
    <vt:lpwstr>222;#readiness|0bad9107-5243-4424-8599-de9537dda9af</vt:lpwstr>
  </property>
  <property fmtid="{D5CDD505-2E9C-101B-9397-08002B2CF9AE}" pid="36" name="Groups">
    <vt:lpwstr/>
  </property>
  <property fmtid="{D5CDD505-2E9C-101B-9397-08002B2CF9AE}" pid="37" name="MSProductsTaxHTField0">
    <vt:lpwstr/>
  </property>
  <property fmtid="{D5CDD505-2E9C-101B-9397-08002B2CF9AE}" pid="38" name="Languages">
    <vt:lpwstr/>
  </property>
  <property fmtid="{D5CDD505-2E9C-101B-9397-08002B2CF9AE}" pid="39" name="e8080b0481964c759b2c36ae49591b31">
    <vt:lpwstr/>
  </property>
  <property fmtid="{D5CDD505-2E9C-101B-9397-08002B2CF9AE}" pid="40" name="TechnicalLevel">
    <vt:lpwstr/>
  </property>
  <property fmtid="{D5CDD505-2E9C-101B-9397-08002B2CF9AE}" pid="41" name="Audiences">
    <vt:lpwstr/>
  </property>
  <property fmtid="{D5CDD505-2E9C-101B-9397-08002B2CF9AE}" pid="42" name="ldac8aee9d1f469e8cd8c3f8d6a615f2">
    <vt:lpwstr/>
  </property>
  <property fmtid="{D5CDD505-2E9C-101B-9397-08002B2CF9AE}" pid="43" name="EmployeeRole">
    <vt:lpwstr/>
  </property>
  <property fmtid="{D5CDD505-2E9C-101B-9397-08002B2CF9AE}" pid="44" name="NewsTopic">
    <vt:lpwstr/>
  </property>
  <property fmtid="{D5CDD505-2E9C-101B-9397-08002B2CF9AE}" pid="45" name="ODSWF2(1)">
    <vt:lpwstr>,</vt:lpwstr>
  </property>
  <property fmtid="{D5CDD505-2E9C-101B-9397-08002B2CF9AE}" pid="46" name="Roles">
    <vt:lpwstr>1273;#Solution Architect|fb1f2d27-2db3-4a10-8f2f-7d4a4a158e5e;#361;#Technical Sales|831f7989-43a4-4e48-852a-a5355978f47f</vt:lpwstr>
  </property>
  <property fmtid="{D5CDD505-2E9C-101B-9397-08002B2CF9AE}" pid="47" name="NewsSource">
    <vt:lpwstr/>
  </property>
  <property fmtid="{D5CDD505-2E9C-101B-9397-08002B2CF9AE}" pid="48" name="ODSWF2(1)0">
    <vt:lpwstr>,</vt:lpwstr>
  </property>
  <property fmtid="{D5CDD505-2E9C-101B-9397-08002B2CF9AE}" pid="49" name="SMSGTags">
    <vt:lpwstr/>
  </property>
  <property fmtid="{D5CDD505-2E9C-101B-9397-08002B2CF9AE}" pid="50" name="MSPhysicalGeography">
    <vt:lpwstr/>
  </property>
  <property fmtid="{D5CDD505-2E9C-101B-9397-08002B2CF9AE}" pid="51" name="_docset_NoMedatataSyncRequired">
    <vt:lpwstr>False</vt:lpwstr>
  </property>
</Properties>
</file>