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4CE75-F530-41B9-8B65-B52334C47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248E82-1140-4EB5-AE23-9FEA2002E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5CB326-8B12-4D3C-A6CE-92C39CF0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3DD0-AFE5-426F-A3CD-EAFCB525F408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C0AE65-684E-4955-AC5E-BC88A597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104B6E-5838-4DC0-A9EF-AFCE1913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613F-194F-4DA2-9E39-08D1C66E7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00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D6301-CD22-4AE9-BD37-F5906158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994CAE-D106-4D04-BE15-996250C06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53F670-9266-46F6-9DC4-8C98937E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3DD0-AFE5-426F-A3CD-EAFCB525F408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92D1BB-1F89-4CA6-B94D-53C0DC4F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9C66F8-385D-47D4-AE1C-0E0ACA84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613F-194F-4DA2-9E39-08D1C66E7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99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3525C7-EC80-45F8-BD7C-F9412AF58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521DDE-E853-41B8-9012-11C5F1846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9868DF-7718-45DE-BF0E-6E047AF2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3DD0-AFE5-426F-A3CD-EAFCB525F408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C96740-E4E9-489A-B7C8-ECB3BBD98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E9EA37-CD5C-4537-9F69-87F1F2F4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613F-194F-4DA2-9E39-08D1C66E7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69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DF954-8A0B-4412-BA9D-0B2945F8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ACFA36-0CB5-4618-B80E-4B2E5F8D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3B3EDF-56F2-4301-A2B6-24EA885A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3DD0-AFE5-426F-A3CD-EAFCB525F408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AD62BD-B91A-45F4-9B8F-CE7CBDEB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109870-C7B8-4053-A6D9-EB9613F2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613F-194F-4DA2-9E39-08D1C66E7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34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4CB20-D63A-40CA-BA87-09537498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509ED3-8DDD-44B2-87E4-144D9D7D1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A12A41-3C9E-42C0-875D-A2F47296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3DD0-AFE5-426F-A3CD-EAFCB525F408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736A9F-FF55-4C8D-A5DE-5BABAC80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44C2EC-C073-4BA0-9E5F-3901C85C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613F-194F-4DA2-9E39-08D1C66E7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40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4EBAA-6131-49FC-87D9-0769A5FC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767329-45AC-4BDC-AB67-3E2B20ED5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E89AE7-A493-413B-B243-9F8BCA619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DCB9E1-9A97-4236-974E-14F1E685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3DD0-AFE5-426F-A3CD-EAFCB525F408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5816B1-5B5B-4B10-B414-FF29E04A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802BF5-6239-4DF4-9CC7-C82100C7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613F-194F-4DA2-9E39-08D1C66E7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12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FA171-AB28-46CE-90FF-E047F9F0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74C265-E097-48B1-B02C-3DFAB4AC8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A0B595-5166-4370-B702-679048B9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EBD7F2-8947-4152-9256-A3F038B80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7C01541-1633-462A-A91B-0EE50E0A0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B81A4DF-6C29-4DE6-9E1D-AFA99FC8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3DD0-AFE5-426F-A3CD-EAFCB525F408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B3EFA8-EDFD-43FC-A5A6-B183499E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EE6024-7D7A-481E-B913-73863E3D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613F-194F-4DA2-9E39-08D1C66E7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10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3A3E4-36A6-4A9A-AD11-76BEDBF4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A20EC0-033F-4033-B1EC-3EEEE689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3DD0-AFE5-426F-A3CD-EAFCB525F408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E78CF3-C23C-4A65-B560-D2798177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5CA447-B887-4E9D-846E-F8FB39AF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613F-194F-4DA2-9E39-08D1C66E7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11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BCE78B-6180-46E6-8FC2-7C3668FF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3DD0-AFE5-426F-A3CD-EAFCB525F408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171BC4-BF46-407A-833A-7626A91B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C4FDD5-4C17-4DDE-8791-EBB7C891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613F-194F-4DA2-9E39-08D1C66E7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20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154F7-7574-4D57-8193-798D0330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CCA95E-1800-457C-BAA0-F43CB23F8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CAFC21-DF35-43AF-B5B8-4E87C1718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207583-B52A-4831-94E6-495FD3EE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3DD0-AFE5-426F-A3CD-EAFCB525F408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F3D3AF-2126-472F-9981-E63ED681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525EEE-EAE5-4ACB-BF6E-8D2EF840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613F-194F-4DA2-9E39-08D1C66E7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86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245FB-FCFA-40DA-B793-406FE5C8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96E726F-B81A-4C3C-AC53-D0EA333BD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9B582D-788F-4C47-98EA-2F22EAAA0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627518-C881-4E37-B836-D46F06FE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3DD0-AFE5-426F-A3CD-EAFCB525F408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81B1AF-9D76-424F-88C3-FD7CAD33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4AE30D-3907-4CC3-AA1D-949089A5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613F-194F-4DA2-9E39-08D1C66E7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10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D675D72-5EDE-483D-8F4C-FEFDBB62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780B71-CB28-425E-813C-919FB19F5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E48F5-7CAC-4544-BF8D-D85043F6F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A3DD0-AFE5-426F-A3CD-EAFCB525F408}" type="datetimeFigureOut">
              <a:rPr lang="pt-BR" smtClean="0"/>
              <a:t>04/08/2020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7A8C6C-CCA0-48E0-9113-E88D47D43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B6BD8F-A8F6-44BA-B6DF-C52DAED42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4613F-194F-4DA2-9E39-08D1C66E7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42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commons.wikimedia.org/wiki/File:VisualEditor_-_Icon_-_Advanced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5.svg"/><Relationship Id="rId4" Type="http://schemas.openxmlformats.org/officeDocument/2006/relationships/hyperlink" Target="http://www.pngall.com/goal-png/download/22767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DB714D6E-1051-4A34-90E5-C34AA80A1FF4}"/>
              </a:ext>
            </a:extLst>
          </p:cNvPr>
          <p:cNvSpPr/>
          <p:nvPr/>
        </p:nvSpPr>
        <p:spPr>
          <a:xfrm>
            <a:off x="11849" y="3679"/>
            <a:ext cx="1858793" cy="6876000"/>
          </a:xfrm>
          <a:prstGeom prst="rect">
            <a:avLst/>
          </a:prstGeom>
          <a:solidFill>
            <a:srgbClr val="222B42"/>
          </a:solidFill>
          <a:ln>
            <a:solidFill>
              <a:srgbClr val="010B26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0785D0F-E574-49B3-AE34-C35B952F4C06}"/>
              </a:ext>
            </a:extLst>
          </p:cNvPr>
          <p:cNvSpPr/>
          <p:nvPr/>
        </p:nvSpPr>
        <p:spPr>
          <a:xfrm>
            <a:off x="5320937" y="4719885"/>
            <a:ext cx="6635472" cy="1968042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987A96A-DCCD-4261-AC95-5E4879947D19}"/>
              </a:ext>
            </a:extLst>
          </p:cNvPr>
          <p:cNvSpPr/>
          <p:nvPr/>
        </p:nvSpPr>
        <p:spPr>
          <a:xfrm>
            <a:off x="8698409" y="2105642"/>
            <a:ext cx="3258000" cy="2455401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6D4625F-2E66-4AAE-BC85-D7F2EA49063C}"/>
              </a:ext>
            </a:extLst>
          </p:cNvPr>
          <p:cNvSpPr/>
          <p:nvPr/>
        </p:nvSpPr>
        <p:spPr>
          <a:xfrm>
            <a:off x="1983910" y="4725927"/>
            <a:ext cx="3258000" cy="1962000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2EE9B57-7AA2-493A-9BD2-D8D5BDA5DA41}"/>
              </a:ext>
            </a:extLst>
          </p:cNvPr>
          <p:cNvSpPr/>
          <p:nvPr/>
        </p:nvSpPr>
        <p:spPr>
          <a:xfrm>
            <a:off x="5320937" y="2121050"/>
            <a:ext cx="3258000" cy="2455401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B20979C-9C0B-42D3-8DC6-1511B2EE24CD}"/>
              </a:ext>
            </a:extLst>
          </p:cNvPr>
          <p:cNvSpPr/>
          <p:nvPr/>
        </p:nvSpPr>
        <p:spPr>
          <a:xfrm>
            <a:off x="1989716" y="38539"/>
            <a:ext cx="10127805" cy="6494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dirty="0">
                <a:solidFill>
                  <a:schemeClr val="bg1"/>
                </a:solidFill>
              </a:rPr>
              <a:t>Relatório de Produção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543D911-ECF6-4F13-B12F-9F6412904B2C}"/>
              </a:ext>
            </a:extLst>
          </p:cNvPr>
          <p:cNvGrpSpPr/>
          <p:nvPr/>
        </p:nvGrpSpPr>
        <p:grpSpPr>
          <a:xfrm>
            <a:off x="178092" y="96732"/>
            <a:ext cx="2008396" cy="897241"/>
            <a:chOff x="178092" y="96732"/>
            <a:chExt cx="2008396" cy="897241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3437299B-1C11-4163-B01A-F9132CA7EFA9}"/>
                </a:ext>
              </a:extLst>
            </p:cNvPr>
            <p:cNvSpPr/>
            <p:nvPr/>
          </p:nvSpPr>
          <p:spPr>
            <a:xfrm>
              <a:off x="1023084" y="549001"/>
              <a:ext cx="398454" cy="369332"/>
            </a:xfrm>
            <a:prstGeom prst="ellipse">
              <a:avLst/>
            </a:prstGeom>
            <a:solidFill>
              <a:srgbClr val="ADB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CA5D6A5D-237C-48E5-91D4-0775E3163D66}"/>
                </a:ext>
              </a:extLst>
            </p:cNvPr>
            <p:cNvGrpSpPr/>
            <p:nvPr/>
          </p:nvGrpSpPr>
          <p:grpSpPr>
            <a:xfrm>
              <a:off x="178092" y="96732"/>
              <a:ext cx="2008396" cy="897241"/>
              <a:chOff x="178092" y="96732"/>
              <a:chExt cx="2008396" cy="8972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8480ABE7-C76F-4088-84DB-501CD4D41D9E}"/>
                  </a:ext>
                </a:extLst>
              </p:cNvPr>
              <p:cNvSpPr/>
              <p:nvPr/>
            </p:nvSpPr>
            <p:spPr>
              <a:xfrm>
                <a:off x="583216" y="473362"/>
                <a:ext cx="595423" cy="520611"/>
              </a:xfrm>
              <a:prstGeom prst="ellipse">
                <a:avLst/>
              </a:prstGeom>
              <a:solidFill>
                <a:srgbClr val="FFFF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6DCEBDB9-24E0-4121-AE0A-2F1F770B2D51}"/>
                  </a:ext>
                </a:extLst>
              </p:cNvPr>
              <p:cNvSpPr/>
              <p:nvPr/>
            </p:nvSpPr>
            <p:spPr>
              <a:xfrm rot="16200000">
                <a:off x="358996" y="544420"/>
                <a:ext cx="369332" cy="404802"/>
              </a:xfrm>
              <a:prstGeom prst="ellipse">
                <a:avLst/>
              </a:prstGeom>
              <a:solidFill>
                <a:srgbClr val="FF6D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557DDEF-85A7-4349-A76A-EC6D0F324F14}"/>
                  </a:ext>
                </a:extLst>
              </p:cNvPr>
              <p:cNvSpPr txBox="1"/>
              <p:nvPr/>
            </p:nvSpPr>
            <p:spPr>
              <a:xfrm>
                <a:off x="178092" y="96732"/>
                <a:ext cx="2008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  <a:latin typeface="Montserrat" panose="02000505000000020004" pitchFamily="2" charset="0"/>
                  </a:rPr>
                  <a:t>JVS </a:t>
                </a:r>
                <a:r>
                  <a:rPr lang="pt-BR" dirty="0" err="1">
                    <a:solidFill>
                      <a:schemeClr val="bg1"/>
                    </a:solidFill>
                    <a:latin typeface="Montserrat" panose="02000505000000020004" pitchFamily="2" charset="0"/>
                  </a:rPr>
                  <a:t>Group</a:t>
                </a:r>
                <a:endParaRPr lang="pt-BR" dirty="0">
                  <a:solidFill>
                    <a:schemeClr val="bg1"/>
                  </a:solidFill>
                  <a:latin typeface="Montserrat" panose="02000505000000020004" pitchFamily="2" charset="0"/>
                </a:endParaRPr>
              </a:p>
            </p:txBody>
          </p:sp>
        </p:grp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7395434A-C102-49C2-A008-56F402EC9453}"/>
              </a:ext>
            </a:extLst>
          </p:cNvPr>
          <p:cNvSpPr/>
          <p:nvPr/>
        </p:nvSpPr>
        <p:spPr>
          <a:xfrm>
            <a:off x="1983910" y="2132073"/>
            <a:ext cx="3258000" cy="2455401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5C382C1-9BD6-4EF5-AEB4-73A1C5B7E688}"/>
              </a:ext>
            </a:extLst>
          </p:cNvPr>
          <p:cNvSpPr/>
          <p:nvPr/>
        </p:nvSpPr>
        <p:spPr>
          <a:xfrm>
            <a:off x="1965910" y="844679"/>
            <a:ext cx="3199961" cy="990000"/>
          </a:xfrm>
          <a:prstGeom prst="roundRect">
            <a:avLst>
              <a:gd name="adj" fmla="val 6911"/>
            </a:avLst>
          </a:prstGeom>
          <a:solidFill>
            <a:srgbClr val="222B4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1262DFA-11E7-4734-AE7D-26C1978231CB}"/>
              </a:ext>
            </a:extLst>
          </p:cNvPr>
          <p:cNvSpPr/>
          <p:nvPr/>
        </p:nvSpPr>
        <p:spPr>
          <a:xfrm>
            <a:off x="5241910" y="831411"/>
            <a:ext cx="3337027" cy="990000"/>
          </a:xfrm>
          <a:prstGeom prst="roundRect">
            <a:avLst>
              <a:gd name="adj" fmla="val 6911"/>
            </a:avLst>
          </a:prstGeom>
          <a:solidFill>
            <a:srgbClr val="222B4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CE4AB21-AA84-47B6-9D36-78012BCBB990}"/>
              </a:ext>
            </a:extLst>
          </p:cNvPr>
          <p:cNvSpPr/>
          <p:nvPr/>
        </p:nvSpPr>
        <p:spPr>
          <a:xfrm>
            <a:off x="8698410" y="822308"/>
            <a:ext cx="3257999" cy="990000"/>
          </a:xfrm>
          <a:prstGeom prst="roundRect">
            <a:avLst>
              <a:gd name="adj" fmla="val 6911"/>
            </a:avLst>
          </a:prstGeom>
          <a:solidFill>
            <a:srgbClr val="222B4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7FA6596-CFB0-45A4-A676-375D209C162E}"/>
              </a:ext>
            </a:extLst>
          </p:cNvPr>
          <p:cNvSpPr/>
          <p:nvPr/>
        </p:nvSpPr>
        <p:spPr>
          <a:xfrm>
            <a:off x="1965910" y="857636"/>
            <a:ext cx="86663" cy="977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F153AB1C-8C2B-456F-902C-BF2E2CE9D1EB}"/>
              </a:ext>
            </a:extLst>
          </p:cNvPr>
          <p:cNvSpPr/>
          <p:nvPr/>
        </p:nvSpPr>
        <p:spPr>
          <a:xfrm>
            <a:off x="5233484" y="837889"/>
            <a:ext cx="86663" cy="977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2C1824B0-C5A4-4985-A797-F763F61EBD88}"/>
              </a:ext>
            </a:extLst>
          </p:cNvPr>
          <p:cNvSpPr/>
          <p:nvPr/>
        </p:nvSpPr>
        <p:spPr>
          <a:xfrm>
            <a:off x="8703672" y="822308"/>
            <a:ext cx="86663" cy="977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278DFBD-843D-4C7E-BEAB-BB0A798D0209}"/>
              </a:ext>
            </a:extLst>
          </p:cNvPr>
          <p:cNvSpPr/>
          <p:nvPr/>
        </p:nvSpPr>
        <p:spPr>
          <a:xfrm rot="5400000">
            <a:off x="3563154" y="534827"/>
            <a:ext cx="81221" cy="3275713"/>
          </a:xfrm>
          <a:prstGeom prst="rect">
            <a:avLst/>
          </a:prstGeom>
          <a:solidFill>
            <a:srgbClr val="FF6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54C7A13A-DB1F-41FD-8719-3B63EAABFDCB}"/>
              </a:ext>
            </a:extLst>
          </p:cNvPr>
          <p:cNvSpPr/>
          <p:nvPr/>
        </p:nvSpPr>
        <p:spPr>
          <a:xfrm rot="5400000">
            <a:off x="6909326" y="555890"/>
            <a:ext cx="81221" cy="3235555"/>
          </a:xfrm>
          <a:prstGeom prst="rect">
            <a:avLst/>
          </a:prstGeom>
          <a:solidFill>
            <a:srgbClr val="FFFF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2489347C-EE84-4C44-BA69-FF055157B2E1}"/>
              </a:ext>
            </a:extLst>
          </p:cNvPr>
          <p:cNvSpPr/>
          <p:nvPr/>
        </p:nvSpPr>
        <p:spPr>
          <a:xfrm rot="5400000">
            <a:off x="10269372" y="541844"/>
            <a:ext cx="81221" cy="3235555"/>
          </a:xfrm>
          <a:prstGeom prst="rect">
            <a:avLst/>
          </a:prstGeom>
          <a:solidFill>
            <a:srgbClr val="ADB9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B789F741-B776-4F9E-A5F2-54E4AA469238}"/>
              </a:ext>
            </a:extLst>
          </p:cNvPr>
          <p:cNvSpPr/>
          <p:nvPr/>
        </p:nvSpPr>
        <p:spPr>
          <a:xfrm rot="5400000">
            <a:off x="8584626" y="1476521"/>
            <a:ext cx="90664" cy="6595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88FF6C0A-71D7-4143-A401-0BB141EF4DCE}"/>
              </a:ext>
            </a:extLst>
          </p:cNvPr>
          <p:cNvSpPr/>
          <p:nvPr/>
        </p:nvSpPr>
        <p:spPr>
          <a:xfrm rot="5400000">
            <a:off x="3557736" y="3135767"/>
            <a:ext cx="109773" cy="3257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CC896411-A392-4A30-8D16-318572341A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6D9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370247" y="949489"/>
            <a:ext cx="768087" cy="768087"/>
          </a:xfrm>
          <a:prstGeom prst="rect">
            <a:avLst/>
          </a:prstGeom>
          <a:ln>
            <a:solidFill>
              <a:srgbClr val="FF6D9A"/>
            </a:solidFill>
          </a:ln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E3514B29-99A8-445B-AF17-A5B6B9E7594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293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697537" y="876332"/>
            <a:ext cx="914400" cy="914400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4DE3E6AF-2134-4095-8122-3979CC07D062}"/>
              </a:ext>
            </a:extLst>
          </p:cNvPr>
          <p:cNvSpPr txBox="1"/>
          <p:nvPr/>
        </p:nvSpPr>
        <p:spPr>
          <a:xfrm>
            <a:off x="5332157" y="780748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7" tooltip="https://commons.wikimedia.org/wiki/File:VisualEditor_-_Icon_-_Advanced.svg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8" tooltip="https://creativecommons.org/licenses/by-sa/3.0/"/>
              </a:rPr>
              <a:t>CC BY-SA</a:t>
            </a:r>
            <a:endParaRPr lang="pt-BR" sz="900"/>
          </a:p>
        </p:txBody>
      </p:sp>
      <p:pic>
        <p:nvPicPr>
          <p:cNvPr id="31" name="Gráfico 30" descr="Tendência descendente DPE">
            <a:extLst>
              <a:ext uri="{FF2B5EF4-FFF2-40B4-BE49-F238E27FC236}">
                <a16:creationId xmlns:a16="http://schemas.microsoft.com/office/drawing/2014/main" id="{4265DF12-17A3-4D96-915E-38BAB61CE8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89327" y="9050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11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Jheython Santana</dc:creator>
  <cp:lastModifiedBy>Jheython Santana</cp:lastModifiedBy>
  <cp:revision>1</cp:revision>
  <dcterms:created xsi:type="dcterms:W3CDTF">2020-08-04T22:11:29Z</dcterms:created>
  <dcterms:modified xsi:type="dcterms:W3CDTF">2020-08-04T22:11:47Z</dcterms:modified>
</cp:coreProperties>
</file>