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D"/>
    <a:srgbClr val="FF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quintino" userId="40cbc61c02823304" providerId="LiveId" clId="{DA3CF733-7EFF-4CB3-A33C-40FBF680AB72}"/>
    <pc:docChg chg="undo custSel modSld">
      <pc:chgData name="emanuel quintino" userId="40cbc61c02823304" providerId="LiveId" clId="{DA3CF733-7EFF-4CB3-A33C-40FBF680AB72}" dt="2024-01-17T01:44:44.550" v="333" actId="1037"/>
      <pc:docMkLst>
        <pc:docMk/>
      </pc:docMkLst>
      <pc:sldChg chg="delSp modSp mod">
        <pc:chgData name="emanuel quintino" userId="40cbc61c02823304" providerId="LiveId" clId="{DA3CF733-7EFF-4CB3-A33C-40FBF680AB72}" dt="2024-01-17T01:44:44.550" v="333" actId="1037"/>
        <pc:sldMkLst>
          <pc:docMk/>
          <pc:sldMk cId="4079212265" sldId="264"/>
        </pc:sldMkLst>
        <pc:spChg chg="mod">
          <ac:chgData name="emanuel quintino" userId="40cbc61c02823304" providerId="LiveId" clId="{DA3CF733-7EFF-4CB3-A33C-40FBF680AB72}" dt="2024-01-15T22:20:38.972" v="9" actId="14100"/>
          <ac:spMkLst>
            <pc:docMk/>
            <pc:sldMk cId="4079212265" sldId="264"/>
            <ac:spMk id="6" creationId="{80785D0F-E574-49B3-AE34-C35B952F4C06}"/>
          </ac:spMkLst>
        </pc:spChg>
        <pc:spChg chg="mod">
          <ac:chgData name="emanuel quintino" userId="40cbc61c02823304" providerId="LiveId" clId="{DA3CF733-7EFF-4CB3-A33C-40FBF680AB72}" dt="2024-01-17T01:33:10.983" v="218" actId="1035"/>
          <ac:spMkLst>
            <pc:docMk/>
            <pc:sldMk cId="4079212265" sldId="264"/>
            <ac:spMk id="9" creationId="{7395434A-C102-49C2-A008-56F402EC9453}"/>
          </ac:spMkLst>
        </pc:spChg>
        <pc:spChg chg="mod">
          <ac:chgData name="emanuel quintino" userId="40cbc61c02823304" providerId="LiveId" clId="{DA3CF733-7EFF-4CB3-A33C-40FBF680AB72}" dt="2024-01-17T01:29:33.697" v="165" actId="14100"/>
          <ac:spMkLst>
            <pc:docMk/>
            <pc:sldMk cId="4079212265" sldId="264"/>
            <ac:spMk id="10" creationId="{35C382C1-9BD6-4EF5-AEB4-73A1C5B7E688}"/>
          </ac:spMkLst>
        </pc:spChg>
        <pc:spChg chg="mod">
          <ac:chgData name="emanuel quintino" userId="40cbc61c02823304" providerId="LiveId" clId="{DA3CF733-7EFF-4CB3-A33C-40FBF680AB72}" dt="2024-01-15T22:15:56.525" v="3" actId="20577"/>
          <ac:spMkLst>
            <pc:docMk/>
            <pc:sldMk cId="4079212265" sldId="264"/>
            <ac:spMk id="11" creationId="{E557DDEF-85A7-4349-A76A-EC6D0F324F14}"/>
          </ac:spMkLst>
        </pc:spChg>
        <pc:spChg chg="mod">
          <ac:chgData name="emanuel quintino" userId="40cbc61c02823304" providerId="LiveId" clId="{DA3CF733-7EFF-4CB3-A33C-40FBF680AB72}" dt="2024-01-17T01:33:40.395" v="253" actId="1037"/>
          <ac:spMkLst>
            <pc:docMk/>
            <pc:sldMk cId="4079212265" sldId="264"/>
            <ac:spMk id="12" creationId="{0987A96A-DCCD-4261-AC95-5E4879947D19}"/>
          </ac:spMkLst>
        </pc:spChg>
        <pc:spChg chg="del">
          <ac:chgData name="emanuel quintino" userId="40cbc61c02823304" providerId="LiveId" clId="{DA3CF733-7EFF-4CB3-A33C-40FBF680AB72}" dt="2024-01-15T22:20:29.751" v="7" actId="478"/>
          <ac:spMkLst>
            <pc:docMk/>
            <pc:sldMk cId="4079212265" sldId="264"/>
            <ac:spMk id="14" creationId="{16D4625F-2E66-4AAE-BC85-D7F2EA49063C}"/>
          </ac:spMkLst>
        </pc:spChg>
        <pc:spChg chg="mod">
          <ac:chgData name="emanuel quintino" userId="40cbc61c02823304" providerId="LiveId" clId="{DA3CF733-7EFF-4CB3-A33C-40FBF680AB72}" dt="2024-01-17T01:33:10.983" v="218" actId="1035"/>
          <ac:spMkLst>
            <pc:docMk/>
            <pc:sldMk cId="4079212265" sldId="264"/>
            <ac:spMk id="16" creationId="{52EE9B57-7AA2-493A-9BD2-D8D5BDA5DA41}"/>
          </ac:spMkLst>
        </pc:spChg>
        <pc:spChg chg="mod">
          <ac:chgData name="emanuel quintino" userId="40cbc61c02823304" providerId="LiveId" clId="{DA3CF733-7EFF-4CB3-A33C-40FBF680AB72}" dt="2024-01-17T01:28:46.057" v="111" actId="14100"/>
          <ac:spMkLst>
            <pc:docMk/>
            <pc:sldMk cId="4079212265" sldId="264"/>
            <ac:spMk id="17" creationId="{81262DFA-11E7-4734-AE7D-26C1978231CB}"/>
          </ac:spMkLst>
        </pc:spChg>
        <pc:spChg chg="mod">
          <ac:chgData name="emanuel quintino" userId="40cbc61c02823304" providerId="LiveId" clId="{DA3CF733-7EFF-4CB3-A33C-40FBF680AB72}" dt="2024-01-17T01:26:40.628" v="57" actId="12789"/>
          <ac:spMkLst>
            <pc:docMk/>
            <pc:sldMk cId="4079212265" sldId="264"/>
            <ac:spMk id="18" creationId="{DCE4AB21-AA84-47B6-9D36-78012BCBB990}"/>
          </ac:spMkLst>
        </pc:spChg>
        <pc:spChg chg="mod">
          <ac:chgData name="emanuel quintino" userId="40cbc61c02823304" providerId="LiveId" clId="{DA3CF733-7EFF-4CB3-A33C-40FBF680AB72}" dt="2024-01-17T01:32:19.123" v="204" actId="14100"/>
          <ac:spMkLst>
            <pc:docMk/>
            <pc:sldMk cId="4079212265" sldId="264"/>
            <ac:spMk id="33" creationId="{D7FA6596-CFB0-45A4-A676-375D209C162E}"/>
          </ac:spMkLst>
        </pc:spChg>
        <pc:spChg chg="mod">
          <ac:chgData name="emanuel quintino" userId="40cbc61c02823304" providerId="LiveId" clId="{DA3CF733-7EFF-4CB3-A33C-40FBF680AB72}" dt="2024-01-17T01:32:49.415" v="208" actId="1038"/>
          <ac:spMkLst>
            <pc:docMk/>
            <pc:sldMk cId="4079212265" sldId="264"/>
            <ac:spMk id="34" creationId="{F153AB1C-8C2B-456F-902C-BF2E2CE9D1EB}"/>
          </ac:spMkLst>
        </pc:spChg>
        <pc:spChg chg="mod">
          <ac:chgData name="emanuel quintino" userId="40cbc61c02823304" providerId="LiveId" clId="{DA3CF733-7EFF-4CB3-A33C-40FBF680AB72}" dt="2024-01-17T01:32:36.118" v="207" actId="1035"/>
          <ac:spMkLst>
            <pc:docMk/>
            <pc:sldMk cId="4079212265" sldId="264"/>
            <ac:spMk id="38" creationId="{2C1824B0-C5A4-4985-A797-F763F61EBD88}"/>
          </ac:spMkLst>
        </pc:spChg>
        <pc:spChg chg="mod">
          <ac:chgData name="emanuel quintino" userId="40cbc61c02823304" providerId="LiveId" clId="{DA3CF733-7EFF-4CB3-A33C-40FBF680AB72}" dt="2024-01-17T01:42:01.885" v="308" actId="1037"/>
          <ac:spMkLst>
            <pc:docMk/>
            <pc:sldMk cId="4079212265" sldId="264"/>
            <ac:spMk id="40" creationId="{E278DFBD-843D-4C7E-BEAB-BB0A798D0209}"/>
          </ac:spMkLst>
        </pc:spChg>
        <pc:spChg chg="mod">
          <ac:chgData name="emanuel quintino" userId="40cbc61c02823304" providerId="LiveId" clId="{DA3CF733-7EFF-4CB3-A33C-40FBF680AB72}" dt="2024-01-17T01:36:36.506" v="300" actId="1038"/>
          <ac:spMkLst>
            <pc:docMk/>
            <pc:sldMk cId="4079212265" sldId="264"/>
            <ac:spMk id="42" creationId="{54C7A13A-DB1F-41FD-8719-3B63EAABFDCB}"/>
          </ac:spMkLst>
        </pc:spChg>
        <pc:spChg chg="mod">
          <ac:chgData name="emanuel quintino" userId="40cbc61c02823304" providerId="LiveId" clId="{DA3CF733-7EFF-4CB3-A33C-40FBF680AB72}" dt="2024-01-17T01:41:56.974" v="307" actId="1037"/>
          <ac:spMkLst>
            <pc:docMk/>
            <pc:sldMk cId="4079212265" sldId="264"/>
            <ac:spMk id="44" creationId="{2489347C-EE84-4C44-BA69-FF055157B2E1}"/>
          </ac:spMkLst>
        </pc:spChg>
        <pc:spChg chg="mod">
          <ac:chgData name="emanuel quintino" userId="40cbc61c02823304" providerId="LiveId" clId="{DA3CF733-7EFF-4CB3-A33C-40FBF680AB72}" dt="2024-01-17T01:44:44.550" v="333" actId="1037"/>
          <ac:spMkLst>
            <pc:docMk/>
            <pc:sldMk cId="4079212265" sldId="264"/>
            <ac:spMk id="46" creationId="{B789F741-B776-4F9E-A5F2-54E4AA469238}"/>
          </ac:spMkLst>
        </pc:spChg>
        <pc:spChg chg="del">
          <ac:chgData name="emanuel quintino" userId="40cbc61c02823304" providerId="LiveId" clId="{DA3CF733-7EFF-4CB3-A33C-40FBF680AB72}" dt="2024-01-15T22:20:31.827" v="8" actId="478"/>
          <ac:spMkLst>
            <pc:docMk/>
            <pc:sldMk cId="4079212265" sldId="264"/>
            <ac:spMk id="48" creationId="{88FF6C0A-71D7-4143-A401-0BB141EF4DCE}"/>
          </ac:spMkLst>
        </pc:spChg>
        <pc:grpChg chg="mod">
          <ac:chgData name="emanuel quintino" userId="40cbc61c02823304" providerId="LiveId" clId="{DA3CF733-7EFF-4CB3-A33C-40FBF680AB72}" dt="2024-01-15T22:16:08.545" v="6" actId="1076"/>
          <ac:grpSpMkLst>
            <pc:docMk/>
            <pc:sldMk cId="4079212265" sldId="264"/>
            <ac:grpSpMk id="26" creationId="{A543D911-ECF6-4F13-B12F-9F6412904B2C}"/>
          </ac:grpSpMkLst>
        </pc:grpChg>
        <pc:picChg chg="mod">
          <ac:chgData name="emanuel quintino" userId="40cbc61c02823304" providerId="LiveId" clId="{DA3CF733-7EFF-4CB3-A33C-40FBF680AB72}" dt="2024-01-17T01:28:53.755" v="120" actId="1038"/>
          <ac:picMkLst>
            <pc:docMk/>
            <pc:sldMk cId="4079212265" sldId="264"/>
            <ac:picMk id="19" creationId="{0AAA0976-45CD-42C2-8B55-5320DBD6B74F}"/>
          </ac:picMkLst>
        </pc:picChg>
        <pc:picChg chg="mod">
          <ac:chgData name="emanuel quintino" userId="40cbc61c02823304" providerId="LiveId" clId="{DA3CF733-7EFF-4CB3-A33C-40FBF680AB72}" dt="2024-01-17T01:29:15.020" v="157" actId="1037"/>
          <ac:picMkLst>
            <pc:docMk/>
            <pc:sldMk cId="4079212265" sldId="264"/>
            <ac:picMk id="21" creationId="{0F16CA1A-0A37-46DC-B6A9-93F42C679A9E}"/>
          </ac:picMkLst>
        </pc:picChg>
        <pc:picChg chg="mod">
          <ac:chgData name="emanuel quintino" userId="40cbc61c02823304" providerId="LiveId" clId="{DA3CF733-7EFF-4CB3-A33C-40FBF680AB72}" dt="2024-01-17T01:29:13.199" v="154" actId="1037"/>
          <ac:picMkLst>
            <pc:docMk/>
            <pc:sldMk cId="4079212265" sldId="264"/>
            <ac:picMk id="24" creationId="{7D654AA7-33EE-4234-85E9-B66DF27284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D6A9-AA6A-4F34-887D-56938622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E430B-C1E9-49A4-9C94-6D71F1CF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31C36-0B8B-4563-A238-32E19E9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CCA64-EDBF-48C1-B0F2-64F24F8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381BF-0218-400D-87BF-F81DE48B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0816-3C4C-43D5-B354-F505499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911238-AEDF-4468-A0F9-A823C427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390C6-13D9-47D7-88BB-477F2AF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B9734-C6A5-4DD8-8D2A-22722D5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30D6E-5B66-4C09-864A-35705A8B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51B73-4103-4057-B015-1BEC0E18F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53FDA6-D09F-4EFF-9F8E-DE2E88F9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4B385-5F7B-441A-99B5-959E044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389AB-A6A1-4E5F-B2F4-759A822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9B685-1B60-4693-AC71-49F046C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D69A-14C6-4884-BB82-EA351264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81FCE-617D-4FD4-83C1-93FFEAB8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48F98-95C9-4108-BDB9-45D3C15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BA80F-4629-4859-AF7D-EDC10E1A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95464-EA30-4016-947A-CC378FA5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5D621-E109-4A96-9ABD-8BC6D805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014EF6-8A98-460B-B033-CC8BEBB6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B511B-904D-4CFC-A262-BDF526E2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6315C-1CDC-4099-9EAB-2124A9EB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6495D-7945-4CB0-A83C-DB9A040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F4FCC-5773-486D-B4CD-A4079A1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5B28-83FB-4629-811C-E846F6AAE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981AF-DAC4-4786-82AA-453A428D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F7129-9889-42A2-ACED-0396BD6C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4BD7E-5FB0-4B2A-81C3-E415584B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2BAAF-CAEF-4BFD-8C6F-FF324C8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EECC-73DC-4151-953E-A700726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9B3C7-093B-4422-B886-7F8CFB53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4376F-37F1-474B-91CA-51BF2AE0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E7550-8B04-4CC9-920B-ADBFC0EE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2BEA9-FBB4-45F5-BCDF-8E97FAFDE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DF573-C534-4873-B976-9052BE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19828C-7E5E-4283-BD5A-8A7300F4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1BB95-A5D3-48B8-837B-B086A57A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D388-5543-43AF-91B1-6453D002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6BC9E-FD7D-46F6-99B4-794DBF1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38935E-AE9C-4477-957A-C663F26D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D9B033-9617-4DA2-8194-F7333DC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130F4D-8835-4DCF-91A5-3B4D80B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718E2D-A974-4CEA-9A07-7225804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A4FCF7-66DD-4BD9-AD85-7A6212E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D235-212D-4BBA-9EF5-53E0171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2FCC-D5A0-4A91-BE1F-34D4557C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D0BE-27BF-4504-8437-7FCF4B72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2984-286C-4BDC-9E6A-0032F320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55B91B-EFEA-4F4C-9C89-A0A8C50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2A35E-9CD6-43F9-B708-28B55891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BBB9B-C9CF-485B-8CEB-2DF6F22E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C975F8-B512-49A2-8B6D-47F5AB16D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96814-9467-4EF7-A2D0-0BF3BD70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615BF-49B7-4053-958E-43E68D9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C9AEA-E257-46FD-9821-4169519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9288D-B75D-41A3-8F06-0BE923BA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57BF6F-6651-4B5E-AD79-759B728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EE8D5-EB0E-4F31-9ADB-753F614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ADFB6-D162-4717-88C7-7C6E344DB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478C-F902-4FA1-9D59-6F779A5C6648}" type="datetimeFigureOut">
              <a:rPr lang="pt-BR" smtClean="0"/>
              <a:t>16/01/2024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BC9D5-B9B5-4C90-87F0-B5FBE9D9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19115-7180-44FE-91CB-D06649A4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B714D6E-1051-4A34-90E5-C34AA80A1FF4}"/>
              </a:ext>
            </a:extLst>
          </p:cNvPr>
          <p:cNvSpPr/>
          <p:nvPr/>
        </p:nvSpPr>
        <p:spPr>
          <a:xfrm>
            <a:off x="11849" y="3679"/>
            <a:ext cx="1858793" cy="6876000"/>
          </a:xfrm>
          <a:prstGeom prst="rect">
            <a:avLst/>
          </a:prstGeom>
          <a:solidFill>
            <a:srgbClr val="222B42"/>
          </a:solidFill>
          <a:ln>
            <a:solidFill>
              <a:srgbClr val="010B26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1983910" y="4719885"/>
            <a:ext cx="9972499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8689942" y="2043494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5341160" y="2043494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20979C-9C0B-42D3-8DC6-1511B2EE24CD}"/>
              </a:ext>
            </a:extLst>
          </p:cNvPr>
          <p:cNvSpPr/>
          <p:nvPr/>
        </p:nvSpPr>
        <p:spPr>
          <a:xfrm>
            <a:off x="1989716" y="38539"/>
            <a:ext cx="10127805" cy="6494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dirty="0">
                <a:solidFill>
                  <a:schemeClr val="bg1"/>
                </a:solidFill>
              </a:rPr>
              <a:t>Relatório de Vendas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543D911-ECF6-4F13-B12F-9F6412904B2C}"/>
              </a:ext>
            </a:extLst>
          </p:cNvPr>
          <p:cNvGrpSpPr/>
          <p:nvPr/>
        </p:nvGrpSpPr>
        <p:grpSpPr>
          <a:xfrm>
            <a:off x="205524" y="-113765"/>
            <a:ext cx="2008396" cy="897241"/>
            <a:chOff x="178092" y="96732"/>
            <a:chExt cx="2008396" cy="89724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437299B-1C11-4163-B01A-F9132CA7EFA9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5D6A5D-237C-48E5-91D4-0775E3163D66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480ABE7-C76F-4088-84DB-501CD4D41D9E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DCEBDB9-24E0-4121-AE0A-2F1F770B2D51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57DDEF-85A7-4349-A76A-EC6D0F324F14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395434A-C102-49C2-A008-56F402EC9453}"/>
              </a:ext>
            </a:extLst>
          </p:cNvPr>
          <p:cNvSpPr/>
          <p:nvPr/>
        </p:nvSpPr>
        <p:spPr>
          <a:xfrm>
            <a:off x="1983910" y="2043494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C382C1-9BD6-4EF5-AEB4-73A1C5B7E688}"/>
              </a:ext>
            </a:extLst>
          </p:cNvPr>
          <p:cNvSpPr/>
          <p:nvPr/>
        </p:nvSpPr>
        <p:spPr>
          <a:xfrm>
            <a:off x="2016710" y="833493"/>
            <a:ext cx="3224910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262DFA-11E7-4734-AE7D-26C1978231CB}"/>
              </a:ext>
            </a:extLst>
          </p:cNvPr>
          <p:cNvSpPr/>
          <p:nvPr/>
        </p:nvSpPr>
        <p:spPr>
          <a:xfrm>
            <a:off x="5339827" y="833493"/>
            <a:ext cx="3267807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E4AB21-AA84-47B6-9D36-78012BCBB990}"/>
              </a:ext>
            </a:extLst>
          </p:cNvPr>
          <p:cNvSpPr/>
          <p:nvPr/>
        </p:nvSpPr>
        <p:spPr>
          <a:xfrm>
            <a:off x="8698410" y="833493"/>
            <a:ext cx="3257999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FA6596-CFB0-45A4-A676-375D209C162E}"/>
              </a:ext>
            </a:extLst>
          </p:cNvPr>
          <p:cNvSpPr/>
          <p:nvPr/>
        </p:nvSpPr>
        <p:spPr>
          <a:xfrm>
            <a:off x="2011853" y="830038"/>
            <a:ext cx="86400" cy="1008000"/>
          </a:xfrm>
          <a:prstGeom prst="rect">
            <a:avLst/>
          </a:prstGeom>
          <a:solidFill>
            <a:srgbClr val="FF6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800080"/>
              </a:highlight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153AB1C-8C2B-456F-902C-BF2E2CE9D1EB}"/>
              </a:ext>
            </a:extLst>
          </p:cNvPr>
          <p:cNvSpPr/>
          <p:nvPr/>
        </p:nvSpPr>
        <p:spPr>
          <a:xfrm>
            <a:off x="5322385" y="832808"/>
            <a:ext cx="86663" cy="1008000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C1824B0-C5A4-4985-A797-F763F61EBD88}"/>
              </a:ext>
            </a:extLst>
          </p:cNvPr>
          <p:cNvSpPr/>
          <p:nvPr/>
        </p:nvSpPr>
        <p:spPr>
          <a:xfrm>
            <a:off x="8685892" y="831197"/>
            <a:ext cx="86663" cy="100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278DFBD-843D-4C7E-BEAB-BB0A798D0209}"/>
              </a:ext>
            </a:extLst>
          </p:cNvPr>
          <p:cNvSpPr/>
          <p:nvPr/>
        </p:nvSpPr>
        <p:spPr>
          <a:xfrm rot="5400000">
            <a:off x="3565577" y="492303"/>
            <a:ext cx="86400" cy="3222000"/>
          </a:xfrm>
          <a:prstGeom prst="rect">
            <a:avLst/>
          </a:prstGeom>
          <a:solidFill>
            <a:srgbClr val="FF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4C7A13A-DB1F-41FD-8719-3B63EAABFDCB}"/>
              </a:ext>
            </a:extLst>
          </p:cNvPr>
          <p:cNvSpPr/>
          <p:nvPr/>
        </p:nvSpPr>
        <p:spPr>
          <a:xfrm rot="5400000">
            <a:off x="6926215" y="489052"/>
            <a:ext cx="86400" cy="3222000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489347C-EE84-4C44-BA69-FF055157B2E1}"/>
              </a:ext>
            </a:extLst>
          </p:cNvPr>
          <p:cNvSpPr/>
          <p:nvPr/>
        </p:nvSpPr>
        <p:spPr>
          <a:xfrm rot="5400000">
            <a:off x="10268649" y="487708"/>
            <a:ext cx="86400" cy="3222000"/>
          </a:xfrm>
          <a:prstGeom prst="rect">
            <a:avLst/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89F741-B776-4F9E-A5F2-54E4AA469238}"/>
              </a:ext>
            </a:extLst>
          </p:cNvPr>
          <p:cNvSpPr/>
          <p:nvPr/>
        </p:nvSpPr>
        <p:spPr>
          <a:xfrm rot="5400000">
            <a:off x="6920302" y="-201211"/>
            <a:ext cx="86400" cy="9946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Carrinho">
            <a:extLst>
              <a:ext uri="{FF2B5EF4-FFF2-40B4-BE49-F238E27FC236}">
                <a16:creationId xmlns:a16="http://schemas.microsoft.com/office/drawing/2014/main" id="{0AAA0976-45CD-42C2-8B55-5320DBD6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10" y="860442"/>
            <a:ext cx="914400" cy="914400"/>
          </a:xfrm>
          <a:prstGeom prst="rect">
            <a:avLst/>
          </a:prstGeom>
        </p:spPr>
      </p:pic>
      <p:pic>
        <p:nvPicPr>
          <p:cNvPr id="21" name="Gráfico 20" descr="Moedas">
            <a:extLst>
              <a:ext uri="{FF2B5EF4-FFF2-40B4-BE49-F238E27FC236}">
                <a16:creationId xmlns:a16="http://schemas.microsoft.com/office/drawing/2014/main" id="{0F16CA1A-0A37-46DC-B6A9-93F42C679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658" y="870823"/>
            <a:ext cx="914400" cy="914400"/>
          </a:xfrm>
          <a:prstGeom prst="rect">
            <a:avLst/>
          </a:prstGeom>
        </p:spPr>
      </p:pic>
      <p:pic>
        <p:nvPicPr>
          <p:cNvPr id="24" name="Gráfico 23" descr="Rótulo">
            <a:extLst>
              <a:ext uri="{FF2B5EF4-FFF2-40B4-BE49-F238E27FC236}">
                <a16:creationId xmlns:a16="http://schemas.microsoft.com/office/drawing/2014/main" id="{7D654AA7-33EE-4234-85E9-B66DF2728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8009" y="897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0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2354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DABB31-6190-42BF-BAEA-73D2F53F2DCF}"/>
              </a:ext>
            </a:extLst>
          </p:cNvPr>
          <p:cNvSpPr/>
          <p:nvPr/>
        </p:nvSpPr>
        <p:spPr>
          <a:xfrm>
            <a:off x="5399709" y="2257825"/>
            <a:ext cx="3255941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ED0F55-EC65-4DB8-8500-F0CE81B4C971}"/>
              </a:ext>
            </a:extLst>
          </p:cNvPr>
          <p:cNvSpPr/>
          <p:nvPr/>
        </p:nvSpPr>
        <p:spPr>
          <a:xfrm>
            <a:off x="8786284" y="2257825"/>
            <a:ext cx="312427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74EF3E-A671-465E-9654-97CA21371FA5}"/>
              </a:ext>
            </a:extLst>
          </p:cNvPr>
          <p:cNvSpPr/>
          <p:nvPr/>
        </p:nvSpPr>
        <p:spPr>
          <a:xfrm>
            <a:off x="2320086" y="2250424"/>
            <a:ext cx="2973648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7C4464-E0A4-471D-AA89-20FCC2DE6843}"/>
              </a:ext>
            </a:extLst>
          </p:cNvPr>
          <p:cNvSpPr/>
          <p:nvPr/>
        </p:nvSpPr>
        <p:spPr>
          <a:xfrm>
            <a:off x="2266769" y="4628612"/>
            <a:ext cx="967359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C9F412-B771-4D1A-A782-00965665B24E}"/>
              </a:ext>
            </a:extLst>
          </p:cNvPr>
          <p:cNvSpPr/>
          <p:nvPr/>
        </p:nvSpPr>
        <p:spPr>
          <a:xfrm>
            <a:off x="2266769" y="984073"/>
            <a:ext cx="2973648" cy="113866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D5153E-D2E1-4714-8F53-2CA217A244F4}"/>
              </a:ext>
            </a:extLst>
          </p:cNvPr>
          <p:cNvSpPr/>
          <p:nvPr/>
        </p:nvSpPr>
        <p:spPr>
          <a:xfrm>
            <a:off x="5362382" y="954865"/>
            <a:ext cx="3293268" cy="143074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A21F2C-6BD9-4084-A960-0B1CB3D28A35}"/>
              </a:ext>
            </a:extLst>
          </p:cNvPr>
          <p:cNvSpPr/>
          <p:nvPr/>
        </p:nvSpPr>
        <p:spPr>
          <a:xfrm>
            <a:off x="8719746" y="980536"/>
            <a:ext cx="3406451" cy="117403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A1AD15-E4CE-46F1-97DC-6282FA579744}"/>
              </a:ext>
            </a:extLst>
          </p:cNvPr>
          <p:cNvSpPr/>
          <p:nvPr/>
        </p:nvSpPr>
        <p:spPr>
          <a:xfrm rot="5400000">
            <a:off x="-3358583" y="3311412"/>
            <a:ext cx="6858002" cy="235177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F0BB81C-DF97-4985-B5A1-84DF896C8AAF}"/>
              </a:ext>
            </a:extLst>
          </p:cNvPr>
          <p:cNvGrpSpPr/>
          <p:nvPr/>
        </p:nvGrpSpPr>
        <p:grpSpPr>
          <a:xfrm>
            <a:off x="421446" y="206431"/>
            <a:ext cx="2008396" cy="897241"/>
            <a:chOff x="178092" y="96732"/>
            <a:chExt cx="2008396" cy="89724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1D138CB-74DA-4CC3-A1E1-ED9E71A4BAF0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84FC6E1C-8A40-4D20-9C33-226E02F8DB71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EBFADCA4-BEDE-4AE0-A2BF-CF727495653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680646C-4E4B-469B-996F-A5CD96E9EED6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E465730-96EA-4A55-8697-62181E1D36AD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rgbClr val="222B42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275045" y="4329404"/>
            <a:ext cx="8556171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1731" y="3079102"/>
            <a:ext cx="2929812" cy="1110343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58E236-1581-4855-B25B-DC201A51CBE1}"/>
              </a:ext>
            </a:extLst>
          </p:cNvPr>
          <p:cNvSpPr/>
          <p:nvPr/>
        </p:nvSpPr>
        <p:spPr>
          <a:xfrm>
            <a:off x="161731" y="1977679"/>
            <a:ext cx="2929812" cy="102092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84368" y="1977679"/>
            <a:ext cx="3946848" cy="221176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1731" y="4329403"/>
            <a:ext cx="2929812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275045" y="1977680"/>
            <a:ext cx="4525347" cy="221176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518263" y="4694013"/>
            <a:ext cx="8312954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2232" y="3615945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98674" y="1551926"/>
            <a:ext cx="3932542" cy="30096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2231" y="4709970"/>
            <a:ext cx="3218559" cy="1936128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518263" y="2589110"/>
            <a:ext cx="4294569" cy="197249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C4EB9F-2A9A-4EF8-9DC4-928DB0DE92D0}"/>
              </a:ext>
            </a:extLst>
          </p:cNvPr>
          <p:cNvSpPr/>
          <p:nvPr/>
        </p:nvSpPr>
        <p:spPr>
          <a:xfrm>
            <a:off x="162232" y="2589110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93BE8F-59CE-4165-A960-29CD88E9B9DD}"/>
              </a:ext>
            </a:extLst>
          </p:cNvPr>
          <p:cNvSpPr/>
          <p:nvPr/>
        </p:nvSpPr>
        <p:spPr>
          <a:xfrm>
            <a:off x="162232" y="1551927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A291804-9F8F-4EB1-8D79-FBDF67778B69}"/>
              </a:ext>
            </a:extLst>
          </p:cNvPr>
          <p:cNvSpPr/>
          <p:nvPr/>
        </p:nvSpPr>
        <p:spPr>
          <a:xfrm>
            <a:off x="3518263" y="1551926"/>
            <a:ext cx="4288766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1AA056B-4AA3-4061-A832-AFEC3C75B0F1}"/>
              </a:ext>
            </a:extLst>
          </p:cNvPr>
          <p:cNvGrpSpPr/>
          <p:nvPr/>
        </p:nvGrpSpPr>
        <p:grpSpPr>
          <a:xfrm>
            <a:off x="178092" y="96732"/>
            <a:ext cx="2008396" cy="897241"/>
            <a:chOff x="178092" y="96732"/>
            <a:chExt cx="2008396" cy="897241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731CD0A-3DCA-4271-ABE0-6CD0AE13501A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1C58B6C-FD7F-40E7-BC5B-6A7B2F602348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18A92EA-8594-413C-888B-C1D73AA5014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FB8E743-D7FA-4473-9FD7-D252973BFFA8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29F86BF-47DE-404D-8C7F-F7D47980FFC7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61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Jheython Santana</dc:creator>
  <cp:lastModifiedBy>emanuel quintino</cp:lastModifiedBy>
  <cp:revision>1</cp:revision>
  <dcterms:created xsi:type="dcterms:W3CDTF">2020-08-03T21:25:21Z</dcterms:created>
  <dcterms:modified xsi:type="dcterms:W3CDTF">2024-01-17T01:44:50Z</dcterms:modified>
</cp:coreProperties>
</file>