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9" r:id="rId4"/>
    <p:sldId id="258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D"/>
    <a:srgbClr val="FF6D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quintino" userId="40cbc61c02823304" providerId="LiveId" clId="{DA3CF733-7EFF-4CB3-A33C-40FBF680AB72}"/>
    <pc:docChg chg="undo custSel modSld">
      <pc:chgData name="emanuel quintino" userId="40cbc61c02823304" providerId="LiveId" clId="{DA3CF733-7EFF-4CB3-A33C-40FBF680AB72}" dt="2024-01-15T22:25:14.436" v="40" actId="207"/>
      <pc:docMkLst>
        <pc:docMk/>
      </pc:docMkLst>
      <pc:sldChg chg="delSp modSp mod">
        <pc:chgData name="emanuel quintino" userId="40cbc61c02823304" providerId="LiveId" clId="{DA3CF733-7EFF-4CB3-A33C-40FBF680AB72}" dt="2024-01-15T22:25:14.436" v="40" actId="207"/>
        <pc:sldMkLst>
          <pc:docMk/>
          <pc:sldMk cId="4079212265" sldId="264"/>
        </pc:sldMkLst>
        <pc:spChg chg="mod">
          <ac:chgData name="emanuel quintino" userId="40cbc61c02823304" providerId="LiveId" clId="{DA3CF733-7EFF-4CB3-A33C-40FBF680AB72}" dt="2024-01-15T22:20:38.972" v="9" actId="14100"/>
          <ac:spMkLst>
            <pc:docMk/>
            <pc:sldMk cId="4079212265" sldId="264"/>
            <ac:spMk id="6" creationId="{80785D0F-E574-49B3-AE34-C35B952F4C06}"/>
          </ac:spMkLst>
        </pc:spChg>
        <pc:spChg chg="mod">
          <ac:chgData name="emanuel quintino" userId="40cbc61c02823304" providerId="LiveId" clId="{DA3CF733-7EFF-4CB3-A33C-40FBF680AB72}" dt="2024-01-15T22:15:56.525" v="3" actId="20577"/>
          <ac:spMkLst>
            <pc:docMk/>
            <pc:sldMk cId="4079212265" sldId="264"/>
            <ac:spMk id="11" creationId="{E557DDEF-85A7-4349-A76A-EC6D0F324F14}"/>
          </ac:spMkLst>
        </pc:spChg>
        <pc:spChg chg="del">
          <ac:chgData name="emanuel quintino" userId="40cbc61c02823304" providerId="LiveId" clId="{DA3CF733-7EFF-4CB3-A33C-40FBF680AB72}" dt="2024-01-15T22:20:29.751" v="7" actId="478"/>
          <ac:spMkLst>
            <pc:docMk/>
            <pc:sldMk cId="4079212265" sldId="264"/>
            <ac:spMk id="14" creationId="{16D4625F-2E66-4AAE-BC85-D7F2EA49063C}"/>
          </ac:spMkLst>
        </pc:spChg>
        <pc:spChg chg="mod">
          <ac:chgData name="emanuel quintino" userId="40cbc61c02823304" providerId="LiveId" clId="{DA3CF733-7EFF-4CB3-A33C-40FBF680AB72}" dt="2024-01-15T22:24:58.225" v="39" actId="207"/>
          <ac:spMkLst>
            <pc:docMk/>
            <pc:sldMk cId="4079212265" sldId="264"/>
            <ac:spMk id="33" creationId="{D7FA6596-CFB0-45A4-A676-375D209C162E}"/>
          </ac:spMkLst>
        </pc:spChg>
        <pc:spChg chg="mod">
          <ac:chgData name="emanuel quintino" userId="40cbc61c02823304" providerId="LiveId" clId="{DA3CF733-7EFF-4CB3-A33C-40FBF680AB72}" dt="2024-01-15T22:25:14.436" v="40" actId="207"/>
          <ac:spMkLst>
            <pc:docMk/>
            <pc:sldMk cId="4079212265" sldId="264"/>
            <ac:spMk id="34" creationId="{F153AB1C-8C2B-456F-902C-BF2E2CE9D1EB}"/>
          </ac:spMkLst>
        </pc:spChg>
        <pc:spChg chg="mod">
          <ac:chgData name="emanuel quintino" userId="40cbc61c02823304" providerId="LiveId" clId="{DA3CF733-7EFF-4CB3-A33C-40FBF680AB72}" dt="2024-01-15T22:21:18.404" v="34" actId="14100"/>
          <ac:spMkLst>
            <pc:docMk/>
            <pc:sldMk cId="4079212265" sldId="264"/>
            <ac:spMk id="46" creationId="{B789F741-B776-4F9E-A5F2-54E4AA469238}"/>
          </ac:spMkLst>
        </pc:spChg>
        <pc:spChg chg="del">
          <ac:chgData name="emanuel quintino" userId="40cbc61c02823304" providerId="LiveId" clId="{DA3CF733-7EFF-4CB3-A33C-40FBF680AB72}" dt="2024-01-15T22:20:31.827" v="8" actId="478"/>
          <ac:spMkLst>
            <pc:docMk/>
            <pc:sldMk cId="4079212265" sldId="264"/>
            <ac:spMk id="48" creationId="{88FF6C0A-71D7-4143-A401-0BB141EF4DCE}"/>
          </ac:spMkLst>
        </pc:spChg>
        <pc:grpChg chg="mod">
          <ac:chgData name="emanuel quintino" userId="40cbc61c02823304" providerId="LiveId" clId="{DA3CF733-7EFF-4CB3-A33C-40FBF680AB72}" dt="2024-01-15T22:16:08.545" v="6" actId="1076"/>
          <ac:grpSpMkLst>
            <pc:docMk/>
            <pc:sldMk cId="4079212265" sldId="264"/>
            <ac:grpSpMk id="26" creationId="{A543D911-ECF6-4F13-B12F-9F6412904B2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BD6A9-AA6A-4F34-887D-56938622B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3E430B-C1E9-49A4-9C94-6D71F1CFE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A31C36-0B8B-4563-A238-32E19E95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CCA64-EDBF-48C1-B0F2-64F24F84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381BF-0218-400D-87BF-F81DE48B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99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90816-3C4C-43D5-B354-F5054997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911238-AEDF-4468-A0F9-A823C4272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1390C6-13D9-47D7-88BB-477F2AF0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8B9734-C6A5-4DD8-8D2A-22722D55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30D6E-5B66-4C09-864A-35705A8B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16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F51B73-4103-4057-B015-1BEC0E18F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53FDA6-D09F-4EFF-9F8E-DE2E88F94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A4B385-5F7B-441A-99B5-959E0446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A389AB-A6A1-4E5F-B2F4-759A822E1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39B685-1B60-4693-AC71-49F046C2C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23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4D69A-14C6-4884-BB82-EA351264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C81FCE-617D-4FD4-83C1-93FFEAB8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48F98-95C9-4108-BDB9-45D3C1565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8BA80F-4629-4859-AF7D-EDC10E1A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F95464-EA30-4016-947A-CC378FA5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52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5D621-E109-4A96-9ABD-8BC6D805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014EF6-8A98-460B-B033-CC8BEBB65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9B511B-904D-4CFC-A262-BDF526E2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6315C-1CDC-4099-9EAB-2124A9EB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E6495D-7945-4CB0-A83C-DB9A0404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56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F4FCC-5773-486D-B4CD-A4079A16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D5B28-83FB-4629-811C-E846F6AAE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9981AF-DAC4-4786-82AA-453A428DD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0F7129-9889-42A2-ACED-0396BD6C8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24BD7E-5FB0-4B2A-81C3-E415584B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22BAAF-CAEF-4BFD-8C6F-FF324C83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7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6EECC-73DC-4151-953E-A700726E2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99B3C7-093B-4422-B886-7F8CFB53F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14376F-37F1-474B-91CA-51BF2AE02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0E7550-8B04-4CC9-920B-ADBFC0EE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22BEA9-FBB4-45F5-BCDF-8E97FAFDE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8DF573-C534-4873-B976-9052BE17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A19828C-7E5E-4283-BD5A-8A7300F4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081BB95-A5D3-48B8-837B-B086A57A8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5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FD388-5543-43AF-91B1-6453D002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36BC9E-FD7D-46F6-99B4-794DBF10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38935E-AE9C-4477-957A-C663F26D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BD9B033-9617-4DA2-8194-F7333DC3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8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130F4D-8835-4DCF-91A5-3B4D80BA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0718E2D-A974-4CEA-9A07-72258049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A4FCF7-66DD-4BD9-AD85-7A6212E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8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6D235-212D-4BBA-9EF5-53E0171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D32FCC-D5A0-4A91-BE1F-34D4557C0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1D0BE-27BF-4504-8437-7FCF4B72D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2984-286C-4BDC-9E6A-0032F320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55B91B-EFEA-4F4C-9C89-A0A8C50E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B2A35E-9CD6-43F9-B708-28B55891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90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BBB9B-C9CF-485B-8CEB-2DF6F22E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C975F8-B512-49A2-8B6D-47F5AB16D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096814-9467-4EF7-A2D0-0BF3BD70C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2615BF-49B7-4053-958E-43E68D926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478C-F902-4FA1-9D59-6F779A5C6648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CC9AEA-E257-46FD-9821-41695194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E9288D-B75D-41A3-8F06-0BE923BA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20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57BF6F-6651-4B5E-AD79-759B7286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CEE8D5-EB0E-4F31-9ADB-753F6149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BADFB6-D162-4717-88C7-7C6E344DB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8478C-F902-4FA1-9D59-6F779A5C6648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9BC9D5-B9B5-4C90-87F0-B5FBE9D92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719115-7180-44FE-91CB-D06649A47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0D63-A7A2-4DE9-8DBE-87A0D8C27D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76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B714D6E-1051-4A34-90E5-C34AA80A1FF4}"/>
              </a:ext>
            </a:extLst>
          </p:cNvPr>
          <p:cNvSpPr/>
          <p:nvPr/>
        </p:nvSpPr>
        <p:spPr>
          <a:xfrm>
            <a:off x="11849" y="3679"/>
            <a:ext cx="1858793" cy="6876000"/>
          </a:xfrm>
          <a:prstGeom prst="rect">
            <a:avLst/>
          </a:prstGeom>
          <a:solidFill>
            <a:srgbClr val="222B42"/>
          </a:solidFill>
          <a:ln>
            <a:solidFill>
              <a:srgbClr val="010B26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1983910" y="4719885"/>
            <a:ext cx="9972499" cy="196804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8698409" y="2105642"/>
            <a:ext cx="3258000" cy="245540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5320937" y="2121050"/>
            <a:ext cx="3258000" cy="245540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B20979C-9C0B-42D3-8DC6-1511B2EE24CD}"/>
              </a:ext>
            </a:extLst>
          </p:cNvPr>
          <p:cNvSpPr/>
          <p:nvPr/>
        </p:nvSpPr>
        <p:spPr>
          <a:xfrm>
            <a:off x="1989716" y="38539"/>
            <a:ext cx="10127805" cy="6494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dirty="0">
                <a:solidFill>
                  <a:schemeClr val="bg1"/>
                </a:solidFill>
              </a:rPr>
              <a:t>Relatório de Vendas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543D911-ECF6-4F13-B12F-9F6412904B2C}"/>
              </a:ext>
            </a:extLst>
          </p:cNvPr>
          <p:cNvGrpSpPr/>
          <p:nvPr/>
        </p:nvGrpSpPr>
        <p:grpSpPr>
          <a:xfrm>
            <a:off x="205524" y="-113765"/>
            <a:ext cx="2008396" cy="897241"/>
            <a:chOff x="178092" y="96732"/>
            <a:chExt cx="2008396" cy="897241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437299B-1C11-4163-B01A-F9132CA7EFA9}"/>
                </a:ext>
              </a:extLst>
            </p:cNvPr>
            <p:cNvSpPr/>
            <p:nvPr/>
          </p:nvSpPr>
          <p:spPr>
            <a:xfrm>
              <a:off x="1023084" y="549001"/>
              <a:ext cx="398454" cy="369332"/>
            </a:xfrm>
            <a:prstGeom prst="ellipse">
              <a:avLst/>
            </a:prstGeom>
            <a:solidFill>
              <a:srgbClr val="ADB9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CA5D6A5D-237C-48E5-91D4-0775E3163D66}"/>
                </a:ext>
              </a:extLst>
            </p:cNvPr>
            <p:cNvGrpSpPr/>
            <p:nvPr/>
          </p:nvGrpSpPr>
          <p:grpSpPr>
            <a:xfrm>
              <a:off x="178092" y="96732"/>
              <a:ext cx="2008396" cy="897241"/>
              <a:chOff x="178092" y="96732"/>
              <a:chExt cx="2008396" cy="897241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8480ABE7-C76F-4088-84DB-501CD4D41D9E}"/>
                  </a:ext>
                </a:extLst>
              </p:cNvPr>
              <p:cNvSpPr/>
              <p:nvPr/>
            </p:nvSpPr>
            <p:spPr>
              <a:xfrm>
                <a:off x="583216" y="473362"/>
                <a:ext cx="595423" cy="520611"/>
              </a:xfrm>
              <a:prstGeom prst="ellipse">
                <a:avLst/>
              </a:prstGeom>
              <a:solidFill>
                <a:srgbClr val="FFFF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6DCEBDB9-24E0-4121-AE0A-2F1F770B2D51}"/>
                  </a:ext>
                </a:extLst>
              </p:cNvPr>
              <p:cNvSpPr/>
              <p:nvPr/>
            </p:nvSpPr>
            <p:spPr>
              <a:xfrm rot="16200000">
                <a:off x="358996" y="544420"/>
                <a:ext cx="369332" cy="404802"/>
              </a:xfrm>
              <a:prstGeom prst="ellipse">
                <a:avLst/>
              </a:prstGeom>
              <a:solidFill>
                <a:srgbClr val="FF6D9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E557DDEF-85A7-4349-A76A-EC6D0F324F14}"/>
                  </a:ext>
                </a:extLst>
              </p:cNvPr>
              <p:cNvSpPr txBox="1"/>
              <p:nvPr/>
            </p:nvSpPr>
            <p:spPr>
              <a:xfrm>
                <a:off x="178092" y="96732"/>
                <a:ext cx="2008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dirty="0">
                  <a:solidFill>
                    <a:schemeClr val="bg1"/>
                  </a:solidFill>
                  <a:latin typeface="Montserrat" panose="02000505000000020004" pitchFamily="2" charset="0"/>
                </a:endParaRPr>
              </a:p>
            </p:txBody>
          </p:sp>
        </p:grp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7395434A-C102-49C2-A008-56F402EC9453}"/>
              </a:ext>
            </a:extLst>
          </p:cNvPr>
          <p:cNvSpPr/>
          <p:nvPr/>
        </p:nvSpPr>
        <p:spPr>
          <a:xfrm>
            <a:off x="1983910" y="2132073"/>
            <a:ext cx="3258000" cy="245540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5C382C1-9BD6-4EF5-AEB4-73A1C5B7E688}"/>
              </a:ext>
            </a:extLst>
          </p:cNvPr>
          <p:cNvSpPr/>
          <p:nvPr/>
        </p:nvSpPr>
        <p:spPr>
          <a:xfrm>
            <a:off x="1965910" y="844679"/>
            <a:ext cx="3199961" cy="990000"/>
          </a:xfrm>
          <a:prstGeom prst="roundRect">
            <a:avLst>
              <a:gd name="adj" fmla="val 6911"/>
            </a:avLst>
          </a:prstGeom>
          <a:solidFill>
            <a:srgbClr val="222B4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81262DFA-11E7-4734-AE7D-26C1978231CB}"/>
              </a:ext>
            </a:extLst>
          </p:cNvPr>
          <p:cNvSpPr/>
          <p:nvPr/>
        </p:nvSpPr>
        <p:spPr>
          <a:xfrm>
            <a:off x="5241910" y="831411"/>
            <a:ext cx="3337027" cy="990000"/>
          </a:xfrm>
          <a:prstGeom prst="roundRect">
            <a:avLst>
              <a:gd name="adj" fmla="val 6911"/>
            </a:avLst>
          </a:prstGeom>
          <a:solidFill>
            <a:srgbClr val="222B4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CE4AB21-AA84-47B6-9D36-78012BCBB990}"/>
              </a:ext>
            </a:extLst>
          </p:cNvPr>
          <p:cNvSpPr/>
          <p:nvPr/>
        </p:nvSpPr>
        <p:spPr>
          <a:xfrm>
            <a:off x="8698410" y="822308"/>
            <a:ext cx="3257999" cy="990000"/>
          </a:xfrm>
          <a:prstGeom prst="roundRect">
            <a:avLst>
              <a:gd name="adj" fmla="val 6911"/>
            </a:avLst>
          </a:prstGeom>
          <a:solidFill>
            <a:srgbClr val="222B4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D7FA6596-CFB0-45A4-A676-375D209C162E}"/>
              </a:ext>
            </a:extLst>
          </p:cNvPr>
          <p:cNvSpPr/>
          <p:nvPr/>
        </p:nvSpPr>
        <p:spPr>
          <a:xfrm>
            <a:off x="1965910" y="857636"/>
            <a:ext cx="86663" cy="977043"/>
          </a:xfrm>
          <a:prstGeom prst="rect">
            <a:avLst/>
          </a:prstGeom>
          <a:solidFill>
            <a:srgbClr val="FF6D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800080"/>
              </a:highlight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153AB1C-8C2B-456F-902C-BF2E2CE9D1EB}"/>
              </a:ext>
            </a:extLst>
          </p:cNvPr>
          <p:cNvSpPr/>
          <p:nvPr/>
        </p:nvSpPr>
        <p:spPr>
          <a:xfrm>
            <a:off x="5233484" y="837889"/>
            <a:ext cx="86663" cy="977043"/>
          </a:xfrm>
          <a:prstGeom prst="rect">
            <a:avLst/>
          </a:prstGeom>
          <a:solidFill>
            <a:srgbClr val="FFFF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C1824B0-C5A4-4985-A797-F763F61EBD88}"/>
              </a:ext>
            </a:extLst>
          </p:cNvPr>
          <p:cNvSpPr/>
          <p:nvPr/>
        </p:nvSpPr>
        <p:spPr>
          <a:xfrm>
            <a:off x="8703672" y="822308"/>
            <a:ext cx="86663" cy="9770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278DFBD-843D-4C7E-BEAB-BB0A798D0209}"/>
              </a:ext>
            </a:extLst>
          </p:cNvPr>
          <p:cNvSpPr/>
          <p:nvPr/>
        </p:nvSpPr>
        <p:spPr>
          <a:xfrm rot="5400000">
            <a:off x="3563154" y="534827"/>
            <a:ext cx="81221" cy="3275713"/>
          </a:xfrm>
          <a:prstGeom prst="rect">
            <a:avLst/>
          </a:prstGeom>
          <a:solidFill>
            <a:srgbClr val="FF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4C7A13A-DB1F-41FD-8719-3B63EAABFDCB}"/>
              </a:ext>
            </a:extLst>
          </p:cNvPr>
          <p:cNvSpPr/>
          <p:nvPr/>
        </p:nvSpPr>
        <p:spPr>
          <a:xfrm rot="5400000">
            <a:off x="6909326" y="555890"/>
            <a:ext cx="81221" cy="3235555"/>
          </a:xfrm>
          <a:prstGeom prst="rect">
            <a:avLst/>
          </a:prstGeom>
          <a:solidFill>
            <a:srgbClr val="FFFF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489347C-EE84-4C44-BA69-FF055157B2E1}"/>
              </a:ext>
            </a:extLst>
          </p:cNvPr>
          <p:cNvSpPr/>
          <p:nvPr/>
        </p:nvSpPr>
        <p:spPr>
          <a:xfrm rot="5400000">
            <a:off x="10269372" y="541844"/>
            <a:ext cx="81221" cy="3235555"/>
          </a:xfrm>
          <a:prstGeom prst="rect">
            <a:avLst/>
          </a:prstGeom>
          <a:solidFill>
            <a:srgbClr val="ADB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B789F741-B776-4F9E-A5F2-54E4AA469238}"/>
              </a:ext>
            </a:extLst>
          </p:cNvPr>
          <p:cNvSpPr/>
          <p:nvPr/>
        </p:nvSpPr>
        <p:spPr>
          <a:xfrm rot="5400000">
            <a:off x="6900898" y="-216649"/>
            <a:ext cx="81222" cy="9972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áfico 18" descr="Carrinho">
            <a:extLst>
              <a:ext uri="{FF2B5EF4-FFF2-40B4-BE49-F238E27FC236}">
                <a16:creationId xmlns:a16="http://schemas.microsoft.com/office/drawing/2014/main" id="{0AAA0976-45CD-42C2-8B55-5320DBD6B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18010" y="866792"/>
            <a:ext cx="914400" cy="914400"/>
          </a:xfrm>
          <a:prstGeom prst="rect">
            <a:avLst/>
          </a:prstGeom>
        </p:spPr>
      </p:pic>
      <p:pic>
        <p:nvPicPr>
          <p:cNvPr id="21" name="Gráfico 20" descr="Moedas">
            <a:extLst>
              <a:ext uri="{FF2B5EF4-FFF2-40B4-BE49-F238E27FC236}">
                <a16:creationId xmlns:a16="http://schemas.microsoft.com/office/drawing/2014/main" id="{0F16CA1A-0A37-46DC-B6A9-93F42C679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9808" y="889873"/>
            <a:ext cx="914400" cy="914400"/>
          </a:xfrm>
          <a:prstGeom prst="rect">
            <a:avLst/>
          </a:prstGeom>
        </p:spPr>
      </p:pic>
      <p:pic>
        <p:nvPicPr>
          <p:cNvPr id="24" name="Gráfico 23" descr="Rótulo">
            <a:extLst>
              <a:ext uri="{FF2B5EF4-FFF2-40B4-BE49-F238E27FC236}">
                <a16:creationId xmlns:a16="http://schemas.microsoft.com/office/drawing/2014/main" id="{7D654AA7-33EE-4234-85E9-B66DF2728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08009" y="8979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1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E1523871-278C-404D-9EBE-2EFC02587751}"/>
              </a:ext>
            </a:extLst>
          </p:cNvPr>
          <p:cNvSpPr/>
          <p:nvPr/>
        </p:nvSpPr>
        <p:spPr>
          <a:xfrm>
            <a:off x="-1" y="0"/>
            <a:ext cx="21571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2320086" y="4636013"/>
            <a:ext cx="9620275" cy="202604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5412038" y="2282207"/>
            <a:ext cx="3255942" cy="21260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2290502" y="2282208"/>
            <a:ext cx="3003233" cy="2126075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40ACFDD-A6EB-44E2-90D8-531FCC51FD89}"/>
              </a:ext>
            </a:extLst>
          </p:cNvPr>
          <p:cNvSpPr/>
          <p:nvPr/>
        </p:nvSpPr>
        <p:spPr>
          <a:xfrm>
            <a:off x="2290502" y="998109"/>
            <a:ext cx="2926182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F170D99-D00D-4BC7-A9D0-B3D61E760C38}"/>
              </a:ext>
            </a:extLst>
          </p:cNvPr>
          <p:cNvSpPr/>
          <p:nvPr/>
        </p:nvSpPr>
        <p:spPr>
          <a:xfrm>
            <a:off x="5362382" y="998109"/>
            <a:ext cx="3305598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4A21134-D1DC-4DDF-BC10-D2A971890D77}"/>
              </a:ext>
            </a:extLst>
          </p:cNvPr>
          <p:cNvSpPr/>
          <p:nvPr/>
        </p:nvSpPr>
        <p:spPr>
          <a:xfrm>
            <a:off x="8744290" y="998109"/>
            <a:ext cx="3305598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157FAFB-F88E-43F9-A177-6FA3C8EEF96E}"/>
              </a:ext>
            </a:extLst>
          </p:cNvPr>
          <p:cNvSpPr/>
          <p:nvPr/>
        </p:nvSpPr>
        <p:spPr>
          <a:xfrm>
            <a:off x="8792402" y="2282207"/>
            <a:ext cx="3147959" cy="21260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400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>
            <a:extLst>
              <a:ext uri="{FF2B5EF4-FFF2-40B4-BE49-F238E27FC236}">
                <a16:creationId xmlns:a16="http://schemas.microsoft.com/office/drawing/2014/main" id="{E1523871-278C-404D-9EBE-2EFC02587751}"/>
              </a:ext>
            </a:extLst>
          </p:cNvPr>
          <p:cNvSpPr/>
          <p:nvPr/>
        </p:nvSpPr>
        <p:spPr>
          <a:xfrm>
            <a:off x="-12354" y="0"/>
            <a:ext cx="215715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68580" rIns="13716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0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2320086" y="4636013"/>
            <a:ext cx="9620275" cy="202604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5412038" y="2282207"/>
            <a:ext cx="3255942" cy="21260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2290502" y="2282208"/>
            <a:ext cx="3003233" cy="2126075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D40ACFDD-A6EB-44E2-90D8-531FCC51FD89}"/>
              </a:ext>
            </a:extLst>
          </p:cNvPr>
          <p:cNvSpPr/>
          <p:nvPr/>
        </p:nvSpPr>
        <p:spPr>
          <a:xfrm>
            <a:off x="2290502" y="998109"/>
            <a:ext cx="2926182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F170D99-D00D-4BC7-A9D0-B3D61E760C38}"/>
              </a:ext>
            </a:extLst>
          </p:cNvPr>
          <p:cNvSpPr/>
          <p:nvPr/>
        </p:nvSpPr>
        <p:spPr>
          <a:xfrm>
            <a:off x="5362382" y="998109"/>
            <a:ext cx="3305598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D4A21134-D1DC-4DDF-BC10-D2A971890D77}"/>
              </a:ext>
            </a:extLst>
          </p:cNvPr>
          <p:cNvSpPr/>
          <p:nvPr/>
        </p:nvSpPr>
        <p:spPr>
          <a:xfrm>
            <a:off x="8744290" y="998109"/>
            <a:ext cx="3305598" cy="1170234"/>
          </a:xfrm>
          <a:prstGeom prst="roundRect">
            <a:avLst>
              <a:gd name="adj" fmla="val 6911"/>
            </a:avLst>
          </a:prstGeom>
          <a:solidFill>
            <a:schemeClr val="bg2"/>
          </a:solidFill>
          <a:ln>
            <a:noFill/>
          </a:ln>
          <a:effectLst>
            <a:outerShdw blurRad="38100" dist="12700" dir="5400000" algn="ctr" rotWithShape="0">
              <a:schemeClr val="bg1">
                <a:lumMod val="9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157FAFB-F88E-43F9-A177-6FA3C8EEF96E}"/>
              </a:ext>
            </a:extLst>
          </p:cNvPr>
          <p:cNvSpPr/>
          <p:nvPr/>
        </p:nvSpPr>
        <p:spPr>
          <a:xfrm>
            <a:off x="8792402" y="2282207"/>
            <a:ext cx="3147959" cy="21260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DABB31-6190-42BF-BAEA-73D2F53F2DCF}"/>
              </a:ext>
            </a:extLst>
          </p:cNvPr>
          <p:cNvSpPr/>
          <p:nvPr/>
        </p:nvSpPr>
        <p:spPr>
          <a:xfrm>
            <a:off x="5399709" y="2257825"/>
            <a:ext cx="3255941" cy="113866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ED0F55-EC65-4DB8-8500-F0CE81B4C971}"/>
              </a:ext>
            </a:extLst>
          </p:cNvPr>
          <p:cNvSpPr/>
          <p:nvPr/>
        </p:nvSpPr>
        <p:spPr>
          <a:xfrm>
            <a:off x="8786284" y="2257825"/>
            <a:ext cx="3124272" cy="138248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D74EF3E-A671-465E-9654-97CA21371FA5}"/>
              </a:ext>
            </a:extLst>
          </p:cNvPr>
          <p:cNvSpPr/>
          <p:nvPr/>
        </p:nvSpPr>
        <p:spPr>
          <a:xfrm>
            <a:off x="2320086" y="2250424"/>
            <a:ext cx="2973648" cy="113866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A7C4464-E0A4-471D-AA89-20FCC2DE6843}"/>
              </a:ext>
            </a:extLst>
          </p:cNvPr>
          <p:cNvSpPr/>
          <p:nvPr/>
        </p:nvSpPr>
        <p:spPr>
          <a:xfrm>
            <a:off x="2266769" y="4628612"/>
            <a:ext cx="9673592" cy="138248"/>
          </a:xfrm>
          <a:prstGeom prst="rect">
            <a:avLst/>
          </a:prstGeom>
          <a:solidFill>
            <a:srgbClr val="E7E6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2C9F412-B771-4D1A-A782-00965665B24E}"/>
              </a:ext>
            </a:extLst>
          </p:cNvPr>
          <p:cNvSpPr/>
          <p:nvPr/>
        </p:nvSpPr>
        <p:spPr>
          <a:xfrm>
            <a:off x="2266769" y="984073"/>
            <a:ext cx="2973648" cy="113866"/>
          </a:xfrm>
          <a:prstGeom prst="rect">
            <a:avLst/>
          </a:prstGeom>
          <a:solidFill>
            <a:srgbClr val="22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AD5153E-D2E1-4714-8F53-2CA217A244F4}"/>
              </a:ext>
            </a:extLst>
          </p:cNvPr>
          <p:cNvSpPr/>
          <p:nvPr/>
        </p:nvSpPr>
        <p:spPr>
          <a:xfrm>
            <a:off x="5362382" y="954865"/>
            <a:ext cx="3293268" cy="143074"/>
          </a:xfrm>
          <a:prstGeom prst="rect">
            <a:avLst/>
          </a:prstGeom>
          <a:solidFill>
            <a:srgbClr val="22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9A21F2C-6BD9-4084-A960-0B1CB3D28A35}"/>
              </a:ext>
            </a:extLst>
          </p:cNvPr>
          <p:cNvSpPr/>
          <p:nvPr/>
        </p:nvSpPr>
        <p:spPr>
          <a:xfrm>
            <a:off x="8719746" y="980536"/>
            <a:ext cx="3406451" cy="117403"/>
          </a:xfrm>
          <a:prstGeom prst="rect">
            <a:avLst/>
          </a:prstGeom>
          <a:solidFill>
            <a:srgbClr val="22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A1AD15-E4CE-46F1-97DC-6282FA579744}"/>
              </a:ext>
            </a:extLst>
          </p:cNvPr>
          <p:cNvSpPr/>
          <p:nvPr/>
        </p:nvSpPr>
        <p:spPr>
          <a:xfrm rot="5400000">
            <a:off x="-3358583" y="3311412"/>
            <a:ext cx="6858002" cy="235177"/>
          </a:xfrm>
          <a:prstGeom prst="rect">
            <a:avLst/>
          </a:prstGeom>
          <a:solidFill>
            <a:srgbClr val="222B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2F0BB81C-DF97-4985-B5A1-84DF896C8AAF}"/>
              </a:ext>
            </a:extLst>
          </p:cNvPr>
          <p:cNvGrpSpPr/>
          <p:nvPr/>
        </p:nvGrpSpPr>
        <p:grpSpPr>
          <a:xfrm>
            <a:off x="421446" y="206431"/>
            <a:ext cx="2008396" cy="897241"/>
            <a:chOff x="178092" y="96732"/>
            <a:chExt cx="2008396" cy="897241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21D138CB-74DA-4CC3-A1E1-ED9E71A4BAF0}"/>
                </a:ext>
              </a:extLst>
            </p:cNvPr>
            <p:cNvSpPr/>
            <p:nvPr/>
          </p:nvSpPr>
          <p:spPr>
            <a:xfrm>
              <a:off x="1023084" y="549001"/>
              <a:ext cx="398454" cy="36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84FC6E1C-8A40-4D20-9C33-226E02F8DB71}"/>
                </a:ext>
              </a:extLst>
            </p:cNvPr>
            <p:cNvGrpSpPr/>
            <p:nvPr/>
          </p:nvGrpSpPr>
          <p:grpSpPr>
            <a:xfrm>
              <a:off x="178092" y="96732"/>
              <a:ext cx="2008396" cy="897241"/>
              <a:chOff x="178092" y="96732"/>
              <a:chExt cx="2008396" cy="897241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EBFADCA4-BEDE-4AE0-A2BF-CF7274956533}"/>
                  </a:ext>
                </a:extLst>
              </p:cNvPr>
              <p:cNvSpPr/>
              <p:nvPr/>
            </p:nvSpPr>
            <p:spPr>
              <a:xfrm>
                <a:off x="583216" y="473362"/>
                <a:ext cx="595423" cy="520611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B680646C-4E4B-469B-996F-A5CD96E9EED6}"/>
                  </a:ext>
                </a:extLst>
              </p:cNvPr>
              <p:cNvSpPr/>
              <p:nvPr/>
            </p:nvSpPr>
            <p:spPr>
              <a:xfrm rot="16200000">
                <a:off x="358996" y="544420"/>
                <a:ext cx="369332" cy="404802"/>
              </a:xfrm>
              <a:prstGeom prst="ellipse">
                <a:avLst/>
              </a:prstGeom>
              <a:solidFill>
                <a:srgbClr val="FF19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1E465730-96EA-4A55-8697-62181E1D36AD}"/>
                  </a:ext>
                </a:extLst>
              </p:cNvPr>
              <p:cNvSpPr txBox="1"/>
              <p:nvPr/>
            </p:nvSpPr>
            <p:spPr>
              <a:xfrm>
                <a:off x="178092" y="96732"/>
                <a:ext cx="2008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222B42"/>
                    </a:solidFill>
                    <a:latin typeface="Montserrat" panose="02000505000000020004" pitchFamily="2" charset="0"/>
                  </a:rPr>
                  <a:t>JVS </a:t>
                </a:r>
                <a:r>
                  <a:rPr lang="pt-BR" dirty="0" err="1">
                    <a:solidFill>
                      <a:srgbClr val="222B42"/>
                    </a:solidFill>
                    <a:latin typeface="Montserrat" panose="02000505000000020004" pitchFamily="2" charset="0"/>
                  </a:rPr>
                  <a:t>Group</a:t>
                </a:r>
                <a:endParaRPr lang="pt-BR" dirty="0">
                  <a:solidFill>
                    <a:srgbClr val="222B42"/>
                  </a:solidFill>
                  <a:latin typeface="Montserrat" panose="0200050500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2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3275045" y="4329404"/>
            <a:ext cx="8556171" cy="233265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C5B348-D54E-49D6-80A4-CEC93E68F4D7}"/>
              </a:ext>
            </a:extLst>
          </p:cNvPr>
          <p:cNvSpPr/>
          <p:nvPr/>
        </p:nvSpPr>
        <p:spPr>
          <a:xfrm>
            <a:off x="161731" y="3079102"/>
            <a:ext cx="2929812" cy="1110343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D58E236-1581-4855-B25B-DC201A51CBE1}"/>
              </a:ext>
            </a:extLst>
          </p:cNvPr>
          <p:cNvSpPr/>
          <p:nvPr/>
        </p:nvSpPr>
        <p:spPr>
          <a:xfrm>
            <a:off x="161731" y="1977679"/>
            <a:ext cx="2929812" cy="102092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7884368" y="1977679"/>
            <a:ext cx="3946848" cy="221176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6D4625F-2E66-4AAE-BC85-D7F2EA49063C}"/>
              </a:ext>
            </a:extLst>
          </p:cNvPr>
          <p:cNvSpPr/>
          <p:nvPr/>
        </p:nvSpPr>
        <p:spPr>
          <a:xfrm>
            <a:off x="161731" y="4329403"/>
            <a:ext cx="2929812" cy="2332651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3275045" y="1977680"/>
            <a:ext cx="4525347" cy="2211765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05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0785D0F-E574-49B3-AE34-C35B952F4C06}"/>
              </a:ext>
            </a:extLst>
          </p:cNvPr>
          <p:cNvSpPr/>
          <p:nvPr/>
        </p:nvSpPr>
        <p:spPr>
          <a:xfrm>
            <a:off x="3518263" y="4694013"/>
            <a:ext cx="8312954" cy="196804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5C5B348-D54E-49D6-80A4-CEC93E68F4D7}"/>
              </a:ext>
            </a:extLst>
          </p:cNvPr>
          <p:cNvSpPr/>
          <p:nvPr/>
        </p:nvSpPr>
        <p:spPr>
          <a:xfrm>
            <a:off x="162232" y="3615945"/>
            <a:ext cx="3218558" cy="97560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87A96A-DCCD-4261-AC95-5E4879947D19}"/>
              </a:ext>
            </a:extLst>
          </p:cNvPr>
          <p:cNvSpPr/>
          <p:nvPr/>
        </p:nvSpPr>
        <p:spPr>
          <a:xfrm>
            <a:off x="7898674" y="1551926"/>
            <a:ext cx="3932542" cy="3009676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6D4625F-2E66-4AAE-BC85-D7F2EA49063C}"/>
              </a:ext>
            </a:extLst>
          </p:cNvPr>
          <p:cNvSpPr/>
          <p:nvPr/>
        </p:nvSpPr>
        <p:spPr>
          <a:xfrm>
            <a:off x="162231" y="4709970"/>
            <a:ext cx="3218559" cy="1936128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EE9B57-7AA2-493A-9BD2-D8D5BDA5DA41}"/>
              </a:ext>
            </a:extLst>
          </p:cNvPr>
          <p:cNvSpPr/>
          <p:nvPr/>
        </p:nvSpPr>
        <p:spPr>
          <a:xfrm>
            <a:off x="3518263" y="2589110"/>
            <a:ext cx="4294569" cy="197249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7C4EB9F-2A9A-4EF8-9DC4-928DB0DE92D0}"/>
              </a:ext>
            </a:extLst>
          </p:cNvPr>
          <p:cNvSpPr/>
          <p:nvPr/>
        </p:nvSpPr>
        <p:spPr>
          <a:xfrm>
            <a:off x="162232" y="2589110"/>
            <a:ext cx="3218558" cy="97560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0893BE8F-59CE-4165-A960-29CD88E9B9DD}"/>
              </a:ext>
            </a:extLst>
          </p:cNvPr>
          <p:cNvSpPr/>
          <p:nvPr/>
        </p:nvSpPr>
        <p:spPr>
          <a:xfrm>
            <a:off x="162232" y="1551927"/>
            <a:ext cx="3218558" cy="97560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A291804-9F8F-4EB1-8D79-FBDF67778B69}"/>
              </a:ext>
            </a:extLst>
          </p:cNvPr>
          <p:cNvSpPr/>
          <p:nvPr/>
        </p:nvSpPr>
        <p:spPr>
          <a:xfrm>
            <a:off x="3518263" y="1551926"/>
            <a:ext cx="4288766" cy="975602"/>
          </a:xfrm>
          <a:prstGeom prst="rect">
            <a:avLst/>
          </a:prstGeom>
          <a:solidFill>
            <a:schemeClr val="bg1">
              <a:alpha val="13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1AA056B-4AA3-4061-A832-AFEC3C75B0F1}"/>
              </a:ext>
            </a:extLst>
          </p:cNvPr>
          <p:cNvGrpSpPr/>
          <p:nvPr/>
        </p:nvGrpSpPr>
        <p:grpSpPr>
          <a:xfrm>
            <a:off x="178092" y="96732"/>
            <a:ext cx="2008396" cy="897241"/>
            <a:chOff x="178092" y="96732"/>
            <a:chExt cx="2008396" cy="897241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9731CD0A-3DCA-4271-ABE0-6CD0AE13501A}"/>
                </a:ext>
              </a:extLst>
            </p:cNvPr>
            <p:cNvSpPr/>
            <p:nvPr/>
          </p:nvSpPr>
          <p:spPr>
            <a:xfrm>
              <a:off x="1023084" y="549001"/>
              <a:ext cx="398454" cy="36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31C58B6C-FD7F-40E7-BC5B-6A7B2F602348}"/>
                </a:ext>
              </a:extLst>
            </p:cNvPr>
            <p:cNvGrpSpPr/>
            <p:nvPr/>
          </p:nvGrpSpPr>
          <p:grpSpPr>
            <a:xfrm>
              <a:off x="178092" y="96732"/>
              <a:ext cx="2008396" cy="897241"/>
              <a:chOff x="178092" y="96732"/>
              <a:chExt cx="2008396" cy="897241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18A92EA-8594-413C-888B-C1D73AA50143}"/>
                  </a:ext>
                </a:extLst>
              </p:cNvPr>
              <p:cNvSpPr/>
              <p:nvPr/>
            </p:nvSpPr>
            <p:spPr>
              <a:xfrm>
                <a:off x="583216" y="473362"/>
                <a:ext cx="595423" cy="520611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6FB8E743-D7FA-4473-9FD7-D252973BFFA8}"/>
                  </a:ext>
                </a:extLst>
              </p:cNvPr>
              <p:cNvSpPr/>
              <p:nvPr/>
            </p:nvSpPr>
            <p:spPr>
              <a:xfrm rot="16200000">
                <a:off x="358996" y="544420"/>
                <a:ext cx="369332" cy="404802"/>
              </a:xfrm>
              <a:prstGeom prst="ellipse">
                <a:avLst/>
              </a:prstGeom>
              <a:solidFill>
                <a:srgbClr val="FF19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C29F86BF-47DE-404D-8C7F-F7D47980FFC7}"/>
                  </a:ext>
                </a:extLst>
              </p:cNvPr>
              <p:cNvSpPr txBox="1"/>
              <p:nvPr/>
            </p:nvSpPr>
            <p:spPr>
              <a:xfrm>
                <a:off x="178092" y="96732"/>
                <a:ext cx="2008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JVS </a:t>
                </a:r>
                <a:r>
                  <a:rPr lang="pt-BR" dirty="0" err="1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Group</a:t>
                </a:r>
                <a:endParaRPr lang="pt-BR" dirty="0">
                  <a:solidFill>
                    <a:schemeClr val="bg1"/>
                  </a:solidFill>
                  <a:latin typeface="Montserrat" panose="0200050500000002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1661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Jheython Santana</dc:creator>
  <cp:lastModifiedBy>emanuel quintino</cp:lastModifiedBy>
  <cp:revision>1</cp:revision>
  <dcterms:created xsi:type="dcterms:W3CDTF">2020-08-03T21:25:21Z</dcterms:created>
  <dcterms:modified xsi:type="dcterms:W3CDTF">2024-01-15T22:25:19Z</dcterms:modified>
</cp:coreProperties>
</file>