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69" r:id="rId4"/>
    <p:sldId id="270" r:id="rId5"/>
    <p:sldId id="272" r:id="rId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0F2E"/>
    <a:srgbClr val="6D3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5E6C5-67F6-443E-A541-DDFA457851CE}" v="2" dt="2023-12-30T16:12:15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47" d="100"/>
          <a:sy n="47" d="100"/>
        </p:scale>
        <p:origin x="5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quintino" userId="40cbc61c02823304" providerId="LiveId" clId="{8EE5E6C5-67F6-443E-A541-DDFA457851CE}"/>
    <pc:docChg chg="undo custSel modSld">
      <pc:chgData name="emanuel quintino" userId="40cbc61c02823304" providerId="LiveId" clId="{8EE5E6C5-67F6-443E-A541-DDFA457851CE}" dt="2023-12-30T16:12:34.113" v="15" actId="14100"/>
      <pc:docMkLst>
        <pc:docMk/>
      </pc:docMkLst>
      <pc:sldChg chg="addSp delSp modSp mod">
        <pc:chgData name="emanuel quintino" userId="40cbc61c02823304" providerId="LiveId" clId="{8EE5E6C5-67F6-443E-A541-DDFA457851CE}" dt="2023-12-30T16:12:34.113" v="15" actId="14100"/>
        <pc:sldMkLst>
          <pc:docMk/>
          <pc:sldMk cId="2914172587" sldId="270"/>
        </pc:sldMkLst>
        <pc:spChg chg="mod">
          <ac:chgData name="emanuel quintino" userId="40cbc61c02823304" providerId="LiveId" clId="{8EE5E6C5-67F6-443E-A541-DDFA457851CE}" dt="2023-12-30T16:12:34.113" v="15" actId="14100"/>
          <ac:spMkLst>
            <pc:docMk/>
            <pc:sldMk cId="2914172587" sldId="270"/>
            <ac:spMk id="2" creationId="{44930E74-5929-4B8C-AE54-882933E245D4}"/>
          </ac:spMkLst>
        </pc:spChg>
        <pc:picChg chg="add del mod">
          <ac:chgData name="emanuel quintino" userId="40cbc61c02823304" providerId="LiveId" clId="{8EE5E6C5-67F6-443E-A541-DDFA457851CE}" dt="2023-12-30T16:12:15.388" v="5" actId="931"/>
          <ac:picMkLst>
            <pc:docMk/>
            <pc:sldMk cId="2914172587" sldId="270"/>
            <ac:picMk id="4" creationId="{0743C70A-6800-D614-28DF-25B6D822E9E3}"/>
          </ac:picMkLst>
        </pc:picChg>
        <pc:picChg chg="del">
          <ac:chgData name="emanuel quintino" userId="40cbc61c02823304" providerId="LiveId" clId="{8EE5E6C5-67F6-443E-A541-DDFA457851CE}" dt="2023-12-30T16:10:38.160" v="0" actId="478"/>
          <ac:picMkLst>
            <pc:docMk/>
            <pc:sldMk cId="2914172587" sldId="270"/>
            <ac:picMk id="6" creationId="{E4177170-A621-46D4-850B-8F51039C3E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03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6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3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8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9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44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5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71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6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11B57-432B-4855-A7F3-89B13A79E45D}" type="datetimeFigureOut">
              <a:rPr lang="pt-BR" smtClean="0"/>
              <a:t>30/12/2023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A819-7B39-43E0-B38D-63885B3DF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11520" userDrawn="1">
          <p15:clr>
            <a:srgbClr val="F26B43"/>
          </p15:clr>
        </p15:guide>
        <p15:guide id="3" pos="160" userDrawn="1">
          <p15:clr>
            <a:srgbClr val="F26B43"/>
          </p15:clr>
        </p15:guide>
        <p15:guide id="4" pos="811" userDrawn="1">
          <p15:clr>
            <a:srgbClr val="F26B43"/>
          </p15:clr>
        </p15:guide>
        <p15:guide id="5" pos="971" userDrawn="1">
          <p15:clr>
            <a:srgbClr val="F26B43"/>
          </p15:clr>
        </p15:guide>
        <p15:guide id="6" pos="1622" userDrawn="1">
          <p15:clr>
            <a:srgbClr val="F26B43"/>
          </p15:clr>
        </p15:guide>
        <p15:guide id="7" pos="1782" userDrawn="1">
          <p15:clr>
            <a:srgbClr val="F26B43"/>
          </p15:clr>
        </p15:guide>
        <p15:guide id="8" pos="2434" userDrawn="1">
          <p15:clr>
            <a:srgbClr val="F26B43"/>
          </p15:clr>
        </p15:guide>
        <p15:guide id="9" pos="2594" userDrawn="1">
          <p15:clr>
            <a:srgbClr val="F26B43"/>
          </p15:clr>
        </p15:guide>
        <p15:guide id="10" pos="3245" userDrawn="1">
          <p15:clr>
            <a:srgbClr val="F26B43"/>
          </p15:clr>
        </p15:guide>
        <p15:guide id="11" pos="3405" userDrawn="1">
          <p15:clr>
            <a:srgbClr val="F26B43"/>
          </p15:clr>
        </p15:guide>
        <p15:guide id="12" pos="4057" userDrawn="1">
          <p15:clr>
            <a:srgbClr val="F26B43"/>
          </p15:clr>
        </p15:guide>
        <p15:guide id="13" pos="4217" userDrawn="1">
          <p15:clr>
            <a:srgbClr val="F26B43"/>
          </p15:clr>
        </p15:guide>
        <p15:guide id="14" pos="4868" userDrawn="1">
          <p15:clr>
            <a:srgbClr val="F26B43"/>
          </p15:clr>
        </p15:guide>
        <p15:guide id="15" pos="5028" userDrawn="1">
          <p15:clr>
            <a:srgbClr val="F26B43"/>
          </p15:clr>
        </p15:guide>
        <p15:guide id="16" pos="5680" userDrawn="1">
          <p15:clr>
            <a:srgbClr val="F26B43"/>
          </p15:clr>
        </p15:guide>
        <p15:guide id="17" pos="5840" userDrawn="1">
          <p15:clr>
            <a:srgbClr val="F26B43"/>
          </p15:clr>
        </p15:guide>
        <p15:guide id="18" pos="6491" userDrawn="1">
          <p15:clr>
            <a:srgbClr val="F26B43"/>
          </p15:clr>
        </p15:guide>
        <p15:guide id="19" pos="6651" userDrawn="1">
          <p15:clr>
            <a:srgbClr val="F26B43"/>
          </p15:clr>
        </p15:guide>
        <p15:guide id="20" pos="7302" userDrawn="1">
          <p15:clr>
            <a:srgbClr val="F26B43"/>
          </p15:clr>
        </p15:guide>
        <p15:guide id="21" pos="7462" userDrawn="1">
          <p15:clr>
            <a:srgbClr val="F26B43"/>
          </p15:clr>
        </p15:guide>
        <p15:guide id="22" pos="8114" userDrawn="1">
          <p15:clr>
            <a:srgbClr val="F26B43"/>
          </p15:clr>
        </p15:guide>
        <p15:guide id="23" pos="8274" userDrawn="1">
          <p15:clr>
            <a:srgbClr val="F26B43"/>
          </p15:clr>
        </p15:guide>
        <p15:guide id="24" pos="8925" userDrawn="1">
          <p15:clr>
            <a:srgbClr val="F26B43"/>
          </p15:clr>
        </p15:guide>
        <p15:guide id="25" pos="9085" userDrawn="1">
          <p15:clr>
            <a:srgbClr val="F26B43"/>
          </p15:clr>
        </p15:guide>
        <p15:guide id="26" pos="9737" userDrawn="1">
          <p15:clr>
            <a:srgbClr val="F26B43"/>
          </p15:clr>
        </p15:guide>
        <p15:guide id="27" pos="9897" userDrawn="1">
          <p15:clr>
            <a:srgbClr val="F26B43"/>
          </p15:clr>
        </p15:guide>
        <p15:guide id="28" pos="10548" userDrawn="1">
          <p15:clr>
            <a:srgbClr val="F26B43"/>
          </p15:clr>
        </p15:guide>
        <p15:guide id="29" pos="10708" userDrawn="1">
          <p15:clr>
            <a:srgbClr val="F26B43"/>
          </p15:clr>
        </p15:guide>
        <p15:guide id="30" pos="11360" userDrawn="1">
          <p15:clr>
            <a:srgbClr val="F26B43"/>
          </p15:clr>
        </p15:guide>
        <p15:guide id="31" orient="horz" userDrawn="1">
          <p15:clr>
            <a:srgbClr val="F26B43"/>
          </p15:clr>
        </p15:guide>
        <p15:guide id="32" orient="horz" pos="6480" userDrawn="1">
          <p15:clr>
            <a:srgbClr val="F26B43"/>
          </p15:clr>
        </p15:guide>
        <p15:guide id="33" orient="horz" pos="302" userDrawn="1">
          <p15:clr>
            <a:srgbClr val="F26B43"/>
          </p15:clr>
        </p15:guide>
        <p15:guide id="34" orient="horz" pos="462" userDrawn="1">
          <p15:clr>
            <a:srgbClr val="F26B43"/>
          </p15:clr>
        </p15:guide>
        <p15:guide id="35" orient="horz" pos="765" userDrawn="1">
          <p15:clr>
            <a:srgbClr val="F26B43"/>
          </p15:clr>
        </p15:guide>
        <p15:guide id="36" orient="horz" pos="925" userDrawn="1">
          <p15:clr>
            <a:srgbClr val="F26B43"/>
          </p15:clr>
        </p15:guide>
        <p15:guide id="37" orient="horz" pos="1228" userDrawn="1">
          <p15:clr>
            <a:srgbClr val="F26B43"/>
          </p15:clr>
        </p15:guide>
        <p15:guide id="38" orient="horz" pos="1388" userDrawn="1">
          <p15:clr>
            <a:srgbClr val="F26B43"/>
          </p15:clr>
        </p15:guide>
        <p15:guide id="39" orient="horz" pos="1691" userDrawn="1">
          <p15:clr>
            <a:srgbClr val="F26B43"/>
          </p15:clr>
        </p15:guide>
        <p15:guide id="40" orient="horz" pos="1851" userDrawn="1">
          <p15:clr>
            <a:srgbClr val="F26B43"/>
          </p15:clr>
        </p15:guide>
        <p15:guide id="41" orient="horz" pos="2154" userDrawn="1">
          <p15:clr>
            <a:srgbClr val="F26B43"/>
          </p15:clr>
        </p15:guide>
        <p15:guide id="42" orient="horz" pos="2314" userDrawn="1">
          <p15:clr>
            <a:srgbClr val="F26B43"/>
          </p15:clr>
        </p15:guide>
        <p15:guide id="43" orient="horz" pos="2617" userDrawn="1">
          <p15:clr>
            <a:srgbClr val="F26B43"/>
          </p15:clr>
        </p15:guide>
        <p15:guide id="44" orient="horz" pos="2777" userDrawn="1">
          <p15:clr>
            <a:srgbClr val="F26B43"/>
          </p15:clr>
        </p15:guide>
        <p15:guide id="45" orient="horz" pos="3080" userDrawn="1">
          <p15:clr>
            <a:srgbClr val="F26B43"/>
          </p15:clr>
        </p15:guide>
        <p15:guide id="46" orient="horz" pos="3240" userDrawn="1">
          <p15:clr>
            <a:srgbClr val="F26B43"/>
          </p15:clr>
        </p15:guide>
        <p15:guide id="47" orient="horz" pos="3542" userDrawn="1">
          <p15:clr>
            <a:srgbClr val="F26B43"/>
          </p15:clr>
        </p15:guide>
        <p15:guide id="48" orient="horz" pos="3702" userDrawn="1">
          <p15:clr>
            <a:srgbClr val="F26B43"/>
          </p15:clr>
        </p15:guide>
        <p15:guide id="49" orient="horz" pos="4005" userDrawn="1">
          <p15:clr>
            <a:srgbClr val="F26B43"/>
          </p15:clr>
        </p15:guide>
        <p15:guide id="50" orient="horz" pos="4165" userDrawn="1">
          <p15:clr>
            <a:srgbClr val="F26B43"/>
          </p15:clr>
        </p15:guide>
        <p15:guide id="51" orient="horz" pos="4468" userDrawn="1">
          <p15:clr>
            <a:srgbClr val="F26B43"/>
          </p15:clr>
        </p15:guide>
        <p15:guide id="52" orient="horz" pos="4628" userDrawn="1">
          <p15:clr>
            <a:srgbClr val="F26B43"/>
          </p15:clr>
        </p15:guide>
        <p15:guide id="53" orient="horz" pos="4931" userDrawn="1">
          <p15:clr>
            <a:srgbClr val="F26B43"/>
          </p15:clr>
        </p15:guide>
        <p15:guide id="54" orient="horz" pos="5091" userDrawn="1">
          <p15:clr>
            <a:srgbClr val="F26B43"/>
          </p15:clr>
        </p15:guide>
        <p15:guide id="55" orient="horz" pos="5394" userDrawn="1">
          <p15:clr>
            <a:srgbClr val="F26B43"/>
          </p15:clr>
        </p15:guide>
        <p15:guide id="56" orient="horz" pos="5554" userDrawn="1">
          <p15:clr>
            <a:srgbClr val="F26B43"/>
          </p15:clr>
        </p15:guide>
        <p15:guide id="57" orient="horz" pos="5857" userDrawn="1">
          <p15:clr>
            <a:srgbClr val="F26B43"/>
          </p15:clr>
        </p15:guide>
        <p15:guide id="58" orient="horz" pos="6017" userDrawn="1">
          <p15:clr>
            <a:srgbClr val="F26B43"/>
          </p15:clr>
        </p15:guide>
        <p15:guide id="59" orient="horz" pos="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Sinnbild_LKW.svg" TargetMode="Externa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ngimg.com/download/21539" TargetMode="External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hyperlink" Target="http://www.pngall.com/medal-png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Sinnbild_LKW.svg" TargetMode="External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ngimg.com/download/21539" TargetMode="External"/><Relationship Id="rId5" Type="http://schemas.openxmlformats.org/officeDocument/2006/relationships/image" Target="../media/image2.png"/><Relationship Id="rId10" Type="http://schemas.microsoft.com/office/2007/relationships/hdphoto" Target="../media/hdphoto2.wdp"/><Relationship Id="rId4" Type="http://schemas.openxmlformats.org/officeDocument/2006/relationships/hyperlink" Target="http://www.pngall.com/medal-png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tessoriandmore.ca/about-us/attachment/money_ic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icons-symbols-aircraft-flyer-847256/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4700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10984" y="0"/>
            <a:ext cx="2578305" cy="102870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9685679" y="6637770"/>
            <a:ext cx="8491761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73489" y="6611940"/>
            <a:ext cx="6270511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9685679" y="2998601"/>
            <a:ext cx="4404405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2873489" y="1206826"/>
            <a:ext cx="6270511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330611" y="1183993"/>
            <a:ext cx="3862415" cy="1492856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4300750" y="2957009"/>
            <a:ext cx="3892276" cy="3479833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864EC78-AC3A-4981-8BC7-04D5FB44FC7C}"/>
              </a:ext>
            </a:extLst>
          </p:cNvPr>
          <p:cNvSpPr/>
          <p:nvPr/>
        </p:nvSpPr>
        <p:spPr>
          <a:xfrm>
            <a:off x="9579255" y="1223962"/>
            <a:ext cx="4455860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7B42C79-2E23-4B89-81FF-3CEA0C734A56}"/>
              </a:ext>
            </a:extLst>
          </p:cNvPr>
          <p:cNvSpPr/>
          <p:nvPr/>
        </p:nvSpPr>
        <p:spPr>
          <a:xfrm>
            <a:off x="2854085" y="2998601"/>
            <a:ext cx="6289915" cy="3260964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355FAC-1AE6-48FB-8729-A4DF0D7B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40962" y="1432016"/>
            <a:ext cx="1160077" cy="1160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1F19FE-0E1A-4232-9BE4-8E51C36DF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02287" y="1432454"/>
            <a:ext cx="1159200" cy="1159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43718DF-F5B2-4472-9105-0956FF90DF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4425224" y="1529260"/>
            <a:ext cx="1159200" cy="9655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930E74-5929-4B8C-AE54-882933E245D4}"/>
              </a:ext>
            </a:extLst>
          </p:cNvPr>
          <p:cNvSpPr txBox="1"/>
          <p:nvPr/>
        </p:nvSpPr>
        <p:spPr>
          <a:xfrm>
            <a:off x="5886450" y="120914"/>
            <a:ext cx="79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Montserrat" panose="02000505000000020004" pitchFamily="2" charset="0"/>
              </a:rPr>
              <a:t>Relatório de Vendas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177170-A621-46D4-850B-8F51039C3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250" b="90000" l="10000" r="92250">
                        <a14:foregroundMark x1="76750" y1="67250" x2="76750" y2="67250"/>
                        <a14:foregroundMark x1="82500" y1="59000" x2="82500" y2="59000"/>
                        <a14:foregroundMark x1="82500" y1="59000" x2="82500" y2="59000"/>
                        <a14:foregroundMark x1="82500" y1="59000" x2="82500" y2="59000"/>
                        <a14:foregroundMark x1="79750" y1="64250" x2="79750" y2="64250"/>
                        <a14:foregroundMark x1="84000" y1="67250" x2="54500" y2="72500"/>
                        <a14:foregroundMark x1="54500" y1="72500" x2="70000" y2="59500"/>
                        <a14:foregroundMark x1="70000" y1="59500" x2="19250" y2="63750"/>
                        <a14:foregroundMark x1="87750" y1="56250" x2="33750" y2="56250"/>
                        <a14:foregroundMark x1="33750" y1="56250" x2="55500" y2="56250"/>
                        <a14:foregroundMark x1="55500" y1="56250" x2="21500" y2="60000"/>
                        <a14:foregroundMark x1="21500" y1="60000" x2="74500" y2="67750"/>
                        <a14:foregroundMark x1="74500" y1="67750" x2="51250" y2="68250"/>
                        <a14:foregroundMark x1="51250" y1="68250" x2="74000" y2="68250"/>
                        <a14:foregroundMark x1="74000" y1="68250" x2="92250" y2="61500"/>
                        <a14:foregroundMark x1="92250" y1="61500" x2="79250" y2="75000"/>
                        <a14:foregroundMark x1="79250" y1="75000" x2="49750" y2="76750"/>
                        <a14:foregroundMark x1="49750" y1="76750" x2="29750" y2="71750"/>
                        <a14:foregroundMark x1="29750" y1="71750" x2="47750" y2="67000"/>
                        <a14:foregroundMark x1="47750" y1="67000" x2="27500" y2="69000"/>
                        <a14:foregroundMark x1="27500" y1="69000" x2="20250" y2="67750"/>
                        <a14:foregroundMark x1="86000" y1="66750" x2="65000" y2="74250"/>
                        <a14:foregroundMark x1="65000" y1="74250" x2="48250" y2="60000"/>
                        <a14:foregroundMark x1="48250" y1="60000" x2="32250" y2="57250"/>
                        <a14:foregroundMark x1="54250" y1="73500" x2="33750" y2="73500"/>
                        <a14:foregroundMark x1="33750" y1="73500" x2="15500" y2="64500"/>
                        <a14:foregroundMark x1="15500" y1="64500" x2="36250" y2="75750"/>
                        <a14:foregroundMark x1="36250" y1="75750" x2="56500" y2="71250"/>
                        <a14:foregroundMark x1="56500" y1="71250" x2="32250" y2="66000"/>
                        <a14:foregroundMark x1="32250" y1="66000" x2="55500" y2="63750"/>
                        <a14:foregroundMark x1="55500" y1="63750" x2="37000" y2="63250"/>
                        <a14:foregroundMark x1="37000" y1="63250" x2="58250" y2="62250"/>
                        <a14:foregroundMark x1="58250" y1="62250" x2="34500" y2="62500"/>
                        <a14:foregroundMark x1="34500" y1="62500" x2="52250" y2="73250"/>
                        <a14:foregroundMark x1="52250" y1="73250" x2="15500" y2="63000"/>
                        <a14:foregroundMark x1="17000" y1="64250" x2="14500" y2="63000"/>
                        <a14:foregroundMark x1="19250" y1="68250" x2="22750" y2="73500"/>
                        <a14:foregroundMark x1="19250" y1="70000" x2="16500" y2="76250"/>
                        <a14:foregroundMark x1="60000" y1="27000" x2="60000" y2="27000"/>
                        <a14:foregroundMark x1="62000" y1="25500" x2="54250" y2="27000"/>
                        <a14:foregroundMark x1="61000" y1="20750" x2="57500" y2="28750"/>
                        <a14:foregroundMark x1="55750" y1="27500" x2="54750" y2="33250"/>
                        <a14:foregroundMark x1="49000" y1="17000" x2="67250" y2="22500"/>
                        <a14:foregroundMark x1="67250" y1="22500" x2="52250" y2="34500"/>
                        <a14:foregroundMark x1="52250" y1="34500" x2="56250" y2="27000"/>
                        <a14:foregroundMark x1="17750" y1="68250" x2="11750" y2="72500"/>
                        <a14:foregroundMark x1="45750" y1="12000" x2="33500" y2="25750"/>
                        <a14:foregroundMark x1="33500" y1="25750" x2="41250" y2="9250"/>
                        <a14:foregroundMark x1="41250" y1="9250" x2="47750" y2="26750"/>
                        <a14:foregroundMark x1="47750" y1="26750" x2="46750" y2="1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914"/>
            <a:ext cx="1536436" cy="15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9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10984" y="0"/>
            <a:ext cx="18277016" cy="10287000"/>
          </a:xfrm>
          <a:prstGeom prst="rect">
            <a:avLst/>
          </a:prstGeom>
          <a:solidFill>
            <a:srgbClr val="000F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177170-A621-46D4-850B-8F51039C3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0000" l="10000" r="92250">
                        <a14:foregroundMark x1="76750" y1="67250" x2="76750" y2="67250"/>
                        <a14:foregroundMark x1="82500" y1="59000" x2="82500" y2="59000"/>
                        <a14:foregroundMark x1="82500" y1="59000" x2="82500" y2="59000"/>
                        <a14:foregroundMark x1="82500" y1="59000" x2="82500" y2="59000"/>
                        <a14:foregroundMark x1="79750" y1="64250" x2="79750" y2="64250"/>
                        <a14:foregroundMark x1="84000" y1="67250" x2="54500" y2="72500"/>
                        <a14:foregroundMark x1="54500" y1="72500" x2="70000" y2="59500"/>
                        <a14:foregroundMark x1="70000" y1="59500" x2="19250" y2="63750"/>
                        <a14:foregroundMark x1="87750" y1="56250" x2="33750" y2="56250"/>
                        <a14:foregroundMark x1="33750" y1="56250" x2="55500" y2="56250"/>
                        <a14:foregroundMark x1="55500" y1="56250" x2="21500" y2="60000"/>
                        <a14:foregroundMark x1="21500" y1="60000" x2="74500" y2="67750"/>
                        <a14:foregroundMark x1="74500" y1="67750" x2="51250" y2="68250"/>
                        <a14:foregroundMark x1="51250" y1="68250" x2="74000" y2="68250"/>
                        <a14:foregroundMark x1="74000" y1="68250" x2="92250" y2="61500"/>
                        <a14:foregroundMark x1="92250" y1="61500" x2="79250" y2="75000"/>
                        <a14:foregroundMark x1="79250" y1="75000" x2="49750" y2="76750"/>
                        <a14:foregroundMark x1="49750" y1="76750" x2="29750" y2="71750"/>
                        <a14:foregroundMark x1="29750" y1="71750" x2="47750" y2="67000"/>
                        <a14:foregroundMark x1="47750" y1="67000" x2="27500" y2="69000"/>
                        <a14:foregroundMark x1="27500" y1="69000" x2="20250" y2="67750"/>
                        <a14:foregroundMark x1="86000" y1="66750" x2="65000" y2="74250"/>
                        <a14:foregroundMark x1="65000" y1="74250" x2="48250" y2="60000"/>
                        <a14:foregroundMark x1="48250" y1="60000" x2="32250" y2="57250"/>
                        <a14:foregroundMark x1="54250" y1="73500" x2="33750" y2="73500"/>
                        <a14:foregroundMark x1="33750" y1="73500" x2="15500" y2="64500"/>
                        <a14:foregroundMark x1="15500" y1="64500" x2="36250" y2="75750"/>
                        <a14:foregroundMark x1="36250" y1="75750" x2="56500" y2="71250"/>
                        <a14:foregroundMark x1="56500" y1="71250" x2="32250" y2="66000"/>
                        <a14:foregroundMark x1="32250" y1="66000" x2="55500" y2="63750"/>
                        <a14:foregroundMark x1="55500" y1="63750" x2="37000" y2="63250"/>
                        <a14:foregroundMark x1="37000" y1="63250" x2="58250" y2="62250"/>
                        <a14:foregroundMark x1="58250" y1="62250" x2="34500" y2="62500"/>
                        <a14:foregroundMark x1="34500" y1="62500" x2="52250" y2="73250"/>
                        <a14:foregroundMark x1="52250" y1="73250" x2="15500" y2="63000"/>
                        <a14:foregroundMark x1="17000" y1="64250" x2="14500" y2="63000"/>
                        <a14:foregroundMark x1="19250" y1="68250" x2="22750" y2="73500"/>
                        <a14:foregroundMark x1="19250" y1="70000" x2="16500" y2="76250"/>
                        <a14:foregroundMark x1="60000" y1="27000" x2="60000" y2="27000"/>
                        <a14:foregroundMark x1="62000" y1="25500" x2="54250" y2="27000"/>
                        <a14:foregroundMark x1="61000" y1="20750" x2="57500" y2="28750"/>
                        <a14:foregroundMark x1="55750" y1="27500" x2="54750" y2="33250"/>
                        <a14:foregroundMark x1="49000" y1="17000" x2="67250" y2="22500"/>
                        <a14:foregroundMark x1="67250" y1="22500" x2="52250" y2="34500"/>
                        <a14:foregroundMark x1="52250" y1="34500" x2="56250" y2="27000"/>
                        <a14:foregroundMark x1="17750" y1="68250" x2="11750" y2="72500"/>
                        <a14:foregroundMark x1="45750" y1="12000" x2="33500" y2="25750"/>
                        <a14:foregroundMark x1="33500" y1="25750" x2="41250" y2="9250"/>
                        <a14:foregroundMark x1="41250" y1="9250" x2="47750" y2="26750"/>
                        <a14:foregroundMark x1="47750" y1="26750" x2="46750" y2="1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914"/>
            <a:ext cx="1536436" cy="153643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33D5B72-4011-41DF-82B1-35C14C88963A}"/>
              </a:ext>
            </a:extLst>
          </p:cNvPr>
          <p:cNvSpPr/>
          <p:nvPr/>
        </p:nvSpPr>
        <p:spPr>
          <a:xfrm>
            <a:off x="3362195" y="4845876"/>
            <a:ext cx="5429250" cy="1714500"/>
          </a:xfrm>
          <a:prstGeom prst="rect">
            <a:avLst/>
          </a:prstGeom>
          <a:solidFill>
            <a:schemeClr val="bg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Montserrat" panose="02000505000000020004" pitchFamily="2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BF0C621-6AAE-4BB7-83AE-55F56EE47877}"/>
              </a:ext>
            </a:extLst>
          </p:cNvPr>
          <p:cNvSpPr/>
          <p:nvPr/>
        </p:nvSpPr>
        <p:spPr>
          <a:xfrm>
            <a:off x="3352800" y="2838450"/>
            <a:ext cx="5429250" cy="1714500"/>
          </a:xfrm>
          <a:prstGeom prst="rect">
            <a:avLst/>
          </a:prstGeom>
          <a:solidFill>
            <a:schemeClr val="bg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Montserrat" panose="02000505000000020004" pitchFamily="2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9B31E63-F8C2-4A35-BC2A-06BA91E95562}"/>
              </a:ext>
            </a:extLst>
          </p:cNvPr>
          <p:cNvSpPr/>
          <p:nvPr/>
        </p:nvSpPr>
        <p:spPr>
          <a:xfrm>
            <a:off x="3352800" y="6972300"/>
            <a:ext cx="5429250" cy="1714500"/>
          </a:xfrm>
          <a:prstGeom prst="rect">
            <a:avLst/>
          </a:prstGeom>
          <a:solidFill>
            <a:schemeClr val="bg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latin typeface="Montserrat" panose="02000505000000020004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5857FB-0960-46D7-92C6-F3D112FBC210}"/>
              </a:ext>
            </a:extLst>
          </p:cNvPr>
          <p:cNvSpPr txBox="1"/>
          <p:nvPr/>
        </p:nvSpPr>
        <p:spPr>
          <a:xfrm>
            <a:off x="5086350" y="342900"/>
            <a:ext cx="993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Montserrat" panose="02000505000000020004" pitchFamily="2" charset="0"/>
              </a:rPr>
              <a:t>Vendas – Empresa XXX</a:t>
            </a:r>
            <a:endParaRPr lang="pt-BR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2574925" y="9524"/>
            <a:ext cx="15713075" cy="14700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CEBC2A-99AB-4AE9-9FD7-F9CF634528C4}"/>
              </a:ext>
            </a:extLst>
          </p:cNvPr>
          <p:cNvSpPr/>
          <p:nvPr/>
        </p:nvSpPr>
        <p:spPr>
          <a:xfrm>
            <a:off x="10984" y="0"/>
            <a:ext cx="2578305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9685679" y="6637770"/>
            <a:ext cx="8491761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2873489" y="6611940"/>
            <a:ext cx="6270511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2574F62-59F0-4BE5-845A-45EE8F5683E3}"/>
              </a:ext>
            </a:extLst>
          </p:cNvPr>
          <p:cNvSpPr/>
          <p:nvPr/>
        </p:nvSpPr>
        <p:spPr>
          <a:xfrm>
            <a:off x="9685679" y="2998601"/>
            <a:ext cx="4404405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53B340E2-65B4-484A-BD74-869BA04394FA}"/>
              </a:ext>
            </a:extLst>
          </p:cNvPr>
          <p:cNvSpPr/>
          <p:nvPr/>
        </p:nvSpPr>
        <p:spPr>
          <a:xfrm>
            <a:off x="2873489" y="1206826"/>
            <a:ext cx="6270511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7F8238C-F8BE-4683-BFD6-E94BE940DF56}"/>
              </a:ext>
            </a:extLst>
          </p:cNvPr>
          <p:cNvSpPr/>
          <p:nvPr/>
        </p:nvSpPr>
        <p:spPr>
          <a:xfrm>
            <a:off x="14330611" y="1183993"/>
            <a:ext cx="3862415" cy="1492856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4F9BA9D-6CB8-472E-BC90-A81172EB1B78}"/>
              </a:ext>
            </a:extLst>
          </p:cNvPr>
          <p:cNvSpPr/>
          <p:nvPr/>
        </p:nvSpPr>
        <p:spPr>
          <a:xfrm>
            <a:off x="14300750" y="2957009"/>
            <a:ext cx="3892276" cy="3479833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864EC78-AC3A-4981-8BC7-04D5FB44FC7C}"/>
              </a:ext>
            </a:extLst>
          </p:cNvPr>
          <p:cNvSpPr/>
          <p:nvPr/>
        </p:nvSpPr>
        <p:spPr>
          <a:xfrm>
            <a:off x="9579255" y="1223962"/>
            <a:ext cx="4455860" cy="1470023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7B42C79-2E23-4B89-81FF-3CEA0C734A56}"/>
              </a:ext>
            </a:extLst>
          </p:cNvPr>
          <p:cNvSpPr/>
          <p:nvPr/>
        </p:nvSpPr>
        <p:spPr>
          <a:xfrm>
            <a:off x="2854085" y="2998601"/>
            <a:ext cx="6289915" cy="3260964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355FAC-1AE6-48FB-8729-A4DF0D7B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40962" y="1432016"/>
            <a:ext cx="1160077" cy="11600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1F19FE-0E1A-4232-9BE4-8E51C36DF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02287" y="1432454"/>
            <a:ext cx="1159200" cy="11592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43718DF-F5B2-4472-9105-0956FF90DF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4425224" y="1529260"/>
            <a:ext cx="1159200" cy="9655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930E74-5929-4B8C-AE54-882933E245D4}"/>
              </a:ext>
            </a:extLst>
          </p:cNvPr>
          <p:cNvSpPr txBox="1"/>
          <p:nvPr/>
        </p:nvSpPr>
        <p:spPr>
          <a:xfrm>
            <a:off x="5886450" y="120914"/>
            <a:ext cx="79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Montserrat" panose="02000505000000020004" pitchFamily="2" charset="0"/>
              </a:rPr>
              <a:t>Relatório de Vendas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177170-A621-46D4-850B-8F51039C3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250" b="90000" l="10000" r="92250">
                        <a14:foregroundMark x1="76750" y1="67250" x2="76750" y2="67250"/>
                        <a14:foregroundMark x1="82500" y1="59000" x2="82500" y2="59000"/>
                        <a14:foregroundMark x1="82500" y1="59000" x2="82500" y2="59000"/>
                        <a14:foregroundMark x1="82500" y1="59000" x2="82500" y2="59000"/>
                        <a14:foregroundMark x1="79750" y1="64250" x2="79750" y2="64250"/>
                        <a14:foregroundMark x1="84000" y1="67250" x2="54500" y2="72500"/>
                        <a14:foregroundMark x1="54500" y1="72500" x2="70000" y2="59500"/>
                        <a14:foregroundMark x1="70000" y1="59500" x2="19250" y2="63750"/>
                        <a14:foregroundMark x1="87750" y1="56250" x2="33750" y2="56250"/>
                        <a14:foregroundMark x1="33750" y1="56250" x2="55500" y2="56250"/>
                        <a14:foregroundMark x1="55500" y1="56250" x2="21500" y2="60000"/>
                        <a14:foregroundMark x1="21500" y1="60000" x2="74500" y2="67750"/>
                        <a14:foregroundMark x1="74500" y1="67750" x2="51250" y2="68250"/>
                        <a14:foregroundMark x1="51250" y1="68250" x2="74000" y2="68250"/>
                        <a14:foregroundMark x1="74000" y1="68250" x2="92250" y2="61500"/>
                        <a14:foregroundMark x1="92250" y1="61500" x2="79250" y2="75000"/>
                        <a14:foregroundMark x1="79250" y1="75000" x2="49750" y2="76750"/>
                        <a14:foregroundMark x1="49750" y1="76750" x2="29750" y2="71750"/>
                        <a14:foregroundMark x1="29750" y1="71750" x2="47750" y2="67000"/>
                        <a14:foregroundMark x1="47750" y1="67000" x2="27500" y2="69000"/>
                        <a14:foregroundMark x1="27500" y1="69000" x2="20250" y2="67750"/>
                        <a14:foregroundMark x1="86000" y1="66750" x2="65000" y2="74250"/>
                        <a14:foregroundMark x1="65000" y1="74250" x2="48250" y2="60000"/>
                        <a14:foregroundMark x1="48250" y1="60000" x2="32250" y2="57250"/>
                        <a14:foregroundMark x1="54250" y1="73500" x2="33750" y2="73500"/>
                        <a14:foregroundMark x1="33750" y1="73500" x2="15500" y2="64500"/>
                        <a14:foregroundMark x1="15500" y1="64500" x2="36250" y2="75750"/>
                        <a14:foregroundMark x1="36250" y1="75750" x2="56500" y2="71250"/>
                        <a14:foregroundMark x1="56500" y1="71250" x2="32250" y2="66000"/>
                        <a14:foregroundMark x1="32250" y1="66000" x2="55500" y2="63750"/>
                        <a14:foregroundMark x1="55500" y1="63750" x2="37000" y2="63250"/>
                        <a14:foregroundMark x1="37000" y1="63250" x2="58250" y2="62250"/>
                        <a14:foregroundMark x1="58250" y1="62250" x2="34500" y2="62500"/>
                        <a14:foregroundMark x1="34500" y1="62500" x2="52250" y2="73250"/>
                        <a14:foregroundMark x1="52250" y1="73250" x2="15500" y2="63000"/>
                        <a14:foregroundMark x1="17000" y1="64250" x2="14500" y2="63000"/>
                        <a14:foregroundMark x1="19250" y1="68250" x2="22750" y2="73500"/>
                        <a14:foregroundMark x1="19250" y1="70000" x2="16500" y2="76250"/>
                        <a14:foregroundMark x1="60000" y1="27000" x2="60000" y2="27000"/>
                        <a14:foregroundMark x1="62000" y1="25500" x2="54250" y2="27000"/>
                        <a14:foregroundMark x1="61000" y1="20750" x2="57500" y2="28750"/>
                        <a14:foregroundMark x1="55750" y1="27500" x2="54750" y2="33250"/>
                        <a14:foregroundMark x1="49000" y1="17000" x2="67250" y2="22500"/>
                        <a14:foregroundMark x1="67250" y1="22500" x2="52250" y2="34500"/>
                        <a14:foregroundMark x1="52250" y1="34500" x2="56250" y2="27000"/>
                        <a14:foregroundMark x1="17750" y1="68250" x2="11750" y2="72500"/>
                        <a14:foregroundMark x1="45750" y1="12000" x2="33500" y2="25750"/>
                        <a14:foregroundMark x1="33500" y1="25750" x2="41250" y2="9250"/>
                        <a14:foregroundMark x1="41250" y1="9250" x2="47750" y2="26750"/>
                        <a14:foregroundMark x1="47750" y1="26750" x2="46750" y2="1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914"/>
            <a:ext cx="1536436" cy="15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0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1" y="9524"/>
            <a:ext cx="18288000" cy="1819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9258300" y="6457950"/>
            <a:ext cx="8686800" cy="3419475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318CAC6-71C6-438A-89D5-DB269F6BEF8B}"/>
              </a:ext>
            </a:extLst>
          </p:cNvPr>
          <p:cNvSpPr/>
          <p:nvPr/>
        </p:nvSpPr>
        <p:spPr>
          <a:xfrm>
            <a:off x="342900" y="6457950"/>
            <a:ext cx="8572500" cy="3421060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7B42C79-2E23-4B89-81FF-3CEA0C734A56}"/>
              </a:ext>
            </a:extLst>
          </p:cNvPr>
          <p:cNvSpPr/>
          <p:nvPr/>
        </p:nvSpPr>
        <p:spPr>
          <a:xfrm>
            <a:off x="9258300" y="2286000"/>
            <a:ext cx="8686800" cy="3868873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930E74-5929-4B8C-AE54-882933E245D4}"/>
              </a:ext>
            </a:extLst>
          </p:cNvPr>
          <p:cNvSpPr txBox="1"/>
          <p:nvPr/>
        </p:nvSpPr>
        <p:spPr>
          <a:xfrm>
            <a:off x="0" y="457200"/>
            <a:ext cx="925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Montserrat" panose="02000505000000020004" pitchFamily="2" charset="0"/>
              </a:rPr>
              <a:t>Relatório de Despesas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DA6AB0B-4E8D-4280-9824-48BC3E961B68}"/>
              </a:ext>
            </a:extLst>
          </p:cNvPr>
          <p:cNvSpPr/>
          <p:nvPr/>
        </p:nvSpPr>
        <p:spPr>
          <a:xfrm>
            <a:off x="342900" y="2286000"/>
            <a:ext cx="8588588" cy="3868872"/>
          </a:xfrm>
          <a:prstGeom prst="roundRect">
            <a:avLst>
              <a:gd name="adj" fmla="val 2970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B1540F7-A499-47B8-BE30-DD913EE77EC8}"/>
              </a:ext>
            </a:extLst>
          </p:cNvPr>
          <p:cNvSpPr/>
          <p:nvPr/>
        </p:nvSpPr>
        <p:spPr>
          <a:xfrm>
            <a:off x="9898585" y="342900"/>
            <a:ext cx="3588816" cy="1058152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6E07F27A-F354-A36B-570A-B0D9B5CF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15550" y="520852"/>
            <a:ext cx="742950" cy="736448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F4D489D-F5BA-B9BF-46F3-E883669F1256}"/>
              </a:ext>
            </a:extLst>
          </p:cNvPr>
          <p:cNvSpPr/>
          <p:nvPr/>
        </p:nvSpPr>
        <p:spPr>
          <a:xfrm>
            <a:off x="13944600" y="360056"/>
            <a:ext cx="3588816" cy="1058152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C00C41D7-9577-DCF0-6BDD-87DC3F4AB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4127686" y="5715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610A810-A2B5-436B-B193-765E17F5955E}"/>
              </a:ext>
            </a:extLst>
          </p:cNvPr>
          <p:cNvSpPr/>
          <p:nvPr/>
        </p:nvSpPr>
        <p:spPr>
          <a:xfrm>
            <a:off x="1" y="9524"/>
            <a:ext cx="18288000" cy="18192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A39BA8-2F3C-4843-8109-085D17593096}"/>
              </a:ext>
            </a:extLst>
          </p:cNvPr>
          <p:cNvSpPr/>
          <p:nvPr/>
        </p:nvSpPr>
        <p:spPr>
          <a:xfrm>
            <a:off x="1085850" y="2400300"/>
            <a:ext cx="16802100" cy="7258050"/>
          </a:xfrm>
          <a:prstGeom prst="roundRect">
            <a:avLst>
              <a:gd name="adj" fmla="val 2971"/>
            </a:avLst>
          </a:prstGeom>
          <a:solidFill>
            <a:schemeClr val="bg2"/>
          </a:solidFill>
          <a:ln w="38100">
            <a:solidFill>
              <a:srgbClr val="002060"/>
            </a:solidFill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930E74-5929-4B8C-AE54-882933E245D4}"/>
              </a:ext>
            </a:extLst>
          </p:cNvPr>
          <p:cNvSpPr txBox="1"/>
          <p:nvPr/>
        </p:nvSpPr>
        <p:spPr>
          <a:xfrm>
            <a:off x="4114800" y="427467"/>
            <a:ext cx="12204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Montserrat" panose="02000505000000020004" pitchFamily="2" charset="0"/>
              </a:rPr>
              <a:t>Relatório Detalhado de vendas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177170-A621-46D4-850B-8F51039C3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0" b="90000" l="10000" r="92250">
                        <a14:foregroundMark x1="76750" y1="67250" x2="76750" y2="67250"/>
                        <a14:foregroundMark x1="82500" y1="59000" x2="82500" y2="59000"/>
                        <a14:foregroundMark x1="82500" y1="59000" x2="82500" y2="59000"/>
                        <a14:foregroundMark x1="82500" y1="59000" x2="82500" y2="59000"/>
                        <a14:foregroundMark x1="79750" y1="64250" x2="79750" y2="64250"/>
                        <a14:foregroundMark x1="84000" y1="67250" x2="54500" y2="72500"/>
                        <a14:foregroundMark x1="54500" y1="72500" x2="70000" y2="59500"/>
                        <a14:foregroundMark x1="70000" y1="59500" x2="19250" y2="63750"/>
                        <a14:foregroundMark x1="87750" y1="56250" x2="33750" y2="56250"/>
                        <a14:foregroundMark x1="33750" y1="56250" x2="55500" y2="56250"/>
                        <a14:foregroundMark x1="55500" y1="56250" x2="21500" y2="60000"/>
                        <a14:foregroundMark x1="21500" y1="60000" x2="74500" y2="67750"/>
                        <a14:foregroundMark x1="74500" y1="67750" x2="51250" y2="68250"/>
                        <a14:foregroundMark x1="51250" y1="68250" x2="74000" y2="68250"/>
                        <a14:foregroundMark x1="74000" y1="68250" x2="92250" y2="61500"/>
                        <a14:foregroundMark x1="92250" y1="61500" x2="79250" y2="75000"/>
                        <a14:foregroundMark x1="79250" y1="75000" x2="49750" y2="76750"/>
                        <a14:foregroundMark x1="49750" y1="76750" x2="29750" y2="71750"/>
                        <a14:foregroundMark x1="29750" y1="71750" x2="47750" y2="67000"/>
                        <a14:foregroundMark x1="47750" y1="67000" x2="27500" y2="69000"/>
                        <a14:foregroundMark x1="27500" y1="69000" x2="20250" y2="67750"/>
                        <a14:foregroundMark x1="86000" y1="66750" x2="65000" y2="74250"/>
                        <a14:foregroundMark x1="65000" y1="74250" x2="48250" y2="60000"/>
                        <a14:foregroundMark x1="48250" y1="60000" x2="32250" y2="57250"/>
                        <a14:foregroundMark x1="54250" y1="73500" x2="33750" y2="73500"/>
                        <a14:foregroundMark x1="33750" y1="73500" x2="15500" y2="64500"/>
                        <a14:foregroundMark x1="15500" y1="64500" x2="36250" y2="75750"/>
                        <a14:foregroundMark x1="36250" y1="75750" x2="56500" y2="71250"/>
                        <a14:foregroundMark x1="56500" y1="71250" x2="32250" y2="66000"/>
                        <a14:foregroundMark x1="32250" y1="66000" x2="55500" y2="63750"/>
                        <a14:foregroundMark x1="55500" y1="63750" x2="37000" y2="63250"/>
                        <a14:foregroundMark x1="37000" y1="63250" x2="58250" y2="62250"/>
                        <a14:foregroundMark x1="58250" y1="62250" x2="34500" y2="62500"/>
                        <a14:foregroundMark x1="34500" y1="62500" x2="52250" y2="73250"/>
                        <a14:foregroundMark x1="52250" y1="73250" x2="15500" y2="63000"/>
                        <a14:foregroundMark x1="17000" y1="64250" x2="14500" y2="63000"/>
                        <a14:foregroundMark x1="19250" y1="68250" x2="22750" y2="73500"/>
                        <a14:foregroundMark x1="19250" y1="70000" x2="16500" y2="76250"/>
                        <a14:foregroundMark x1="60000" y1="27000" x2="60000" y2="27000"/>
                        <a14:foregroundMark x1="62000" y1="25500" x2="54250" y2="27000"/>
                        <a14:foregroundMark x1="61000" y1="20750" x2="57500" y2="28750"/>
                        <a14:foregroundMark x1="55750" y1="27500" x2="54750" y2="33250"/>
                        <a14:foregroundMark x1="49000" y1="17000" x2="67250" y2="22500"/>
                        <a14:foregroundMark x1="67250" y1="22500" x2="52250" y2="34500"/>
                        <a14:foregroundMark x1="52250" y1="34500" x2="56250" y2="27000"/>
                        <a14:foregroundMark x1="17750" y1="68250" x2="11750" y2="72500"/>
                        <a14:foregroundMark x1="45750" y1="12000" x2="33500" y2="25750"/>
                        <a14:foregroundMark x1="33500" y1="25750" x2="41250" y2="9250"/>
                        <a14:foregroundMark x1="41250" y1="9250" x2="47750" y2="26750"/>
                        <a14:foregroundMark x1="47750" y1="26750" x2="46750" y2="1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914"/>
            <a:ext cx="1536436" cy="15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51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WS 2 - SAC">
      <a:dk1>
        <a:srgbClr val="23132E"/>
      </a:dk1>
      <a:lt1>
        <a:srgbClr val="F6F1FB"/>
      </a:lt1>
      <a:dk2>
        <a:srgbClr val="9DA2B7"/>
      </a:dk2>
      <a:lt2>
        <a:srgbClr val="FFFFFF"/>
      </a:lt2>
      <a:accent1>
        <a:srgbClr val="6B32D9"/>
      </a:accent1>
      <a:accent2>
        <a:srgbClr val="25D498"/>
      </a:accent2>
      <a:accent3>
        <a:srgbClr val="30B1FE"/>
      </a:accent3>
      <a:accent4>
        <a:srgbClr val="FF8248"/>
      </a:accent4>
      <a:accent5>
        <a:srgbClr val="FC4B7C"/>
      </a:accent5>
      <a:accent6>
        <a:srgbClr val="FFBF11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17</Words>
  <Application>Microsoft Office PowerPoint</Application>
  <PresentationFormat>Personalizar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emanuel quintino</cp:lastModifiedBy>
  <cp:revision>34</cp:revision>
  <dcterms:created xsi:type="dcterms:W3CDTF">2020-03-11T21:18:57Z</dcterms:created>
  <dcterms:modified xsi:type="dcterms:W3CDTF">2023-12-30T16:12:44Z</dcterms:modified>
</cp:coreProperties>
</file>