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FullProject_168557096146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CAFF6E-9161-4B5F-9FC5-062DA77CAE7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Full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6130E2C-C7D9-4C0D-B864-FEB454662A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6/1/2023 8:57:37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7CD57E5-3815-4CA3-8D29-986D6ADF3F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95"/>
            <a:ext cx="12192000" cy="50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2023-06-01T20:57:37Z</dcterms:created>
  <dcterms:modified xsi:type="dcterms:W3CDTF">2023-06-01T20:57:37Z</dcterms:modified>
</cp:coreProperties>
</file>