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670550" cx="10080625"/>
  <p:notesSz cx="7559675" cy="10691800"/>
  <p:embeddedFontLs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slide" Target="slides/slide10.xml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925ca2382_1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3925ca2382_1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2d353434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4d2d353434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916b87341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3916b87341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916b87341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3916b87341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916b87341_0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3916b87341_0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916b87341_0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3916b87341_0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916b87341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3916b87341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916b87341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3916b87341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b3a75a0a_2_8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38b3a75a0a_2_8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296000" y="1326240"/>
            <a:ext cx="828000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296000" y="1326240"/>
            <a:ext cx="82800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1296000" y="3331080"/>
            <a:ext cx="82800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2960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5386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1296000" y="333108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538600" y="333108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296000" y="132624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095360" y="132624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895080" y="132624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1296000" y="333108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4095360" y="333108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895080" y="333108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296000" y="1326240"/>
            <a:ext cx="828000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296000" y="1326240"/>
            <a:ext cx="404028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538600" y="1326240"/>
            <a:ext cx="404028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584000" y="225720"/>
            <a:ext cx="799164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2960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538600" y="1326240"/>
            <a:ext cx="404028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1296000" y="333108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1296000" y="1326240"/>
            <a:ext cx="404028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5386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538600" y="333108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12960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5386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1296000" y="3331080"/>
            <a:ext cx="82800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60"/>
            <a:ext cx="802476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96000" y="1326240"/>
            <a:ext cx="828000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584000" y="8353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8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44525" y="3938550"/>
            <a:ext cx="86064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Emanuel Cardoso Tavecia</a:t>
            </a: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- TIEM 02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João Henrique Lima Teixeira - TIEM 02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Orientadora: Cristiane Raquel </a:t>
            </a: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Woszezenki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26925" y="1205950"/>
            <a:ext cx="8124000" cy="2412600"/>
          </a:xfrm>
          <a:prstGeom prst="rect">
            <a:avLst/>
          </a:prstGeom>
          <a:solidFill>
            <a:srgbClr val="4598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3ª Oficina de Desenvolvimento do Pensamento Computacional com o ensino de Python</a:t>
            </a:r>
            <a:endParaRPr b="1" i="0" sz="3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Desafios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1296000" y="976150"/>
            <a:ext cx="82800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AutoNum type="arabicParenR" startAt="4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Faça um programa que simule um Caixa Eletrônico. O usuário poderá DEPOSITAR, SACAR e CONSULTAR SALDO da conta bancária.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 programa deverá apresentar as opções na tela e perguntar ao usuário qual ele quer: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1 - Sacar; 2 - Depositar; 3 - Consultar Saldo; 4 - Encerrar.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 o usuário escolher 1 (SACAR), o programa deverá perguntar qual o valor a ser sacado. Então, deverá verificar se há saldo suficiente para sacar. Se sim, debita o valor da conta e informe: "SAQUE REALIZADO COM SUCESSO!". Se não, informa: "SALDO INSUFICIENTE".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 o usuário escolher 2 (DEPOSITAR), o programa deverá perguntar qual o valor a ser depositado. Então, deverá adicionar o valor informado pelo usuário ao saldo da conta e informar: "DEPÓSITO REALIZADO COM SUCESSO!".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 o usuário escolher 3 (CONSULTAR SALDO), o programa deverá mostrar uma mensagem informando o saldo atual da conta bancária.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 programa só encerra, se o usuário digitar 4 (ENCERRAR).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 a opção for diferente de 1, 2, 3 e 4, uma mensagem deverá ser mostrada ao usuário informando OPÇÃO INVÁLIDA;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cada mensagem exibida, deve-se ter um delay (pausa) de 2 segundos.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Hoje iremos ver…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Bibliotecas do Python: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○"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cpf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Bibliotecas do Python</a:t>
            </a:r>
            <a:endParaRPr b="1" sz="3300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São um conjunto de módulos e funções úteis;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São criadas para: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■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Simplificar o processo de programação;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■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Reduzir o uso de código no programa;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Atualmente, existem mais de 137.000 bibliotecas disponíveis;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Algumas já vem instaladas por padrão;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Mas a maioria, são feitas por pessoas da comunidade;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■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Essas só funcionarão após a instalação.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Bibliotecas do Python</a:t>
            </a:r>
            <a:endParaRPr b="1" sz="3300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Exemplos: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math 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(operações avançadas de matemática);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random 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(gera números aleatórios);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time 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(adiciona um atraso de tempo);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cpf 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(checa e gera números CPF);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pandas 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(análise de dados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tkinter 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(desenvolvimento de interfaces gráficas).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Bibliotecas do Python</a:t>
            </a:r>
            <a:endParaRPr b="1" sz="3300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Como usar?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Deve-se importar a biblioteca desejada ao programa;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■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Utilizando o comando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Exemplo: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Bibliotecas do Python</a:t>
            </a:r>
            <a:endParaRPr b="1" sz="3300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Bibliotecas são pacotes com muitos módulos e funções;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Ao importar uma biblioteca, todos os módulos e funções são adicionadas;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■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Consome processamento do computador;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Mas como resolver?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Bibliotecas do Python</a:t>
            </a:r>
            <a:endParaRPr b="1" sz="3300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800" y="1172527"/>
            <a:ext cx="6479031" cy="41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Bibliotecas do Python</a:t>
            </a:r>
            <a:endParaRPr b="1" sz="3300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Formas de importação de bibliotecas: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pt-BR" sz="2400">
                <a:solidFill>
                  <a:srgbClr val="45982F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endParaRPr b="1" sz="2400">
              <a:solidFill>
                <a:srgbClr val="4598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pt-BR" sz="2400">
                <a:solidFill>
                  <a:srgbClr val="45982F"/>
                </a:solidFill>
                <a:latin typeface="Courier New"/>
                <a:ea typeface="Courier New"/>
                <a:cs typeface="Courier New"/>
                <a:sym typeface="Courier New"/>
              </a:rPr>
              <a:t>math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pt-BR" sz="2400">
                <a:solidFill>
                  <a:srgbClr val="45982F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endParaRPr b="1" sz="2400">
              <a:solidFill>
                <a:srgbClr val="4598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pt-BR" sz="2400">
                <a:solidFill>
                  <a:srgbClr val="45982F"/>
                </a:solidFill>
                <a:latin typeface="Courier New"/>
                <a:ea typeface="Courier New"/>
                <a:cs typeface="Courier New"/>
                <a:sym typeface="Courier New"/>
              </a:rPr>
              <a:t>pandas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pt-BR" sz="2400">
                <a:solidFill>
                  <a:srgbClr val="45982F"/>
                </a:solidFill>
                <a:latin typeface="Courier New"/>
                <a:ea typeface="Courier New"/>
                <a:cs typeface="Courier New"/>
                <a:sym typeface="Courier New"/>
              </a:rPr>
              <a:t>pd</a:t>
            </a:r>
            <a:endParaRPr b="1" sz="2400">
              <a:solidFill>
                <a:srgbClr val="4598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Para importar mais de uma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biblioteca: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■"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pt-BR" sz="2400">
                <a:solidFill>
                  <a:srgbClr val="45982F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2400">
                <a:solidFill>
                  <a:srgbClr val="45982F"/>
                </a:solidFill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b="1" sz="2400">
              <a:solidFill>
                <a:srgbClr val="45982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Desafios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Crie um programa que leia 3 números, calcule a raiz quadrada de todos os números e exiba na tela os números e suas respectivas raízes, de forma organizada.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Crie um programa que pense em dois números aleatórios e em seguida faça a soma entre eles. Exiba na tela a operação, de forma organizada.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Crie um programa que faça uma contagem regressiva para o estouro de fogos de artifício, indo de 10 a 0, com uma pausa de 1 segundo entre eles.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