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Nyala" panose="02000504070300020003" pitchFamily="2" charset="0"/>
      <p:regular r:id="rId10"/>
    </p:embeddedFont>
    <p:embeddedFont>
      <p:font typeface="Poppins" panose="020B0604020202020204" charset="0"/>
      <p:regular r:id="rId11"/>
      <p:bold r:id="rId12"/>
      <p:italic r:id="rId13"/>
      <p:boldItalic r:id="rId14"/>
    </p:embeddedFont>
    <p:embeddedFont>
      <p:font typeface="Poppins Ligh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22AF0B-E7E1-4EDB-AA73-FA005562375C}">
  <a:tblStyle styleId="{CC22AF0B-E7E1-4EDB-AA73-FA005562375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660" y="1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r>
              <a:rPr lang="es-ES"/>
              <a:t>Haga clic para modificar el estilo de título del patrón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r>
              <a:rPr lang="es-ES"/>
              <a:t>Haga clic para modificar el estilo de título del patrón</a:t>
            </a:r>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r>
              <a:rPr lang="es-ES"/>
              <a:t>Haga clic para modificar el estilo de subtítulo del patrón</a:t>
            </a:r>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pPr lvl="0"/>
            <a:r>
              <a:rPr lang="es-ES"/>
              <a:t>Haga clic para modificar los estilos de texto del patrón</a:t>
            </a: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s-ES"/>
              <a:t>Haga clic para modificar el estilo de título del patrón</a:t>
            </a:r>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pPr lvl="0"/>
            <a:r>
              <a:rPr lang="es-ES"/>
              <a:t>Haga clic para modificar los estilos de texto del patrón</a:t>
            </a: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s-ES"/>
              <a:t>Haga clic para modificar el estilo de título del patrón</a:t>
            </a:r>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pPr lvl="0"/>
            <a:r>
              <a:rPr lang="es-ES"/>
              <a:t>Haga clic para modificar los estilos de texto del patrón</a:t>
            </a: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pPr lvl="0"/>
            <a:r>
              <a:rPr lang="es-ES"/>
              <a:t>Haga clic para modificar los estilos de texto del patrón</a:t>
            </a: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 A" type="blank">
  <p:cSld name="En blanco">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‹Nº›</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arks,_Mississippi"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jpg"/><Relationship Id="rId5" Type="http://schemas.openxmlformats.org/officeDocument/2006/relationships/hyperlink" Target="https://en.wikipedia.org/wiki/FedEx" TargetMode="External"/><Relationship Id="rId4" Type="http://schemas.openxmlformats.org/officeDocument/2006/relationships/hyperlink" Target="https://en.wikipedia.org/wiki/Mississipp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380565" y="1584014"/>
            <a:ext cx="4720800" cy="2212734"/>
          </a:xfrm>
          <a:prstGeom prst="rect">
            <a:avLst/>
          </a:prstGeom>
        </p:spPr>
        <p:txBody>
          <a:bodyPr spcFirstLastPara="1" wrap="square" lIns="91425" tIns="91425" rIns="91425" bIns="91425" anchor="ctr" anchorCtr="0">
            <a:noAutofit/>
          </a:bodyPr>
          <a:lstStyle/>
          <a:p>
            <a:pPr lvl="0"/>
            <a:r>
              <a:rPr lang="es-CO" sz="3600" dirty="0">
                <a:solidFill>
                  <a:schemeClr val="bg1"/>
                </a:solidFill>
              </a:rPr>
              <a:t>Emanuel Gómez Díaz.</a:t>
            </a:r>
            <a:br>
              <a:rPr lang="es-CO" sz="3600" dirty="0">
                <a:solidFill>
                  <a:schemeClr val="bg1"/>
                </a:solidFill>
              </a:rPr>
            </a:br>
            <a:br>
              <a:rPr lang="es-CO" sz="3600" dirty="0">
                <a:solidFill>
                  <a:schemeClr val="bg1"/>
                </a:solidFill>
              </a:rPr>
            </a:br>
            <a:r>
              <a:rPr lang="es-CO" sz="3600" dirty="0">
                <a:solidFill>
                  <a:schemeClr val="bg1"/>
                </a:solidFill>
              </a:rPr>
              <a:t>Frederick Wallace Smith</a:t>
            </a:r>
            <a:r>
              <a:rPr lang="es-CO" sz="3600" b="0" dirty="0">
                <a:solidFill>
                  <a:schemeClr val="bg1"/>
                </a:solidFill>
              </a:rPr>
              <a:t> </a:t>
            </a:r>
            <a:endParaRPr sz="3600" dirty="0">
              <a:solidFill>
                <a:schemeClr val="bg1"/>
              </a:solidFill>
            </a:endParaRPr>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1123121" y="310956"/>
            <a:ext cx="6897757" cy="733200"/>
          </a:xfrm>
          <a:prstGeom prst="rect">
            <a:avLst/>
          </a:prstGeom>
        </p:spPr>
        <p:txBody>
          <a:bodyPr spcFirstLastPara="1" wrap="square" lIns="91425" tIns="91425" rIns="91425" bIns="91425" anchor="b" anchorCtr="0">
            <a:noAutofit/>
          </a:bodyPr>
          <a:lstStyle/>
          <a:p>
            <a:pPr lvl="0"/>
            <a:r>
              <a:rPr lang="es-CO" dirty="0"/>
              <a:t>Frederick Wallace Smith</a:t>
            </a:r>
            <a:r>
              <a:rPr lang="es-CO" b="0" dirty="0"/>
              <a:t> </a:t>
            </a:r>
            <a:endParaRPr dirty="0"/>
          </a:p>
        </p:txBody>
      </p:sp>
      <p:sp>
        <p:nvSpPr>
          <p:cNvPr id="155" name="Google Shape;155;p15"/>
          <p:cNvSpPr txBox="1">
            <a:spLocks noGrp="1"/>
          </p:cNvSpPr>
          <p:nvPr>
            <p:ph type="body" idx="1"/>
          </p:nvPr>
        </p:nvSpPr>
        <p:spPr>
          <a:xfrm>
            <a:off x="268357" y="1639958"/>
            <a:ext cx="5715000" cy="261399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s-CO" dirty="0"/>
              <a:t>Frederick Wallace Smith nació en </a:t>
            </a:r>
            <a:r>
              <a:rPr lang="es-CO" dirty="0">
                <a:hlinkClick r:id="rId3" tooltip="Marcas, Mississippi"/>
              </a:rPr>
              <a:t>Marks</a:t>
            </a:r>
            <a:r>
              <a:rPr lang="es-CO" dirty="0"/>
              <a:t> , </a:t>
            </a:r>
            <a:r>
              <a:rPr lang="es-CO" dirty="0">
                <a:hlinkClick r:id="rId4"/>
              </a:rPr>
              <a:t>Mississippi</a:t>
            </a:r>
            <a:r>
              <a:rPr lang="es-CO" dirty="0"/>
              <a:t> el 11 de Agosto de 1944. es el fundador, presidente y CEO de </a:t>
            </a:r>
            <a:r>
              <a:rPr lang="es-CO" dirty="0">
                <a:hlinkClick r:id="rId5"/>
              </a:rPr>
              <a:t>FedEx</a:t>
            </a:r>
            <a:r>
              <a:rPr lang="es-CO" dirty="0"/>
              <a:t>.</a:t>
            </a:r>
          </a:p>
          <a:p>
            <a:pPr marL="0" lvl="0" indent="0">
              <a:buClr>
                <a:schemeClr val="dk1"/>
              </a:buClr>
              <a:buSzPts val="1100"/>
              <a:buNone/>
            </a:pPr>
            <a:r>
              <a:rPr lang="es-CO" dirty="0"/>
              <a:t> Frederick  tuvo una infancia complicada, ya que sufrió de una parálisis debida a una enfermedad ósea, sin embargo, pudo recuperarse de esta a los 10 años de edad. Smith tenía un gran interés en volar y se convirtió en piloto aficionado cuando era adolescente. </a:t>
            </a:r>
          </a:p>
          <a:p>
            <a:pPr marL="0" lvl="0" indent="0">
              <a:buClr>
                <a:schemeClr val="dk1"/>
              </a:buClr>
              <a:buSzPts val="1100"/>
              <a:buNone/>
            </a:pPr>
            <a:r>
              <a:rPr lang="es-CO" dirty="0"/>
              <a:t>Después de graduarse en 1966, Smith sirvió con los marines de EE. UU. durante la guerra de Vietnam hasta 1970 en donde recibió una educación muy diferente. </a:t>
            </a:r>
          </a:p>
          <a:p>
            <a:pPr marL="0" lvl="0" indent="0">
              <a:buClr>
                <a:schemeClr val="dk1"/>
              </a:buClr>
              <a:buSzPts val="1100"/>
              <a:buNone/>
            </a:pPr>
            <a:endParaRPr sz="1000" dirty="0">
              <a:solidFill>
                <a:srgbClr val="000000"/>
              </a:solidFill>
            </a:endParaRPr>
          </a:p>
        </p:txBody>
      </p:sp>
      <p:sp>
        <p:nvSpPr>
          <p:cNvPr id="156" name="Google Shape;156;p15"/>
          <p:cNvSpPr txBox="1">
            <a:spLocks noGrp="1"/>
          </p:cNvSpPr>
          <p:nvPr>
            <p:ph type="body" idx="2"/>
          </p:nvPr>
        </p:nvSpPr>
        <p:spPr>
          <a:xfrm>
            <a:off x="268357" y="978854"/>
            <a:ext cx="5607900" cy="7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rgbClr val="666666"/>
              </a:solidFill>
            </a:endParaRPr>
          </a:p>
          <a:p>
            <a:pPr marL="0" lvl="0" indent="0" algn="l" rtl="0">
              <a:spcBef>
                <a:spcPts val="0"/>
              </a:spcBef>
              <a:spcAft>
                <a:spcPts val="0"/>
              </a:spcAft>
              <a:buNone/>
            </a:pPr>
            <a:r>
              <a:rPr lang="es-CO" sz="1800" b="1" dirty="0">
                <a:solidFill>
                  <a:schemeClr val="tx1"/>
                </a:solidFill>
                <a:effectLst>
                  <a:outerShdw blurRad="38100" dist="38100" dir="2700000" algn="tl">
                    <a:srgbClr val="000000">
                      <a:alpha val="43137"/>
                    </a:srgbClr>
                  </a:outerShdw>
                </a:effectLst>
              </a:rPr>
              <a:t>Biografía.</a:t>
            </a:r>
            <a:endParaRPr sz="1800" b="1" dirty="0">
              <a:solidFill>
                <a:schemeClr val="tx1"/>
              </a:solidFill>
              <a:effectLst>
                <a:outerShdw blurRad="38100" dist="38100" dir="2700000" algn="tl">
                  <a:srgbClr val="000000">
                    <a:alpha val="43137"/>
                  </a:srgbClr>
                </a:outerShdw>
              </a:effectLst>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28363342-B8AF-40B3-B9B8-7E19673E6ABE}"/>
              </a:ext>
            </a:extLst>
          </p:cNvPr>
          <p:cNvPicPr>
            <a:picLocks noChangeAspect="1"/>
          </p:cNvPicPr>
          <p:nvPr/>
        </p:nvPicPr>
        <p:blipFill>
          <a:blip r:embed="rId6"/>
          <a:stretch>
            <a:fillRect/>
          </a:stretch>
        </p:blipFill>
        <p:spPr>
          <a:xfrm>
            <a:off x="6772287" y="1345454"/>
            <a:ext cx="2123536" cy="23083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2020037" y="0"/>
            <a:ext cx="5271525" cy="8348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 creacion de Fe</a:t>
            </a:r>
            <a:r>
              <a:rPr lang="es-CO" dirty="0" err="1"/>
              <a:t>dE</a:t>
            </a:r>
            <a:r>
              <a:rPr lang="en" dirty="0"/>
              <a:t>x</a:t>
            </a:r>
            <a:endParaRPr dirty="0"/>
          </a:p>
        </p:txBody>
      </p:sp>
      <p:sp>
        <p:nvSpPr>
          <p:cNvPr id="168" name="Google Shape;168;p16"/>
          <p:cNvSpPr txBox="1">
            <a:spLocks noGrp="1"/>
          </p:cNvSpPr>
          <p:nvPr>
            <p:ph type="subTitle" idx="4294967295"/>
          </p:nvPr>
        </p:nvSpPr>
        <p:spPr>
          <a:xfrm>
            <a:off x="188843" y="834885"/>
            <a:ext cx="8802632" cy="2494723"/>
          </a:xfrm>
          <a:prstGeom prst="rect">
            <a:avLst/>
          </a:prstGeom>
        </p:spPr>
        <p:txBody>
          <a:bodyPr spcFirstLastPara="1" wrap="square" lIns="91425" tIns="91425" rIns="91425" bIns="91425" anchor="t" anchorCtr="0">
            <a:noAutofit/>
          </a:bodyPr>
          <a:lstStyle/>
          <a:p>
            <a:pPr fontAlgn="base"/>
            <a:r>
              <a:rPr lang="es-CO" dirty="0"/>
              <a:t>Él había imaginado un sistema integrado de aviones y camiones. Smith eligió el nombre de </a:t>
            </a:r>
            <a:r>
              <a:rPr lang="es-CO" b="1" dirty="0"/>
              <a:t>Federal Express</a:t>
            </a:r>
            <a:r>
              <a:rPr lang="es-CO" dirty="0"/>
              <a:t> porque intentaba obtener un contrato del sistema de la </a:t>
            </a:r>
            <a:r>
              <a:rPr lang="es-CO" b="1" dirty="0"/>
              <a:t>Reserva Federal</a:t>
            </a:r>
            <a:r>
              <a:rPr lang="es-CO" dirty="0"/>
              <a:t> para el transporte de cheques para la agencia. A pesar de que tuvo algunas conexiones políticas desde sus días de universidad, no tuvo éxito en obtener un contrato con ellos. Conservó el nombre, y así es como comenzó </a:t>
            </a:r>
            <a:r>
              <a:rPr lang="es-CO" b="1" dirty="0"/>
              <a:t>FedEx</a:t>
            </a:r>
            <a:r>
              <a:rPr lang="es-CO" dirty="0"/>
              <a:t>. Fue mucho más allá de un servicio de mensajería de cheques y se expandió a una compañía que entrega todo, desde un paquete o carta de tamaño de documento liviano hasta artículos pesados ​​de carga; pero sus inicios no fueron fáciles.</a:t>
            </a:r>
          </a:p>
          <a:p>
            <a:pPr marL="0" lvl="0" indent="0">
              <a:buNone/>
            </a:pPr>
            <a:endParaRPr b="1" dirty="0"/>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a:extLst>
              <a:ext uri="{FF2B5EF4-FFF2-40B4-BE49-F238E27FC236}">
                <a16:creationId xmlns:a16="http://schemas.microsoft.com/office/drawing/2014/main" id="{2FB9E8DC-9F75-4407-8CF8-328D2B0B3B15}"/>
              </a:ext>
            </a:extLst>
          </p:cNvPr>
          <p:cNvPicPr>
            <a:picLocks noChangeAspect="1"/>
          </p:cNvPicPr>
          <p:nvPr/>
        </p:nvPicPr>
        <p:blipFill>
          <a:blip r:embed="rId3"/>
          <a:stretch>
            <a:fillRect/>
          </a:stretch>
        </p:blipFill>
        <p:spPr>
          <a:xfrm>
            <a:off x="2703444" y="3369362"/>
            <a:ext cx="4114800" cy="15902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445026" y="0"/>
            <a:ext cx="4253947"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sz="3600" dirty="0"/>
              <a:t>FedEx hoy en día</a:t>
            </a:r>
            <a:endParaRPr sz="3600" dirty="0"/>
          </a:p>
        </p:txBody>
      </p:sp>
      <p:sp>
        <p:nvSpPr>
          <p:cNvPr id="176" name="Google Shape;176;p17"/>
          <p:cNvSpPr txBox="1">
            <a:spLocks noGrp="1"/>
          </p:cNvSpPr>
          <p:nvPr>
            <p:ph type="subTitle" idx="1"/>
          </p:nvPr>
        </p:nvSpPr>
        <p:spPr>
          <a:xfrm>
            <a:off x="1950820" y="1064925"/>
            <a:ext cx="5242357" cy="3013650"/>
          </a:xfrm>
          <a:prstGeom prst="rect">
            <a:avLst/>
          </a:prstGeom>
        </p:spPr>
        <p:txBody>
          <a:bodyPr spcFirstLastPara="1" wrap="square" lIns="91425" tIns="91425" rIns="91425" bIns="91425" anchor="t" anchorCtr="0">
            <a:noAutofit/>
          </a:bodyPr>
          <a:lstStyle/>
          <a:p>
            <a:pPr fontAlgn="base"/>
            <a:r>
              <a:rPr lang="es-CO"/>
              <a:t>La compañía ahora genera $65 mil millones en ingresos anuales. En el 2015 </a:t>
            </a:r>
            <a:r>
              <a:rPr lang="es-CO" b="1"/>
              <a:t>FedEx</a:t>
            </a:r>
            <a:r>
              <a:rPr lang="es-CO"/>
              <a:t> anunció que se convertirá en el principal patrocinador de la UEFA Europa League, una de las mayores y más prestigiosas competiciones europeas de fútbol. En 2016 FedEx Express adquiere TNT, lo que refuerza su plataforma europea de transporte terrestre y amplía su alcance en la zona.</a:t>
            </a:r>
          </a:p>
          <a:p>
            <a:pPr fontAlgn="base"/>
            <a:r>
              <a:rPr lang="es-CO"/>
              <a:t>Las ventas siguen aumentando incluso con la competencia en aumento (por Ej. Amazon). Actualmente Smith está ubicado en el puesto 478 de los multimillonarios del 2019 con una fortuna en torno a los $4 mil millones de dólares y en el puesto 123 de los estadounidenses más ricos.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2504794" y="137733"/>
            <a:ext cx="4777200" cy="3265800"/>
          </a:xfrm>
          <a:prstGeom prst="rect">
            <a:avLst/>
          </a:prstGeom>
        </p:spPr>
        <p:txBody>
          <a:bodyPr spcFirstLastPara="1" wrap="square" lIns="91425" tIns="91425" rIns="91425" bIns="91425" anchor="t" anchorCtr="0">
            <a:noAutofit/>
          </a:bodyPr>
          <a:lstStyle/>
          <a:p>
            <a:pPr marL="0" lvl="0" indent="0">
              <a:buNone/>
            </a:pPr>
            <a:r>
              <a:rPr lang="es-CO" sz="3200" dirty="0">
                <a:latin typeface="Nyala" panose="02000504070300020003" pitchFamily="2" charset="0"/>
              </a:rPr>
              <a:t>“El miedo a la derrota nunca debe ser la razón de no intentar algo nuevo.”</a:t>
            </a:r>
          </a:p>
          <a:p>
            <a:pPr marL="0" lvl="0" indent="0">
              <a:buNone/>
            </a:pPr>
            <a:endParaRPr lang="es-CO" sz="3200" dirty="0">
              <a:latin typeface="Nyala" panose="02000504070300020003" pitchFamily="2" charset="0"/>
            </a:endParaRPr>
          </a:p>
          <a:p>
            <a:pPr marL="0" lvl="0" indent="0">
              <a:buNone/>
            </a:pPr>
            <a:r>
              <a:rPr lang="es-CO" sz="3200" dirty="0">
                <a:latin typeface="Nyala" panose="02000504070300020003" pitchFamily="2" charset="0"/>
              </a:rPr>
              <a:t>“Mis cuatro años en la Infantería de Marina me dejaron con un conocimiento indeleble del valor de las habilidades de liderazgo.”</a:t>
            </a:r>
            <a:endParaRPr sz="3200" dirty="0">
              <a:latin typeface="Nyala" panose="02000504070300020003" pitchFamily="2" charset="0"/>
            </a:endParaRPr>
          </a:p>
        </p:txBody>
      </p:sp>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119271"/>
            <a:ext cx="8229600" cy="12026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¿Cuales son las características de Fred Smith?</a:t>
            </a:r>
            <a:endParaRPr dirty="0"/>
          </a:p>
        </p:txBody>
      </p:sp>
      <p:sp>
        <p:nvSpPr>
          <p:cNvPr id="194" name="Google Shape;194;p19"/>
          <p:cNvSpPr txBox="1">
            <a:spLocks noGrp="1"/>
          </p:cNvSpPr>
          <p:nvPr>
            <p:ph type="body" idx="1"/>
          </p:nvPr>
        </p:nvSpPr>
        <p:spPr>
          <a:xfrm>
            <a:off x="90659" y="1168660"/>
            <a:ext cx="4829212" cy="3855569"/>
          </a:xfrm>
          <a:prstGeom prst="rect">
            <a:avLst/>
          </a:prstGeom>
        </p:spPr>
        <p:txBody>
          <a:bodyPr spcFirstLastPara="1" wrap="square" lIns="91425" tIns="91425" rIns="91425" bIns="91425" anchor="t" anchorCtr="0">
            <a:noAutofit/>
          </a:bodyPr>
          <a:lstStyle/>
          <a:p>
            <a:pPr marL="127000" lvl="0" indent="0">
              <a:buNone/>
            </a:pPr>
            <a:r>
              <a:rPr lang="es-CO" dirty="0"/>
              <a:t>Un ingrediente clave en el éxito de </a:t>
            </a:r>
            <a:r>
              <a:rPr lang="es-CO" b="1" dirty="0"/>
              <a:t>Federal Express</a:t>
            </a:r>
            <a:r>
              <a:rPr lang="es-CO" dirty="0"/>
              <a:t> ha sido una filosofía corporativa que hace hincapié en tratar a sus trabajadores de manera justa. Los gerentes están cuidadosamente capacitados para fomentar el respeto de todos los empleados y se monitorea su desempeño.</a:t>
            </a:r>
          </a:p>
          <a:p>
            <a:pPr lvl="0"/>
            <a:endParaRPr lang="es-CO" dirty="0"/>
          </a:p>
          <a:p>
            <a:pPr marL="127000" lvl="0" indent="0">
              <a:buNone/>
            </a:pPr>
            <a:r>
              <a:rPr lang="es-CO" dirty="0"/>
              <a:t> También se atribuye el éxito de FedEx en la perseverancia de Fred Smith, en su resiliencia y en su persistencia por lograr sus propósitos.</a:t>
            </a:r>
            <a:endParaRPr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50F0F6E0-7330-4B43-8121-6D0E0FE09BF5}"/>
              </a:ext>
            </a:extLst>
          </p:cNvPr>
          <p:cNvPicPr>
            <a:picLocks noChangeAspect="1"/>
          </p:cNvPicPr>
          <p:nvPr/>
        </p:nvPicPr>
        <p:blipFill>
          <a:blip r:embed="rId3"/>
          <a:stretch>
            <a:fillRect/>
          </a:stretch>
        </p:blipFill>
        <p:spPr>
          <a:xfrm>
            <a:off x="5778777" y="749675"/>
            <a:ext cx="3365223" cy="37135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2116465" y="3180766"/>
            <a:ext cx="495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sz="4000" dirty="0"/>
              <a:t>¡Muchas Gracias por su atención¡</a:t>
            </a:r>
            <a:endParaRPr sz="4000" dirty="0"/>
          </a:p>
        </p:txBody>
      </p:sp>
      <p:sp>
        <p:nvSpPr>
          <p:cNvPr id="206" name="Google Shape;206;p20"/>
          <p:cNvSpPr txBox="1">
            <a:spLocks noGrp="1"/>
          </p:cNvSpPr>
          <p:nvPr>
            <p:ph type="subTitle" idx="4294967295"/>
          </p:nvPr>
        </p:nvSpPr>
        <p:spPr>
          <a:xfrm>
            <a:off x="2092650" y="4262108"/>
            <a:ext cx="4958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CO" sz="1400" dirty="0"/>
              <a:t>:D</a:t>
            </a:r>
            <a:endParaRPr sz="1400" dirty="0"/>
          </a:p>
        </p:txBody>
      </p:sp>
      <p:grpSp>
        <p:nvGrpSpPr>
          <p:cNvPr id="207" name="Google Shape;207;p20"/>
          <p:cNvGrpSpPr/>
          <p:nvPr/>
        </p:nvGrpSpPr>
        <p:grpSpPr>
          <a:xfrm>
            <a:off x="3952298" y="309004"/>
            <a:ext cx="1738561" cy="1738545"/>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0"/>
          <p:cNvGrpSpPr/>
          <p:nvPr/>
        </p:nvGrpSpPr>
        <p:grpSpPr>
          <a:xfrm rot="-587313">
            <a:off x="3850121" y="2274317"/>
            <a:ext cx="714809" cy="714768"/>
            <a:chOff x="576250" y="4319400"/>
            <a:chExt cx="442075" cy="442050"/>
          </a:xfrm>
        </p:grpSpPr>
        <p:sp>
          <p:nvSpPr>
            <p:cNvPr id="211" name="Google Shape;21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3536507" y="710554"/>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2697553">
            <a:off x="5327282" y="2038984"/>
            <a:ext cx="412519" cy="3938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5653628" y="1814107"/>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280074">
            <a:off x="3348230" y="1493219"/>
            <a:ext cx="165200" cy="1577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Cymbeline · SlidesCarnival</Template>
  <TotalTime>67</TotalTime>
  <Words>502</Words>
  <Application>Microsoft Office PowerPoint</Application>
  <PresentationFormat>Presentación en pantalla (16:9)</PresentationFormat>
  <Paragraphs>26</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Poppins</vt:lpstr>
      <vt:lpstr>Arial</vt:lpstr>
      <vt:lpstr>Poppins Light</vt:lpstr>
      <vt:lpstr>Nyala</vt:lpstr>
      <vt:lpstr>Cymbeline template</vt:lpstr>
      <vt:lpstr>Emanuel Gómez Díaz.  Frederick Wallace Smith </vt:lpstr>
      <vt:lpstr>Frederick Wallace Smith </vt:lpstr>
      <vt:lpstr>La creacion de FedEx</vt:lpstr>
      <vt:lpstr>FedEx hoy en día</vt:lpstr>
      <vt:lpstr>Presentación de PowerPoint</vt:lpstr>
      <vt:lpstr>¿Cuales son las características de Fred Smith?</vt:lpstr>
      <vt:lpstr>¡Muchas 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Emanuel Gómez Díaz.  Frederick Wallace Smith</dc:title>
  <dc:creator>Emanuel Gómez</dc:creator>
  <cp:lastModifiedBy>Emanuel Gómez</cp:lastModifiedBy>
  <cp:revision>6</cp:revision>
  <dcterms:created xsi:type="dcterms:W3CDTF">2020-05-27T23:36:50Z</dcterms:created>
  <dcterms:modified xsi:type="dcterms:W3CDTF">2020-05-28T00:44:33Z</dcterms:modified>
</cp:coreProperties>
</file>