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CFA9-81B5-A23B-3AA1-B32127BF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8CCF4A-7A18-CFBC-513D-36AE89AB0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D8076-59B6-7CC6-8339-F3E636CC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127264-0598-217B-F072-DA210D65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3016F-744D-FF4B-FF4A-C68F88C7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36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50ACC-61D9-06B6-AF82-D3B4703C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EC420A-BED5-E074-6CC5-E72AD338B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14C3E-BE21-B50E-3909-D1081BB7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229988-5C60-E553-6221-8B8D47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2D370F-784D-B07D-6E9B-4385EBC0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3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955B366-FE1D-134A-3CEF-A7081D1A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5F8BA1-9197-7694-EF79-6244DAB3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F0C80-A08D-1D91-0D26-786AA940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C66C51-E248-59CB-DD76-E075B30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685D76-9E33-AC83-157D-5319596D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6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AB9F9-04C4-8175-AB26-58EF830F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66C2D-9377-09EC-FB81-258C7911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75295B-CB3D-6F97-8798-A1AC4922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EB1CE-B685-55D6-5893-773292C1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F9FA25-1974-CF0B-3266-73FD6BF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73929-D8B6-29CC-B7C4-D0DEE874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46542A-692B-5862-E40C-2B0414F7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2FF6EA-B2C8-BF09-ACEB-0D90D8A7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AA6F13-9448-2030-093A-3B37BCB5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683C1-8CC0-7B2D-5100-75F0B2B4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3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5FC9A-FD27-DC29-7D34-C51473F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BC649-35DC-BD59-411C-E82EEAA8F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468A-2348-7844-1A09-E3741616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87D94B-E9CF-6C2B-736D-77143D24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9E48D7-7FE0-D06C-FF4E-4A86A2E9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AFF8E4-6DDE-10AC-336D-04D485A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67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74A0E-1E44-EECC-B7D7-2FC96514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DAE7C8-B949-5F3D-6D72-297F9EC7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A6FD1B-8552-B63D-BD40-86DF980F6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34D280-3FA7-DCC9-644E-19E1C66B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689EAD-88AE-879E-CFF2-874D58410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1C3623-A240-8756-2731-6F3A1967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742722-1763-70FA-D300-D0CD94E8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25DAC5-FDF8-AD87-356A-7998B7E5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1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8B73-05E2-7EC2-3BE0-74D4E3C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2CF0E9-F664-D7D9-AE08-CCB91425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E68534-B678-634B-8005-332EDA80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47E06-0B8A-5F75-AF01-A4A7417F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78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7D0B3A5-255F-B992-88A2-6CDD7CF2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82F455-08CD-365B-00D8-588AF134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6AAE8-EC11-E657-AC19-DA099BC8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0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2E173-2AF6-C58A-1D1C-F8F805D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81D8B-2E4E-E251-DB14-88FFD064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095C7C-3057-880F-81DD-A9BCDB4DB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E427F8-C05A-642E-CB37-AC63C17F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F71AA6-8B13-3B2C-8ADE-384600BE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0621C4-25AE-1EB0-5F95-BD498732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4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31CD1-617C-C653-8BCD-6A65D30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70D64-5715-5D2C-EAB4-42E4C7E1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1C4734-CC48-D344-3DB1-E91DFA0C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F35C2C-8B6B-46E4-EAA0-2D2906DD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C067B5-5E48-137C-F014-C8159300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40C830-7BC8-208C-E642-70E64559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06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2B4EC-625C-7B3E-F5D5-6147AAA3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73B61-AF39-C5AE-A5BF-48F3B1E8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BF8D05-3805-E4A5-53BC-4B4415BA8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AC820-77B2-4701-8D9A-AE090AA9BA9D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05DBD8-CA9A-C642-7341-8880BE471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5454B5-E4F2-F611-9741-061EDB311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0DF01-D59B-437F-8B54-AF7C6CEF6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7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D88395-E0CF-C8A5-C9FE-C4B9CF33A387}"/>
              </a:ext>
            </a:extLst>
          </p:cNvPr>
          <p:cNvSpPr txBox="1"/>
          <p:nvPr/>
        </p:nvSpPr>
        <p:spPr>
          <a:xfrm>
            <a:off x="3048000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/>
              <a:t>https://dungeonedraghi.it/</a:t>
            </a:r>
          </a:p>
        </p:txBody>
      </p:sp>
    </p:spTree>
    <p:extLst>
      <p:ext uri="{BB962C8B-B14F-4D97-AF65-F5344CB8AC3E}">
        <p14:creationId xmlns:p14="http://schemas.microsoft.com/office/powerpoint/2010/main" val="359664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F17F874A-640A-65A6-D314-630B8E0BE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8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Emanuela Villa</dc:creator>
  <cp:lastModifiedBy>Emanuela Villa</cp:lastModifiedBy>
  <cp:revision>2</cp:revision>
  <dcterms:created xsi:type="dcterms:W3CDTF">2024-03-24T15:50:35Z</dcterms:created>
  <dcterms:modified xsi:type="dcterms:W3CDTF">2024-03-24T15:57:52Z</dcterms:modified>
</cp:coreProperties>
</file>