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58" r:id="rId5"/>
    <p:sldId id="263" r:id="rId6"/>
    <p:sldId id="259" r:id="rId7"/>
    <p:sldId id="261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4"/>
    <p:restoredTop sz="96192"/>
  </p:normalViewPr>
  <p:slideViewPr>
    <p:cSldViewPr snapToGrid="0">
      <p:cViewPr>
        <p:scale>
          <a:sx n="103" d="100"/>
          <a:sy n="103" d="100"/>
        </p:scale>
        <p:origin x="-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DED65-766F-4251-ADBB-2DD7F350614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2E20C-1342-4B6B-B5AD-A7F2070E0A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MODIFICHE E ACCORGIMENTI AI CASI D’USO</a:t>
          </a:r>
          <a:endParaRPr lang="en-US"/>
        </a:p>
      </dgm:t>
    </dgm:pt>
    <dgm:pt modelId="{92342B92-DA14-47C6-A052-25725D3AE3D4}" type="parTrans" cxnId="{10757E4F-270C-443C-B797-7026F2D682CA}">
      <dgm:prSet/>
      <dgm:spPr/>
      <dgm:t>
        <a:bodyPr/>
        <a:lstStyle/>
        <a:p>
          <a:endParaRPr lang="en-US"/>
        </a:p>
      </dgm:t>
    </dgm:pt>
    <dgm:pt modelId="{73CD2D21-8B26-4A91-AF16-B5DB0C53C2CC}" type="sibTrans" cxnId="{10757E4F-270C-443C-B797-7026F2D682CA}">
      <dgm:prSet/>
      <dgm:spPr/>
      <dgm:t>
        <a:bodyPr/>
        <a:lstStyle/>
        <a:p>
          <a:endParaRPr lang="en-US"/>
        </a:p>
      </dgm:t>
    </dgm:pt>
    <dgm:pt modelId="{FAA19CB4-56F6-4F6F-A5B0-ACBE8EFAA7F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Accorgimenti ai flussi di eventi normali o alternativi</a:t>
          </a:r>
          <a:endParaRPr lang="en-US"/>
        </a:p>
      </dgm:t>
    </dgm:pt>
    <dgm:pt modelId="{80411934-4EA1-4249-8F71-35776CB031EF}" type="parTrans" cxnId="{957BC26D-2087-4AB7-B74B-61CCAE8FC49A}">
      <dgm:prSet/>
      <dgm:spPr/>
      <dgm:t>
        <a:bodyPr/>
        <a:lstStyle/>
        <a:p>
          <a:endParaRPr lang="en-US"/>
        </a:p>
      </dgm:t>
    </dgm:pt>
    <dgm:pt modelId="{47BF43AB-EDD9-4C34-87F4-749DCF9EE2BC}" type="sibTrans" cxnId="{957BC26D-2087-4AB7-B74B-61CCAE8FC49A}">
      <dgm:prSet/>
      <dgm:spPr/>
      <dgm:t>
        <a:bodyPr/>
        <a:lstStyle/>
        <a:p>
          <a:endParaRPr lang="en-US"/>
        </a:p>
      </dgm:t>
    </dgm:pt>
    <dgm:pt modelId="{6A052360-89B9-460B-BDF8-EE6DD72AA6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Accorgimenti alle relazioni dei diagrammi dei casi d’uso</a:t>
          </a:r>
          <a:endParaRPr lang="en-US"/>
        </a:p>
      </dgm:t>
    </dgm:pt>
    <dgm:pt modelId="{8C4EE7FF-74BE-471A-B200-94B32E1073C3}" type="parTrans" cxnId="{C26430FD-F10C-4666-A457-6492CDF9CCFA}">
      <dgm:prSet/>
      <dgm:spPr/>
      <dgm:t>
        <a:bodyPr/>
        <a:lstStyle/>
        <a:p>
          <a:endParaRPr lang="en-US"/>
        </a:p>
      </dgm:t>
    </dgm:pt>
    <dgm:pt modelId="{B8A850CB-D7F9-4E9B-B0CF-B96F6021A728}" type="sibTrans" cxnId="{C26430FD-F10C-4666-A457-6492CDF9CCFA}">
      <dgm:prSet/>
      <dgm:spPr/>
      <dgm:t>
        <a:bodyPr/>
        <a:lstStyle/>
        <a:p>
          <a:endParaRPr lang="en-US"/>
        </a:p>
      </dgm:t>
    </dgm:pt>
    <dgm:pt modelId="{F8DC3D85-A308-4655-9769-E29C530240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MODIFICHE AL DIAGRAMMA DELLE CLASSI </a:t>
          </a:r>
          <a:endParaRPr lang="en-US" dirty="0"/>
        </a:p>
      </dgm:t>
    </dgm:pt>
    <dgm:pt modelId="{776B306E-3141-4B26-9AFC-6061D80B4C24}" type="parTrans" cxnId="{1A36F566-1936-4244-B442-C0CBC17BF43B}">
      <dgm:prSet/>
      <dgm:spPr/>
      <dgm:t>
        <a:bodyPr/>
        <a:lstStyle/>
        <a:p>
          <a:endParaRPr lang="en-US"/>
        </a:p>
      </dgm:t>
    </dgm:pt>
    <dgm:pt modelId="{C711EB81-640E-450C-83C8-469413B21C3C}" type="sibTrans" cxnId="{1A36F566-1936-4244-B442-C0CBC17BF43B}">
      <dgm:prSet/>
      <dgm:spPr/>
      <dgm:t>
        <a:bodyPr/>
        <a:lstStyle/>
        <a:p>
          <a:endParaRPr lang="en-US"/>
        </a:p>
      </dgm:t>
    </dgm:pt>
    <dgm:pt modelId="{59CEC87E-F3A8-43D5-9078-79C0D0B383C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Aggiunte associazioni «nascoste» a prima vista.</a:t>
          </a:r>
          <a:endParaRPr lang="en-US" dirty="0"/>
        </a:p>
      </dgm:t>
    </dgm:pt>
    <dgm:pt modelId="{870722BA-6801-49C4-9AC2-A96FBE7B0C2D}" type="parTrans" cxnId="{0BC8241B-9490-410C-9426-0D9E82419A47}">
      <dgm:prSet/>
      <dgm:spPr/>
      <dgm:t>
        <a:bodyPr/>
        <a:lstStyle/>
        <a:p>
          <a:endParaRPr lang="en-US"/>
        </a:p>
      </dgm:t>
    </dgm:pt>
    <dgm:pt modelId="{1FF8C319-2566-4051-BD7F-B88CAA440031}" type="sibTrans" cxnId="{0BC8241B-9490-410C-9426-0D9E82419A47}">
      <dgm:prSet/>
      <dgm:spPr/>
      <dgm:t>
        <a:bodyPr/>
        <a:lstStyle/>
        <a:p>
          <a:endParaRPr lang="en-US"/>
        </a:p>
      </dgm:t>
    </dgm:pt>
    <dgm:pt modelId="{A308E62A-862A-49C8-AB4C-A31427112CC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Aggiunte associazioni bidirezionali. Es: tra InfoController e RubricaController</a:t>
          </a:r>
          <a:endParaRPr lang="en-US"/>
        </a:p>
      </dgm:t>
    </dgm:pt>
    <dgm:pt modelId="{50FCCD07-21ED-4677-BEAA-6093DB574BAA}" type="parTrans" cxnId="{D3136EC3-6345-42C2-900C-260FA2AB518E}">
      <dgm:prSet/>
      <dgm:spPr/>
      <dgm:t>
        <a:bodyPr/>
        <a:lstStyle/>
        <a:p>
          <a:endParaRPr lang="en-US"/>
        </a:p>
      </dgm:t>
    </dgm:pt>
    <dgm:pt modelId="{2BE63806-2523-4770-900F-AB84EC45CA31}" type="sibTrans" cxnId="{D3136EC3-6345-42C2-900C-260FA2AB518E}">
      <dgm:prSet/>
      <dgm:spPr/>
      <dgm:t>
        <a:bodyPr/>
        <a:lstStyle/>
        <a:p>
          <a:endParaRPr lang="en-US"/>
        </a:p>
      </dgm:t>
    </dgm:pt>
    <dgm:pt modelId="{5931B062-DDAC-4642-BF74-E8F2E5908C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MODIFICHE AI DIAGRAMMI DI SEQUENZA</a:t>
          </a:r>
          <a:endParaRPr lang="en-US" dirty="0"/>
        </a:p>
      </dgm:t>
    </dgm:pt>
    <dgm:pt modelId="{7289C462-BCDC-4D44-AD70-868D6DD4FB7B}" type="parTrans" cxnId="{E97604F9-9BAA-43AC-A078-2A7E4BDBA83B}">
      <dgm:prSet/>
      <dgm:spPr/>
      <dgm:t>
        <a:bodyPr/>
        <a:lstStyle/>
        <a:p>
          <a:endParaRPr lang="en-US"/>
        </a:p>
      </dgm:t>
    </dgm:pt>
    <dgm:pt modelId="{10AC97B8-4519-4B75-B43D-C6F68B38DFBF}" type="sibTrans" cxnId="{E97604F9-9BAA-43AC-A078-2A7E4BDBA83B}">
      <dgm:prSet/>
      <dgm:spPr/>
      <dgm:t>
        <a:bodyPr/>
        <a:lstStyle/>
        <a:p>
          <a:endParaRPr lang="en-US"/>
        </a:p>
      </dgm:t>
    </dgm:pt>
    <dgm:pt modelId="{D17193CA-ED76-4EEC-A97B-37D509E27F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MODIFICHE NELLA FASE DI IMPLEMETAZIONE DEL CODICE</a:t>
          </a:r>
          <a:endParaRPr lang="en-US"/>
        </a:p>
      </dgm:t>
    </dgm:pt>
    <dgm:pt modelId="{CFAFB931-6852-45EF-8A19-AC70087761EA}" type="parTrans" cxnId="{A1BF1B5C-9F51-47B2-85D4-AEC0826D8173}">
      <dgm:prSet/>
      <dgm:spPr/>
      <dgm:t>
        <a:bodyPr/>
        <a:lstStyle/>
        <a:p>
          <a:endParaRPr lang="en-US"/>
        </a:p>
      </dgm:t>
    </dgm:pt>
    <dgm:pt modelId="{EF2AB435-0C1D-46AF-B1BE-A6DF748EFDB7}" type="sibTrans" cxnId="{A1BF1B5C-9F51-47B2-85D4-AEC0826D8173}">
      <dgm:prSet/>
      <dgm:spPr/>
      <dgm:t>
        <a:bodyPr/>
        <a:lstStyle/>
        <a:p>
          <a:endParaRPr lang="en-US"/>
        </a:p>
      </dgm:t>
    </dgm:pt>
    <dgm:pt modelId="{BB176F3B-F606-4CEC-830C-FE2BA1DE805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Modifiche alle classi per implemtare un codice più efficace e per la risoluzione di alcuni bug</a:t>
          </a:r>
          <a:endParaRPr lang="en-US"/>
        </a:p>
      </dgm:t>
    </dgm:pt>
    <dgm:pt modelId="{2B5EA2CB-2301-47A4-9B03-78F9D9D5BA14}" type="parTrans" cxnId="{6EE8A6A3-7A46-4C38-8F34-4BB99CB363C2}">
      <dgm:prSet/>
      <dgm:spPr/>
      <dgm:t>
        <a:bodyPr/>
        <a:lstStyle/>
        <a:p>
          <a:endParaRPr lang="en-US"/>
        </a:p>
      </dgm:t>
    </dgm:pt>
    <dgm:pt modelId="{15F26B00-90CA-460C-9CB6-54605B8ED09F}" type="sibTrans" cxnId="{6EE8A6A3-7A46-4C38-8F34-4BB99CB363C2}">
      <dgm:prSet/>
      <dgm:spPr/>
      <dgm:t>
        <a:bodyPr/>
        <a:lstStyle/>
        <a:p>
          <a:endParaRPr lang="en-US"/>
        </a:p>
      </dgm:t>
    </dgm:pt>
    <dgm:pt modelId="{84AC9056-5BD8-4A7C-8490-DCCA6B72A4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Modifiche al codice per maggiori controlli sulla fase di inserimento nei campi</a:t>
          </a:r>
          <a:endParaRPr lang="en-US"/>
        </a:p>
      </dgm:t>
    </dgm:pt>
    <dgm:pt modelId="{6D07F334-9F0F-4180-A2A3-B512AEF06D39}" type="parTrans" cxnId="{B6756627-8A08-4063-A684-2AC4350B3937}">
      <dgm:prSet/>
      <dgm:spPr/>
      <dgm:t>
        <a:bodyPr/>
        <a:lstStyle/>
        <a:p>
          <a:endParaRPr lang="en-US"/>
        </a:p>
      </dgm:t>
    </dgm:pt>
    <dgm:pt modelId="{184BDAED-B24D-4A06-914C-94D94933B617}" type="sibTrans" cxnId="{B6756627-8A08-4063-A684-2AC4350B3937}">
      <dgm:prSet/>
      <dgm:spPr/>
      <dgm:t>
        <a:bodyPr/>
        <a:lstStyle/>
        <a:p>
          <a:endParaRPr lang="en-US"/>
        </a:p>
      </dgm:t>
    </dgm:pt>
    <dgm:pt modelId="{21320088-EE6A-4626-A827-A4C1C807FF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ACCORGIMENTI ALL’INTERFACCIA GRAFICA </a:t>
          </a:r>
          <a:endParaRPr lang="en-US"/>
        </a:p>
      </dgm:t>
    </dgm:pt>
    <dgm:pt modelId="{96FF22BA-7AFC-4271-A5E8-8E8E631A6E99}" type="parTrans" cxnId="{01F16B80-6838-45A4-A561-174C088B3281}">
      <dgm:prSet/>
      <dgm:spPr/>
      <dgm:t>
        <a:bodyPr/>
        <a:lstStyle/>
        <a:p>
          <a:endParaRPr lang="en-US"/>
        </a:p>
      </dgm:t>
    </dgm:pt>
    <dgm:pt modelId="{D480DAC3-F10D-46AF-9A8E-8CDA7FCBDFFC}" type="sibTrans" cxnId="{01F16B80-6838-45A4-A561-174C088B3281}">
      <dgm:prSet/>
      <dgm:spPr/>
      <dgm:t>
        <a:bodyPr/>
        <a:lstStyle/>
        <a:p>
          <a:endParaRPr lang="en-US"/>
        </a:p>
      </dgm:t>
    </dgm:pt>
    <dgm:pt modelId="{071C9B1C-AE9F-4BA9-B2A8-1E36B5D2D6B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Inserimento di immagini</a:t>
          </a:r>
          <a:endParaRPr lang="en-US"/>
        </a:p>
      </dgm:t>
    </dgm:pt>
    <dgm:pt modelId="{FCFAC909-61CA-41E8-8B2A-D6A05CD09FCD}" type="parTrans" cxnId="{8505E82B-A38E-4998-BFE3-6038D4253142}">
      <dgm:prSet/>
      <dgm:spPr/>
      <dgm:t>
        <a:bodyPr/>
        <a:lstStyle/>
        <a:p>
          <a:endParaRPr lang="en-US"/>
        </a:p>
      </dgm:t>
    </dgm:pt>
    <dgm:pt modelId="{129D0513-8F26-4751-A46E-8DF1D970E32A}" type="sibTrans" cxnId="{8505E82B-A38E-4998-BFE3-6038D4253142}">
      <dgm:prSet/>
      <dgm:spPr/>
      <dgm:t>
        <a:bodyPr/>
        <a:lstStyle/>
        <a:p>
          <a:endParaRPr lang="en-US"/>
        </a:p>
      </dgm:t>
    </dgm:pt>
    <dgm:pt modelId="{87DAAD0B-5FB9-4E7C-913E-309606EFAD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Palette di colori adeguata</a:t>
          </a:r>
          <a:endParaRPr lang="en-US"/>
        </a:p>
      </dgm:t>
    </dgm:pt>
    <dgm:pt modelId="{5DE3081B-1502-4EEF-8A73-8035EBF23D4F}" type="parTrans" cxnId="{799E4C55-3291-430C-94C0-577DFDE3B3B1}">
      <dgm:prSet/>
      <dgm:spPr/>
      <dgm:t>
        <a:bodyPr/>
        <a:lstStyle/>
        <a:p>
          <a:endParaRPr lang="en-US"/>
        </a:p>
      </dgm:t>
    </dgm:pt>
    <dgm:pt modelId="{E09D0569-1BB4-45F6-949D-C721B8A235B8}" type="sibTrans" cxnId="{799E4C55-3291-430C-94C0-577DFDE3B3B1}">
      <dgm:prSet/>
      <dgm:spPr/>
      <dgm:t>
        <a:bodyPr/>
        <a:lstStyle/>
        <a:p>
          <a:endParaRPr lang="en-US"/>
        </a:p>
      </dgm:t>
    </dgm:pt>
    <dgm:pt modelId="{04EB4461-3E20-0D45-B784-32FF3EDA4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Dopo</a:t>
          </a:r>
          <a:r>
            <a:rPr lang="en-US" baseline="0" dirty="0"/>
            <a:t> aver </a:t>
          </a:r>
          <a:r>
            <a:rPr lang="en-US" baseline="0" dirty="0" err="1"/>
            <a:t>riscontrato</a:t>
          </a:r>
          <a:r>
            <a:rPr lang="en-US" baseline="0" dirty="0"/>
            <a:t> </a:t>
          </a:r>
          <a:r>
            <a:rPr lang="en-US" baseline="0" dirty="0" err="1"/>
            <a:t>che</a:t>
          </a:r>
          <a:r>
            <a:rPr lang="en-US" baseline="0" dirty="0"/>
            <a:t> </a:t>
          </a:r>
          <a:r>
            <a:rPr lang="en-US" baseline="0" dirty="0" err="1"/>
            <a:t>alcuni</a:t>
          </a:r>
          <a:r>
            <a:rPr lang="en-US" baseline="0" dirty="0"/>
            <a:t> </a:t>
          </a:r>
          <a:r>
            <a:rPr lang="en-US" baseline="0" dirty="0" err="1"/>
            <a:t>diagrammi</a:t>
          </a:r>
          <a:r>
            <a:rPr lang="en-US" baseline="0" dirty="0"/>
            <a:t> </a:t>
          </a:r>
          <a:r>
            <a:rPr lang="en-US" baseline="0" dirty="0" err="1"/>
            <a:t>risultavano</a:t>
          </a:r>
          <a:r>
            <a:rPr lang="en-US" baseline="0" dirty="0"/>
            <a:t> </a:t>
          </a:r>
          <a:r>
            <a:rPr lang="en-US" baseline="0" dirty="0" err="1"/>
            <a:t>troppo</a:t>
          </a:r>
          <a:r>
            <a:rPr lang="en-US" baseline="0" dirty="0"/>
            <a:t> </a:t>
          </a:r>
          <a:r>
            <a:rPr lang="en-US" baseline="0" dirty="0" err="1"/>
            <a:t>confusionari</a:t>
          </a:r>
          <a:r>
            <a:rPr lang="en-US" baseline="0" dirty="0"/>
            <a:t> e </a:t>
          </a:r>
          <a:r>
            <a:rPr lang="en-US" baseline="0" dirty="0" err="1"/>
            <a:t>saturi</a:t>
          </a:r>
          <a:r>
            <a:rPr lang="en-US" baseline="0" dirty="0"/>
            <a:t> di </a:t>
          </a:r>
          <a:r>
            <a:rPr lang="en-US" baseline="0" dirty="0" err="1"/>
            <a:t>informazioni</a:t>
          </a:r>
          <a:r>
            <a:rPr lang="en-US" baseline="0" dirty="0"/>
            <a:t>, </a:t>
          </a:r>
          <a:r>
            <a:rPr lang="en-US" baseline="0" dirty="0" err="1"/>
            <a:t>abbiamo</a:t>
          </a:r>
          <a:r>
            <a:rPr lang="en-US" baseline="0" dirty="0"/>
            <a:t> </a:t>
          </a:r>
          <a:r>
            <a:rPr lang="en-US" baseline="0" dirty="0" err="1"/>
            <a:t>deciso</a:t>
          </a:r>
          <a:r>
            <a:rPr lang="en-US" baseline="0" dirty="0"/>
            <a:t> di </a:t>
          </a:r>
          <a:r>
            <a:rPr lang="en-US" baseline="0" dirty="0" err="1"/>
            <a:t>suddividere</a:t>
          </a:r>
          <a:r>
            <a:rPr lang="en-US" baseline="0" dirty="0"/>
            <a:t> I </a:t>
          </a:r>
          <a:r>
            <a:rPr lang="en-US" baseline="0" dirty="0" err="1"/>
            <a:t>diagrammmi</a:t>
          </a:r>
          <a:r>
            <a:rPr lang="en-US" baseline="0" dirty="0"/>
            <a:t> di </a:t>
          </a:r>
          <a:r>
            <a:rPr lang="en-US" baseline="0" dirty="0" err="1"/>
            <a:t>sequenza</a:t>
          </a:r>
          <a:r>
            <a:rPr lang="en-US" baseline="0" dirty="0"/>
            <a:t> in </a:t>
          </a:r>
          <a:r>
            <a:rPr lang="en-US" baseline="0" dirty="0" err="1"/>
            <a:t>più</a:t>
          </a:r>
          <a:r>
            <a:rPr lang="en-US" baseline="0" dirty="0"/>
            <a:t> </a:t>
          </a:r>
          <a:r>
            <a:rPr lang="en-US" baseline="0" dirty="0" err="1"/>
            <a:t>diagrammi</a:t>
          </a:r>
          <a:r>
            <a:rPr lang="en-US" baseline="0" dirty="0"/>
            <a:t> </a:t>
          </a:r>
          <a:r>
            <a:rPr lang="en-US" baseline="0" dirty="0" err="1"/>
            <a:t>distinti</a:t>
          </a:r>
          <a:r>
            <a:rPr lang="en-US" baseline="0" dirty="0"/>
            <a:t> , </a:t>
          </a:r>
          <a:r>
            <a:rPr lang="en-US" baseline="0" dirty="0" err="1"/>
            <a:t>rappresentando</a:t>
          </a:r>
          <a:r>
            <a:rPr lang="en-US" baseline="0" dirty="0"/>
            <a:t> le idee in modo </a:t>
          </a:r>
          <a:r>
            <a:rPr lang="en-US" baseline="0" dirty="0" err="1"/>
            <a:t>chiaro</a:t>
          </a:r>
          <a:r>
            <a:rPr lang="en-US" baseline="0" dirty="0"/>
            <a:t> e </a:t>
          </a:r>
          <a:r>
            <a:rPr lang="en-US" baseline="0" dirty="0" err="1"/>
            <a:t>dettagliato</a:t>
          </a:r>
          <a:endParaRPr lang="en-US" dirty="0"/>
        </a:p>
      </dgm:t>
    </dgm:pt>
    <dgm:pt modelId="{62A63F2A-ABAD-A445-BDDF-268CEF8B0F93}" type="parTrans" cxnId="{8A201BC2-EEAA-9B40-BEB4-E8151894103D}">
      <dgm:prSet/>
      <dgm:spPr/>
      <dgm:t>
        <a:bodyPr/>
        <a:lstStyle/>
        <a:p>
          <a:endParaRPr lang="it-IT"/>
        </a:p>
      </dgm:t>
    </dgm:pt>
    <dgm:pt modelId="{CA5138DA-4A22-734A-B29D-26C60950B1A7}" type="sibTrans" cxnId="{8A201BC2-EEAA-9B40-BEB4-E8151894103D}">
      <dgm:prSet/>
      <dgm:spPr/>
      <dgm:t>
        <a:bodyPr/>
        <a:lstStyle/>
        <a:p>
          <a:endParaRPr lang="it-IT"/>
        </a:p>
      </dgm:t>
    </dgm:pt>
    <dgm:pt modelId="{070B95E5-7887-47F1-87FD-61D5182F3C3B}" type="pres">
      <dgm:prSet presAssocID="{D9FDED65-766F-4251-ADBB-2DD7F3506145}" presName="root" presStyleCnt="0">
        <dgm:presLayoutVars>
          <dgm:dir/>
          <dgm:resizeHandles val="exact"/>
        </dgm:presLayoutVars>
      </dgm:prSet>
      <dgm:spPr/>
    </dgm:pt>
    <dgm:pt modelId="{90280E27-1148-4CBF-9856-BA665D211517}" type="pres">
      <dgm:prSet presAssocID="{B002E20C-1342-4B6B-B5AD-A7F2070E0A12}" presName="compNode" presStyleCnt="0"/>
      <dgm:spPr/>
    </dgm:pt>
    <dgm:pt modelId="{1FADEF46-3B56-4636-9487-F1D4FE13884E}" type="pres">
      <dgm:prSet presAssocID="{B002E20C-1342-4B6B-B5AD-A7F2070E0A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C9FFA2-F2B8-4FC2-8CB8-27E3CA9FA001}" type="pres">
      <dgm:prSet presAssocID="{B002E20C-1342-4B6B-B5AD-A7F2070E0A12}" presName="iconSpace" presStyleCnt="0"/>
      <dgm:spPr/>
    </dgm:pt>
    <dgm:pt modelId="{84462341-ACFA-4816-A7C1-F3D7EAFD077C}" type="pres">
      <dgm:prSet presAssocID="{B002E20C-1342-4B6B-B5AD-A7F2070E0A12}" presName="parTx" presStyleLbl="revTx" presStyleIdx="0" presStyleCnt="10">
        <dgm:presLayoutVars>
          <dgm:chMax val="0"/>
          <dgm:chPref val="0"/>
        </dgm:presLayoutVars>
      </dgm:prSet>
      <dgm:spPr/>
    </dgm:pt>
    <dgm:pt modelId="{73FE39EC-EBD0-496B-A4B7-BC926DF9E4B7}" type="pres">
      <dgm:prSet presAssocID="{B002E20C-1342-4B6B-B5AD-A7F2070E0A12}" presName="txSpace" presStyleCnt="0"/>
      <dgm:spPr/>
    </dgm:pt>
    <dgm:pt modelId="{251C7969-B36B-40F8-A8DE-672DB04A2DF8}" type="pres">
      <dgm:prSet presAssocID="{B002E20C-1342-4B6B-B5AD-A7F2070E0A12}" presName="desTx" presStyleLbl="revTx" presStyleIdx="1" presStyleCnt="10">
        <dgm:presLayoutVars/>
      </dgm:prSet>
      <dgm:spPr/>
    </dgm:pt>
    <dgm:pt modelId="{A8F77C76-200A-4CC4-B281-1794EE8FDE89}" type="pres">
      <dgm:prSet presAssocID="{73CD2D21-8B26-4A91-AF16-B5DB0C53C2CC}" presName="sibTrans" presStyleCnt="0"/>
      <dgm:spPr/>
    </dgm:pt>
    <dgm:pt modelId="{5865A21D-04A7-4573-8EFA-39711EF72B8E}" type="pres">
      <dgm:prSet presAssocID="{F8DC3D85-A308-4655-9769-E29C530240F5}" presName="compNode" presStyleCnt="0"/>
      <dgm:spPr/>
    </dgm:pt>
    <dgm:pt modelId="{F89862F2-56E2-46F2-8B65-97DD49CCDD94}" type="pres">
      <dgm:prSet presAssocID="{F8DC3D85-A308-4655-9769-E29C530240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CA707BF3-8AAD-4464-B996-362CED36CD1B}" type="pres">
      <dgm:prSet presAssocID="{F8DC3D85-A308-4655-9769-E29C530240F5}" presName="iconSpace" presStyleCnt="0"/>
      <dgm:spPr/>
    </dgm:pt>
    <dgm:pt modelId="{142CC149-EE6B-41DA-8EDD-498E3D4D66DE}" type="pres">
      <dgm:prSet presAssocID="{F8DC3D85-A308-4655-9769-E29C530240F5}" presName="parTx" presStyleLbl="revTx" presStyleIdx="2" presStyleCnt="10">
        <dgm:presLayoutVars>
          <dgm:chMax val="0"/>
          <dgm:chPref val="0"/>
        </dgm:presLayoutVars>
      </dgm:prSet>
      <dgm:spPr/>
    </dgm:pt>
    <dgm:pt modelId="{F9305895-C3CC-4F29-9983-FDE1DE4D3E21}" type="pres">
      <dgm:prSet presAssocID="{F8DC3D85-A308-4655-9769-E29C530240F5}" presName="txSpace" presStyleCnt="0"/>
      <dgm:spPr/>
    </dgm:pt>
    <dgm:pt modelId="{17D57ED0-6B11-4C66-8BA2-F98B6B91886F}" type="pres">
      <dgm:prSet presAssocID="{F8DC3D85-A308-4655-9769-E29C530240F5}" presName="desTx" presStyleLbl="revTx" presStyleIdx="3" presStyleCnt="10">
        <dgm:presLayoutVars/>
      </dgm:prSet>
      <dgm:spPr/>
    </dgm:pt>
    <dgm:pt modelId="{B82E66AD-A471-4EBE-8161-26FAAFA9CC98}" type="pres">
      <dgm:prSet presAssocID="{C711EB81-640E-450C-83C8-469413B21C3C}" presName="sibTrans" presStyleCnt="0"/>
      <dgm:spPr/>
    </dgm:pt>
    <dgm:pt modelId="{C77430D8-BBEE-41DE-8E79-97A0A57C1359}" type="pres">
      <dgm:prSet presAssocID="{5931B062-DDAC-4642-BF74-E8F2E5908C57}" presName="compNode" presStyleCnt="0"/>
      <dgm:spPr/>
    </dgm:pt>
    <dgm:pt modelId="{A139FC5D-73FD-4540-8D30-745BB9FDD8A1}" type="pres">
      <dgm:prSet presAssocID="{5931B062-DDAC-4642-BF74-E8F2E5908C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1AD4635-A654-4AFD-A58F-C44428995A08}" type="pres">
      <dgm:prSet presAssocID="{5931B062-DDAC-4642-BF74-E8F2E5908C57}" presName="iconSpace" presStyleCnt="0"/>
      <dgm:spPr/>
    </dgm:pt>
    <dgm:pt modelId="{5E403F72-B153-4AA6-A4EB-54BDD912DE38}" type="pres">
      <dgm:prSet presAssocID="{5931B062-DDAC-4642-BF74-E8F2E5908C57}" presName="parTx" presStyleLbl="revTx" presStyleIdx="4" presStyleCnt="10">
        <dgm:presLayoutVars>
          <dgm:chMax val="0"/>
          <dgm:chPref val="0"/>
        </dgm:presLayoutVars>
      </dgm:prSet>
      <dgm:spPr/>
    </dgm:pt>
    <dgm:pt modelId="{73E45634-413A-47AA-82DF-E6B97CABA25D}" type="pres">
      <dgm:prSet presAssocID="{5931B062-DDAC-4642-BF74-E8F2E5908C57}" presName="txSpace" presStyleCnt="0"/>
      <dgm:spPr/>
    </dgm:pt>
    <dgm:pt modelId="{D4B45B10-2CD0-4A9B-93DE-1C18C584974E}" type="pres">
      <dgm:prSet presAssocID="{5931B062-DDAC-4642-BF74-E8F2E5908C57}" presName="desTx" presStyleLbl="revTx" presStyleIdx="5" presStyleCnt="10">
        <dgm:presLayoutVars/>
      </dgm:prSet>
      <dgm:spPr/>
    </dgm:pt>
    <dgm:pt modelId="{2F8F5CCF-F639-47AB-949B-950F68D43A1B}" type="pres">
      <dgm:prSet presAssocID="{10AC97B8-4519-4B75-B43D-C6F68B38DFBF}" presName="sibTrans" presStyleCnt="0"/>
      <dgm:spPr/>
    </dgm:pt>
    <dgm:pt modelId="{4E3B364D-9634-4806-9FE3-9DB55638C218}" type="pres">
      <dgm:prSet presAssocID="{D17193CA-ED76-4EEC-A97B-37D509E27F7D}" presName="compNode" presStyleCnt="0"/>
      <dgm:spPr/>
    </dgm:pt>
    <dgm:pt modelId="{8D80BA8B-3D39-4ED9-AA81-8FBCDD1E8983}" type="pres">
      <dgm:prSet presAssocID="{D17193CA-ED76-4EEC-A97B-37D509E27F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4D15050-47F1-4AC0-B2A3-6FA1E92FD7D1}" type="pres">
      <dgm:prSet presAssocID="{D17193CA-ED76-4EEC-A97B-37D509E27F7D}" presName="iconSpace" presStyleCnt="0"/>
      <dgm:spPr/>
    </dgm:pt>
    <dgm:pt modelId="{B9078210-6F86-4C47-AAB0-2520F2DB03FE}" type="pres">
      <dgm:prSet presAssocID="{D17193CA-ED76-4EEC-A97B-37D509E27F7D}" presName="parTx" presStyleLbl="revTx" presStyleIdx="6" presStyleCnt="10">
        <dgm:presLayoutVars>
          <dgm:chMax val="0"/>
          <dgm:chPref val="0"/>
        </dgm:presLayoutVars>
      </dgm:prSet>
      <dgm:spPr/>
    </dgm:pt>
    <dgm:pt modelId="{B8ABA564-792E-49BB-BA85-CC21495D94BB}" type="pres">
      <dgm:prSet presAssocID="{D17193CA-ED76-4EEC-A97B-37D509E27F7D}" presName="txSpace" presStyleCnt="0"/>
      <dgm:spPr/>
    </dgm:pt>
    <dgm:pt modelId="{2EE62E44-BA79-4E6E-81D1-9BC829A6E7BE}" type="pres">
      <dgm:prSet presAssocID="{D17193CA-ED76-4EEC-A97B-37D509E27F7D}" presName="desTx" presStyleLbl="revTx" presStyleIdx="7" presStyleCnt="10">
        <dgm:presLayoutVars/>
      </dgm:prSet>
      <dgm:spPr/>
    </dgm:pt>
    <dgm:pt modelId="{64163B9F-7EE5-40E9-B84C-5E594638B196}" type="pres">
      <dgm:prSet presAssocID="{EF2AB435-0C1D-46AF-B1BE-A6DF748EFDB7}" presName="sibTrans" presStyleCnt="0"/>
      <dgm:spPr/>
    </dgm:pt>
    <dgm:pt modelId="{40395B07-E3D6-4252-BB54-1B14DC70862D}" type="pres">
      <dgm:prSet presAssocID="{21320088-EE6A-4626-A827-A4C1C807FF56}" presName="compNode" presStyleCnt="0"/>
      <dgm:spPr/>
    </dgm:pt>
    <dgm:pt modelId="{192FDFD6-E32A-433C-8360-5A7431358DC0}" type="pres">
      <dgm:prSet presAssocID="{21320088-EE6A-4626-A827-A4C1C807FF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volozza"/>
        </a:ext>
      </dgm:extLst>
    </dgm:pt>
    <dgm:pt modelId="{9DEEBCEC-FB19-4D1F-9456-3429960E1B37}" type="pres">
      <dgm:prSet presAssocID="{21320088-EE6A-4626-A827-A4C1C807FF56}" presName="iconSpace" presStyleCnt="0"/>
      <dgm:spPr/>
    </dgm:pt>
    <dgm:pt modelId="{D2E06AE1-6EFF-499D-8072-E43CDA9AC5E7}" type="pres">
      <dgm:prSet presAssocID="{21320088-EE6A-4626-A827-A4C1C807FF56}" presName="parTx" presStyleLbl="revTx" presStyleIdx="8" presStyleCnt="10">
        <dgm:presLayoutVars>
          <dgm:chMax val="0"/>
          <dgm:chPref val="0"/>
        </dgm:presLayoutVars>
      </dgm:prSet>
      <dgm:spPr/>
    </dgm:pt>
    <dgm:pt modelId="{DEB2A3EA-88FA-4F4F-ADCB-132F0CF5F538}" type="pres">
      <dgm:prSet presAssocID="{21320088-EE6A-4626-A827-A4C1C807FF56}" presName="txSpace" presStyleCnt="0"/>
      <dgm:spPr/>
    </dgm:pt>
    <dgm:pt modelId="{25583D7A-DD8E-4D4B-806B-8BD45869E1CB}" type="pres">
      <dgm:prSet presAssocID="{21320088-EE6A-4626-A827-A4C1C807FF56}" presName="desTx" presStyleLbl="revTx" presStyleIdx="9" presStyleCnt="10">
        <dgm:presLayoutVars/>
      </dgm:prSet>
      <dgm:spPr/>
    </dgm:pt>
  </dgm:ptLst>
  <dgm:cxnLst>
    <dgm:cxn modelId="{ADA7AE02-3B1D-41BA-9BB0-7B518B912755}" type="presOf" srcId="{D9FDED65-766F-4251-ADBB-2DD7F3506145}" destId="{070B95E5-7887-47F1-87FD-61D5182F3C3B}" srcOrd="0" destOrd="0" presId="urn:microsoft.com/office/officeart/2018/5/layout/CenteredIconLabelDescriptionList"/>
    <dgm:cxn modelId="{4FBC4B0C-9C2B-4DCF-B0FA-14FB646A98F1}" type="presOf" srcId="{87DAAD0B-5FB9-4E7C-913E-309606EFAD88}" destId="{25583D7A-DD8E-4D4B-806B-8BD45869E1CB}" srcOrd="0" destOrd="1" presId="urn:microsoft.com/office/officeart/2018/5/layout/CenteredIconLabelDescriptionList"/>
    <dgm:cxn modelId="{0BC8241B-9490-410C-9426-0D9E82419A47}" srcId="{F8DC3D85-A308-4655-9769-E29C530240F5}" destId="{59CEC87E-F3A8-43D5-9078-79C0D0B383C6}" srcOrd="0" destOrd="0" parTransId="{870722BA-6801-49C4-9AC2-A96FBE7B0C2D}" sibTransId="{1FF8C319-2566-4051-BD7F-B88CAA440031}"/>
    <dgm:cxn modelId="{B6756627-8A08-4063-A684-2AC4350B3937}" srcId="{D17193CA-ED76-4EEC-A97B-37D509E27F7D}" destId="{84AC9056-5BD8-4A7C-8490-DCCA6B72A4AC}" srcOrd="1" destOrd="0" parTransId="{6D07F334-9F0F-4180-A2A3-B512AEF06D39}" sibTransId="{184BDAED-B24D-4A06-914C-94D94933B617}"/>
    <dgm:cxn modelId="{8505E82B-A38E-4998-BFE3-6038D4253142}" srcId="{21320088-EE6A-4626-A827-A4C1C807FF56}" destId="{071C9B1C-AE9F-4BA9-B2A8-1E36B5D2D6B5}" srcOrd="0" destOrd="0" parTransId="{FCFAC909-61CA-41E8-8B2A-D6A05CD09FCD}" sibTransId="{129D0513-8F26-4751-A46E-8DF1D970E32A}"/>
    <dgm:cxn modelId="{CAF6EB3B-03B0-4BBD-87E0-E490D9F0D52D}" type="presOf" srcId="{A308E62A-862A-49C8-AB4C-A31427112CCE}" destId="{17D57ED0-6B11-4C66-8BA2-F98B6B91886F}" srcOrd="0" destOrd="1" presId="urn:microsoft.com/office/officeart/2018/5/layout/CenteredIconLabelDescriptionList"/>
    <dgm:cxn modelId="{10757E4F-270C-443C-B797-7026F2D682CA}" srcId="{D9FDED65-766F-4251-ADBB-2DD7F3506145}" destId="{B002E20C-1342-4B6B-B5AD-A7F2070E0A12}" srcOrd="0" destOrd="0" parTransId="{92342B92-DA14-47C6-A052-25725D3AE3D4}" sibTransId="{73CD2D21-8B26-4A91-AF16-B5DB0C53C2CC}"/>
    <dgm:cxn modelId="{799E4C55-3291-430C-94C0-577DFDE3B3B1}" srcId="{21320088-EE6A-4626-A827-A4C1C807FF56}" destId="{87DAAD0B-5FB9-4E7C-913E-309606EFAD88}" srcOrd="1" destOrd="0" parTransId="{5DE3081B-1502-4EEF-8A73-8035EBF23D4F}" sibTransId="{E09D0569-1BB4-45F6-949D-C721B8A235B8}"/>
    <dgm:cxn modelId="{A1BF1B5C-9F51-47B2-85D4-AEC0826D8173}" srcId="{D9FDED65-766F-4251-ADBB-2DD7F3506145}" destId="{D17193CA-ED76-4EEC-A97B-37D509E27F7D}" srcOrd="3" destOrd="0" parTransId="{CFAFB931-6852-45EF-8A19-AC70087761EA}" sibTransId="{EF2AB435-0C1D-46AF-B1BE-A6DF748EFDB7}"/>
    <dgm:cxn modelId="{1A36F566-1936-4244-B442-C0CBC17BF43B}" srcId="{D9FDED65-766F-4251-ADBB-2DD7F3506145}" destId="{F8DC3D85-A308-4655-9769-E29C530240F5}" srcOrd="1" destOrd="0" parTransId="{776B306E-3141-4B26-9AFC-6061D80B4C24}" sibTransId="{C711EB81-640E-450C-83C8-469413B21C3C}"/>
    <dgm:cxn modelId="{33159969-6C56-43DF-8873-B9F696E3C376}" type="presOf" srcId="{FAA19CB4-56F6-4F6F-A5B0-ACBE8EFAA7F5}" destId="{251C7969-B36B-40F8-A8DE-672DB04A2DF8}" srcOrd="0" destOrd="0" presId="urn:microsoft.com/office/officeart/2018/5/layout/CenteredIconLabelDescriptionList"/>
    <dgm:cxn modelId="{957BC26D-2087-4AB7-B74B-61CCAE8FC49A}" srcId="{B002E20C-1342-4B6B-B5AD-A7F2070E0A12}" destId="{FAA19CB4-56F6-4F6F-A5B0-ACBE8EFAA7F5}" srcOrd="0" destOrd="0" parTransId="{80411934-4EA1-4249-8F71-35776CB031EF}" sibTransId="{47BF43AB-EDD9-4C34-87F4-749DCF9EE2BC}"/>
    <dgm:cxn modelId="{01F16B80-6838-45A4-A561-174C088B3281}" srcId="{D9FDED65-766F-4251-ADBB-2DD7F3506145}" destId="{21320088-EE6A-4626-A827-A4C1C807FF56}" srcOrd="4" destOrd="0" parTransId="{96FF22BA-7AFC-4271-A5E8-8E8E631A6E99}" sibTransId="{D480DAC3-F10D-46AF-9A8E-8CDA7FCBDFFC}"/>
    <dgm:cxn modelId="{DF3EC888-27F8-439A-A1D8-8BFE9457D83B}" type="presOf" srcId="{F8DC3D85-A308-4655-9769-E29C530240F5}" destId="{142CC149-EE6B-41DA-8EDD-498E3D4D66DE}" srcOrd="0" destOrd="0" presId="urn:microsoft.com/office/officeart/2018/5/layout/CenteredIconLabelDescriptionList"/>
    <dgm:cxn modelId="{C4131092-571D-4099-AC27-3FEAAE7368C1}" type="presOf" srcId="{B002E20C-1342-4B6B-B5AD-A7F2070E0A12}" destId="{84462341-ACFA-4816-A7C1-F3D7EAFD077C}" srcOrd="0" destOrd="0" presId="urn:microsoft.com/office/officeart/2018/5/layout/CenteredIconLabelDescriptionList"/>
    <dgm:cxn modelId="{13D19E9A-14B3-4B69-8342-EF0AA0AB4064}" type="presOf" srcId="{21320088-EE6A-4626-A827-A4C1C807FF56}" destId="{D2E06AE1-6EFF-499D-8072-E43CDA9AC5E7}" srcOrd="0" destOrd="0" presId="urn:microsoft.com/office/officeart/2018/5/layout/CenteredIconLabelDescriptionList"/>
    <dgm:cxn modelId="{41AE70A3-B3B7-41A7-9B0D-AA350B377AC5}" type="presOf" srcId="{071C9B1C-AE9F-4BA9-B2A8-1E36B5D2D6B5}" destId="{25583D7A-DD8E-4D4B-806B-8BD45869E1CB}" srcOrd="0" destOrd="0" presId="urn:microsoft.com/office/officeart/2018/5/layout/CenteredIconLabelDescriptionList"/>
    <dgm:cxn modelId="{6EE8A6A3-7A46-4C38-8F34-4BB99CB363C2}" srcId="{D17193CA-ED76-4EEC-A97B-37D509E27F7D}" destId="{BB176F3B-F606-4CEC-830C-FE2BA1DE8051}" srcOrd="0" destOrd="0" parTransId="{2B5EA2CB-2301-47A4-9B03-78F9D9D5BA14}" sibTransId="{15F26B00-90CA-460C-9CB6-54605B8ED09F}"/>
    <dgm:cxn modelId="{35272CAA-32F7-C247-8EE0-38A9F0D0BBAF}" type="presOf" srcId="{04EB4461-3E20-0D45-B784-32FF3EDA4D63}" destId="{D4B45B10-2CD0-4A9B-93DE-1C18C584974E}" srcOrd="0" destOrd="0" presId="urn:microsoft.com/office/officeart/2018/5/layout/CenteredIconLabelDescriptionList"/>
    <dgm:cxn modelId="{BF9530B9-BBE6-4FF9-AB35-084A32A92874}" type="presOf" srcId="{84AC9056-5BD8-4A7C-8490-DCCA6B72A4AC}" destId="{2EE62E44-BA79-4E6E-81D1-9BC829A6E7BE}" srcOrd="0" destOrd="1" presId="urn:microsoft.com/office/officeart/2018/5/layout/CenteredIconLabelDescriptionList"/>
    <dgm:cxn modelId="{8A201BC2-EEAA-9B40-BEB4-E8151894103D}" srcId="{5931B062-DDAC-4642-BF74-E8F2E5908C57}" destId="{04EB4461-3E20-0D45-B784-32FF3EDA4D63}" srcOrd="0" destOrd="0" parTransId="{62A63F2A-ABAD-A445-BDDF-268CEF8B0F93}" sibTransId="{CA5138DA-4A22-734A-B29D-26C60950B1A7}"/>
    <dgm:cxn modelId="{D3136EC3-6345-42C2-900C-260FA2AB518E}" srcId="{F8DC3D85-A308-4655-9769-E29C530240F5}" destId="{A308E62A-862A-49C8-AB4C-A31427112CCE}" srcOrd="1" destOrd="0" parTransId="{50FCCD07-21ED-4677-BEAA-6093DB574BAA}" sibTransId="{2BE63806-2523-4770-900F-AB84EC45CA31}"/>
    <dgm:cxn modelId="{5EA82BCD-87F0-47DC-88FC-243209486A1D}" type="presOf" srcId="{5931B062-DDAC-4642-BF74-E8F2E5908C57}" destId="{5E403F72-B153-4AA6-A4EB-54BDD912DE38}" srcOrd="0" destOrd="0" presId="urn:microsoft.com/office/officeart/2018/5/layout/CenteredIconLabelDescriptionList"/>
    <dgm:cxn modelId="{534108D4-054E-4F6F-B159-778227236EB1}" type="presOf" srcId="{D17193CA-ED76-4EEC-A97B-37D509E27F7D}" destId="{B9078210-6F86-4C47-AAB0-2520F2DB03FE}" srcOrd="0" destOrd="0" presId="urn:microsoft.com/office/officeart/2018/5/layout/CenteredIconLabelDescriptionList"/>
    <dgm:cxn modelId="{A5A8FBF0-9D59-4533-9B01-C126C1F4C438}" type="presOf" srcId="{59CEC87E-F3A8-43D5-9078-79C0D0B383C6}" destId="{17D57ED0-6B11-4C66-8BA2-F98B6B91886F}" srcOrd="0" destOrd="0" presId="urn:microsoft.com/office/officeart/2018/5/layout/CenteredIconLabelDescriptionList"/>
    <dgm:cxn modelId="{67C7D0F1-D990-405A-BA8C-E384194B2767}" type="presOf" srcId="{BB176F3B-F606-4CEC-830C-FE2BA1DE8051}" destId="{2EE62E44-BA79-4E6E-81D1-9BC829A6E7BE}" srcOrd="0" destOrd="0" presId="urn:microsoft.com/office/officeart/2018/5/layout/CenteredIconLabelDescriptionList"/>
    <dgm:cxn modelId="{E97604F9-9BAA-43AC-A078-2A7E4BDBA83B}" srcId="{D9FDED65-766F-4251-ADBB-2DD7F3506145}" destId="{5931B062-DDAC-4642-BF74-E8F2E5908C57}" srcOrd="2" destOrd="0" parTransId="{7289C462-BCDC-4D44-AD70-868D6DD4FB7B}" sibTransId="{10AC97B8-4519-4B75-B43D-C6F68B38DFBF}"/>
    <dgm:cxn modelId="{79844AFC-A425-4A87-8671-E18499BEB59D}" type="presOf" srcId="{6A052360-89B9-460B-BDF8-EE6DD72AA6FF}" destId="{251C7969-B36B-40F8-A8DE-672DB04A2DF8}" srcOrd="0" destOrd="1" presId="urn:microsoft.com/office/officeart/2018/5/layout/CenteredIconLabelDescriptionList"/>
    <dgm:cxn modelId="{C26430FD-F10C-4666-A457-6492CDF9CCFA}" srcId="{B002E20C-1342-4B6B-B5AD-A7F2070E0A12}" destId="{6A052360-89B9-460B-BDF8-EE6DD72AA6FF}" srcOrd="1" destOrd="0" parTransId="{8C4EE7FF-74BE-471A-B200-94B32E1073C3}" sibTransId="{B8A850CB-D7F9-4E9B-B0CF-B96F6021A728}"/>
    <dgm:cxn modelId="{E1B1AF09-1BE8-48A1-A096-A712B4AF0B8B}" type="presParOf" srcId="{070B95E5-7887-47F1-87FD-61D5182F3C3B}" destId="{90280E27-1148-4CBF-9856-BA665D211517}" srcOrd="0" destOrd="0" presId="urn:microsoft.com/office/officeart/2018/5/layout/CenteredIconLabelDescriptionList"/>
    <dgm:cxn modelId="{468DBDCA-8C98-4F07-B275-035F7C76765D}" type="presParOf" srcId="{90280E27-1148-4CBF-9856-BA665D211517}" destId="{1FADEF46-3B56-4636-9487-F1D4FE13884E}" srcOrd="0" destOrd="0" presId="urn:microsoft.com/office/officeart/2018/5/layout/CenteredIconLabelDescriptionList"/>
    <dgm:cxn modelId="{F5C2221B-4E95-45DE-BDE7-49BD63D881BF}" type="presParOf" srcId="{90280E27-1148-4CBF-9856-BA665D211517}" destId="{7EC9FFA2-F2B8-4FC2-8CB8-27E3CA9FA001}" srcOrd="1" destOrd="0" presId="urn:microsoft.com/office/officeart/2018/5/layout/CenteredIconLabelDescriptionList"/>
    <dgm:cxn modelId="{BB72C776-74B3-4E19-934A-DB214854F3DC}" type="presParOf" srcId="{90280E27-1148-4CBF-9856-BA665D211517}" destId="{84462341-ACFA-4816-A7C1-F3D7EAFD077C}" srcOrd="2" destOrd="0" presId="urn:microsoft.com/office/officeart/2018/5/layout/CenteredIconLabelDescriptionList"/>
    <dgm:cxn modelId="{522A4035-F42B-4927-89C0-8CF206BCDFB1}" type="presParOf" srcId="{90280E27-1148-4CBF-9856-BA665D211517}" destId="{73FE39EC-EBD0-496B-A4B7-BC926DF9E4B7}" srcOrd="3" destOrd="0" presId="urn:microsoft.com/office/officeart/2018/5/layout/CenteredIconLabelDescriptionList"/>
    <dgm:cxn modelId="{8ADF5C54-1D2F-4B67-9A2B-3B52D52FE2C4}" type="presParOf" srcId="{90280E27-1148-4CBF-9856-BA665D211517}" destId="{251C7969-B36B-40F8-A8DE-672DB04A2DF8}" srcOrd="4" destOrd="0" presId="urn:microsoft.com/office/officeart/2018/5/layout/CenteredIconLabelDescriptionList"/>
    <dgm:cxn modelId="{D727BCC8-CC3C-4DFE-8B85-EADEC2E64767}" type="presParOf" srcId="{070B95E5-7887-47F1-87FD-61D5182F3C3B}" destId="{A8F77C76-200A-4CC4-B281-1794EE8FDE89}" srcOrd="1" destOrd="0" presId="urn:microsoft.com/office/officeart/2018/5/layout/CenteredIconLabelDescriptionList"/>
    <dgm:cxn modelId="{3A881F85-19BC-42EA-A145-E910AD49D0F8}" type="presParOf" srcId="{070B95E5-7887-47F1-87FD-61D5182F3C3B}" destId="{5865A21D-04A7-4573-8EFA-39711EF72B8E}" srcOrd="2" destOrd="0" presId="urn:microsoft.com/office/officeart/2018/5/layout/CenteredIconLabelDescriptionList"/>
    <dgm:cxn modelId="{412DE7D8-1930-492F-AE21-192011D0141B}" type="presParOf" srcId="{5865A21D-04A7-4573-8EFA-39711EF72B8E}" destId="{F89862F2-56E2-46F2-8B65-97DD49CCDD94}" srcOrd="0" destOrd="0" presId="urn:microsoft.com/office/officeart/2018/5/layout/CenteredIconLabelDescriptionList"/>
    <dgm:cxn modelId="{E0DC741A-7D57-4224-A84C-F35A904D8807}" type="presParOf" srcId="{5865A21D-04A7-4573-8EFA-39711EF72B8E}" destId="{CA707BF3-8AAD-4464-B996-362CED36CD1B}" srcOrd="1" destOrd="0" presId="urn:microsoft.com/office/officeart/2018/5/layout/CenteredIconLabelDescriptionList"/>
    <dgm:cxn modelId="{34486FB8-A81E-4E70-A6FC-99BBDA9F9B10}" type="presParOf" srcId="{5865A21D-04A7-4573-8EFA-39711EF72B8E}" destId="{142CC149-EE6B-41DA-8EDD-498E3D4D66DE}" srcOrd="2" destOrd="0" presId="urn:microsoft.com/office/officeart/2018/5/layout/CenteredIconLabelDescriptionList"/>
    <dgm:cxn modelId="{B5CAB9E3-E19B-42C1-9A94-412663785E43}" type="presParOf" srcId="{5865A21D-04A7-4573-8EFA-39711EF72B8E}" destId="{F9305895-C3CC-4F29-9983-FDE1DE4D3E21}" srcOrd="3" destOrd="0" presId="urn:microsoft.com/office/officeart/2018/5/layout/CenteredIconLabelDescriptionList"/>
    <dgm:cxn modelId="{9ABC721F-6BB3-420E-9702-750A09B4158A}" type="presParOf" srcId="{5865A21D-04A7-4573-8EFA-39711EF72B8E}" destId="{17D57ED0-6B11-4C66-8BA2-F98B6B91886F}" srcOrd="4" destOrd="0" presId="urn:microsoft.com/office/officeart/2018/5/layout/CenteredIconLabelDescriptionList"/>
    <dgm:cxn modelId="{FF50C90B-FA80-40DC-91EE-F05BADEA042E}" type="presParOf" srcId="{070B95E5-7887-47F1-87FD-61D5182F3C3B}" destId="{B82E66AD-A471-4EBE-8161-26FAAFA9CC98}" srcOrd="3" destOrd="0" presId="urn:microsoft.com/office/officeart/2018/5/layout/CenteredIconLabelDescriptionList"/>
    <dgm:cxn modelId="{287A937B-C7D0-4A7B-AEDE-1A35266B7189}" type="presParOf" srcId="{070B95E5-7887-47F1-87FD-61D5182F3C3B}" destId="{C77430D8-BBEE-41DE-8E79-97A0A57C1359}" srcOrd="4" destOrd="0" presId="urn:microsoft.com/office/officeart/2018/5/layout/CenteredIconLabelDescriptionList"/>
    <dgm:cxn modelId="{03236781-8D4E-48A0-9FF9-4270675CD86B}" type="presParOf" srcId="{C77430D8-BBEE-41DE-8E79-97A0A57C1359}" destId="{A139FC5D-73FD-4540-8D30-745BB9FDD8A1}" srcOrd="0" destOrd="0" presId="urn:microsoft.com/office/officeart/2018/5/layout/CenteredIconLabelDescriptionList"/>
    <dgm:cxn modelId="{7ED5D206-1825-4969-A4D0-123A1A2770D3}" type="presParOf" srcId="{C77430D8-BBEE-41DE-8E79-97A0A57C1359}" destId="{01AD4635-A654-4AFD-A58F-C44428995A08}" srcOrd="1" destOrd="0" presId="urn:microsoft.com/office/officeart/2018/5/layout/CenteredIconLabelDescriptionList"/>
    <dgm:cxn modelId="{C18858C7-764D-4A1D-B1AA-A9CF74C2F7A9}" type="presParOf" srcId="{C77430D8-BBEE-41DE-8E79-97A0A57C1359}" destId="{5E403F72-B153-4AA6-A4EB-54BDD912DE38}" srcOrd="2" destOrd="0" presId="urn:microsoft.com/office/officeart/2018/5/layout/CenteredIconLabelDescriptionList"/>
    <dgm:cxn modelId="{B4AF7C4D-51E1-44F3-BFDF-FE04981DAE1D}" type="presParOf" srcId="{C77430D8-BBEE-41DE-8E79-97A0A57C1359}" destId="{73E45634-413A-47AA-82DF-E6B97CABA25D}" srcOrd="3" destOrd="0" presId="urn:microsoft.com/office/officeart/2018/5/layout/CenteredIconLabelDescriptionList"/>
    <dgm:cxn modelId="{C6DBC13C-7573-4AA9-86D2-3D2CBD91E67C}" type="presParOf" srcId="{C77430D8-BBEE-41DE-8E79-97A0A57C1359}" destId="{D4B45B10-2CD0-4A9B-93DE-1C18C584974E}" srcOrd="4" destOrd="0" presId="urn:microsoft.com/office/officeart/2018/5/layout/CenteredIconLabelDescriptionList"/>
    <dgm:cxn modelId="{15EB09F4-C86E-4D79-A9E7-D42FD569BC16}" type="presParOf" srcId="{070B95E5-7887-47F1-87FD-61D5182F3C3B}" destId="{2F8F5CCF-F639-47AB-949B-950F68D43A1B}" srcOrd="5" destOrd="0" presId="urn:microsoft.com/office/officeart/2018/5/layout/CenteredIconLabelDescriptionList"/>
    <dgm:cxn modelId="{7D117662-94FB-43A9-BFDE-E7C7B83D6358}" type="presParOf" srcId="{070B95E5-7887-47F1-87FD-61D5182F3C3B}" destId="{4E3B364D-9634-4806-9FE3-9DB55638C218}" srcOrd="6" destOrd="0" presId="urn:microsoft.com/office/officeart/2018/5/layout/CenteredIconLabelDescriptionList"/>
    <dgm:cxn modelId="{3A7198C5-F9EB-4BFE-8A74-CA80AB6445F8}" type="presParOf" srcId="{4E3B364D-9634-4806-9FE3-9DB55638C218}" destId="{8D80BA8B-3D39-4ED9-AA81-8FBCDD1E8983}" srcOrd="0" destOrd="0" presId="urn:microsoft.com/office/officeart/2018/5/layout/CenteredIconLabelDescriptionList"/>
    <dgm:cxn modelId="{BE0378FB-2401-4C92-8264-AA2F196FC761}" type="presParOf" srcId="{4E3B364D-9634-4806-9FE3-9DB55638C218}" destId="{A4D15050-47F1-4AC0-B2A3-6FA1E92FD7D1}" srcOrd="1" destOrd="0" presId="urn:microsoft.com/office/officeart/2018/5/layout/CenteredIconLabelDescriptionList"/>
    <dgm:cxn modelId="{8320B003-61D0-4D6D-B5A2-B4C77DA84777}" type="presParOf" srcId="{4E3B364D-9634-4806-9FE3-9DB55638C218}" destId="{B9078210-6F86-4C47-AAB0-2520F2DB03FE}" srcOrd="2" destOrd="0" presId="urn:microsoft.com/office/officeart/2018/5/layout/CenteredIconLabelDescriptionList"/>
    <dgm:cxn modelId="{900D1ADE-E34C-451A-92CA-47429B514A34}" type="presParOf" srcId="{4E3B364D-9634-4806-9FE3-9DB55638C218}" destId="{B8ABA564-792E-49BB-BA85-CC21495D94BB}" srcOrd="3" destOrd="0" presId="urn:microsoft.com/office/officeart/2018/5/layout/CenteredIconLabelDescriptionList"/>
    <dgm:cxn modelId="{AC3A8205-3D26-455D-A334-3F001C0F06D0}" type="presParOf" srcId="{4E3B364D-9634-4806-9FE3-9DB55638C218}" destId="{2EE62E44-BA79-4E6E-81D1-9BC829A6E7BE}" srcOrd="4" destOrd="0" presId="urn:microsoft.com/office/officeart/2018/5/layout/CenteredIconLabelDescriptionList"/>
    <dgm:cxn modelId="{BDFFECC5-0706-48A5-B8D3-E0882666908D}" type="presParOf" srcId="{070B95E5-7887-47F1-87FD-61D5182F3C3B}" destId="{64163B9F-7EE5-40E9-B84C-5E594638B196}" srcOrd="7" destOrd="0" presId="urn:microsoft.com/office/officeart/2018/5/layout/CenteredIconLabelDescriptionList"/>
    <dgm:cxn modelId="{4A9E5F4D-BB2E-4342-A00A-CB40E58FD1EB}" type="presParOf" srcId="{070B95E5-7887-47F1-87FD-61D5182F3C3B}" destId="{40395B07-E3D6-4252-BB54-1B14DC70862D}" srcOrd="8" destOrd="0" presId="urn:microsoft.com/office/officeart/2018/5/layout/CenteredIconLabelDescriptionList"/>
    <dgm:cxn modelId="{A3EB6038-8D0A-4740-B7D4-1A4DDEBD4D67}" type="presParOf" srcId="{40395B07-E3D6-4252-BB54-1B14DC70862D}" destId="{192FDFD6-E32A-433C-8360-5A7431358DC0}" srcOrd="0" destOrd="0" presId="urn:microsoft.com/office/officeart/2018/5/layout/CenteredIconLabelDescriptionList"/>
    <dgm:cxn modelId="{ECA0AFF6-51B2-4056-BDEF-38DF666BBB67}" type="presParOf" srcId="{40395B07-E3D6-4252-BB54-1B14DC70862D}" destId="{9DEEBCEC-FB19-4D1F-9456-3429960E1B37}" srcOrd="1" destOrd="0" presId="urn:microsoft.com/office/officeart/2018/5/layout/CenteredIconLabelDescriptionList"/>
    <dgm:cxn modelId="{56BD4F35-51BF-435D-9AC8-13A400979293}" type="presParOf" srcId="{40395B07-E3D6-4252-BB54-1B14DC70862D}" destId="{D2E06AE1-6EFF-499D-8072-E43CDA9AC5E7}" srcOrd="2" destOrd="0" presId="urn:microsoft.com/office/officeart/2018/5/layout/CenteredIconLabelDescriptionList"/>
    <dgm:cxn modelId="{CB5EA4AE-EC35-47D9-BA95-8AA15ACEFF0B}" type="presParOf" srcId="{40395B07-E3D6-4252-BB54-1B14DC70862D}" destId="{DEB2A3EA-88FA-4F4F-ADCB-132F0CF5F538}" srcOrd="3" destOrd="0" presId="urn:microsoft.com/office/officeart/2018/5/layout/CenteredIconLabelDescriptionList"/>
    <dgm:cxn modelId="{BDAB74F0-1AC7-42B1-9B42-B368DD6EE8C0}" type="presParOf" srcId="{40395B07-E3D6-4252-BB54-1B14DC70862D}" destId="{25583D7A-DD8E-4D4B-806B-8BD45869E1C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DEF46-3B56-4636-9487-F1D4FE13884E}">
      <dsp:nvSpPr>
        <dsp:cNvPr id="0" name=""/>
        <dsp:cNvSpPr/>
      </dsp:nvSpPr>
      <dsp:spPr>
        <a:xfrm>
          <a:off x="495447" y="276087"/>
          <a:ext cx="527132" cy="52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62341-ACFA-4816-A7C1-F3D7EAFD077C}">
      <dsp:nvSpPr>
        <dsp:cNvPr id="0" name=""/>
        <dsp:cNvSpPr/>
      </dsp:nvSpPr>
      <dsp:spPr>
        <a:xfrm>
          <a:off x="5966" y="946350"/>
          <a:ext cx="1506093" cy="82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MODIFICHE E ACCORGIMENTI AI CASI D’USO</a:t>
          </a:r>
          <a:endParaRPr lang="en-US" sz="1400" kern="1200"/>
        </a:p>
      </dsp:txBody>
      <dsp:txXfrm>
        <a:off x="5966" y="946350"/>
        <a:ext cx="1506093" cy="828149"/>
      </dsp:txXfrm>
    </dsp:sp>
    <dsp:sp modelId="{251C7969-B36B-40F8-A8DE-672DB04A2DF8}">
      <dsp:nvSpPr>
        <dsp:cNvPr id="0" name=""/>
        <dsp:cNvSpPr/>
      </dsp:nvSpPr>
      <dsp:spPr>
        <a:xfrm>
          <a:off x="5966" y="1841071"/>
          <a:ext cx="1506093" cy="176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Accorgimenti ai flussi di eventi normali o alternativi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Accorgimenti alle relazioni dei diagrammi dei casi d’uso</a:t>
          </a:r>
          <a:endParaRPr lang="en-US" sz="1100" kern="1200"/>
        </a:p>
      </dsp:txBody>
      <dsp:txXfrm>
        <a:off x="5966" y="1841071"/>
        <a:ext cx="1506093" cy="1763613"/>
      </dsp:txXfrm>
    </dsp:sp>
    <dsp:sp modelId="{F89862F2-56E2-46F2-8B65-97DD49CCDD94}">
      <dsp:nvSpPr>
        <dsp:cNvPr id="0" name=""/>
        <dsp:cNvSpPr/>
      </dsp:nvSpPr>
      <dsp:spPr>
        <a:xfrm>
          <a:off x="2265107" y="276087"/>
          <a:ext cx="527132" cy="527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CC149-EE6B-41DA-8EDD-498E3D4D66DE}">
      <dsp:nvSpPr>
        <dsp:cNvPr id="0" name=""/>
        <dsp:cNvSpPr/>
      </dsp:nvSpPr>
      <dsp:spPr>
        <a:xfrm>
          <a:off x="1775626" y="946350"/>
          <a:ext cx="1506093" cy="82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MODIFICHE AL DIAGRAMMA DELLE CLASSI </a:t>
          </a:r>
          <a:endParaRPr lang="en-US" sz="1400" kern="1200" dirty="0"/>
        </a:p>
      </dsp:txBody>
      <dsp:txXfrm>
        <a:off x="1775626" y="946350"/>
        <a:ext cx="1506093" cy="828149"/>
      </dsp:txXfrm>
    </dsp:sp>
    <dsp:sp modelId="{17D57ED0-6B11-4C66-8BA2-F98B6B91886F}">
      <dsp:nvSpPr>
        <dsp:cNvPr id="0" name=""/>
        <dsp:cNvSpPr/>
      </dsp:nvSpPr>
      <dsp:spPr>
        <a:xfrm>
          <a:off x="1775626" y="1841071"/>
          <a:ext cx="1506093" cy="176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Aggiunte associazioni «nascoste» a prima vista.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Aggiunte associazioni bidirezionali. Es: tra InfoController e RubricaController</a:t>
          </a:r>
          <a:endParaRPr lang="en-US" sz="1100" kern="1200"/>
        </a:p>
      </dsp:txBody>
      <dsp:txXfrm>
        <a:off x="1775626" y="1841071"/>
        <a:ext cx="1506093" cy="1763613"/>
      </dsp:txXfrm>
    </dsp:sp>
    <dsp:sp modelId="{A139FC5D-73FD-4540-8D30-745BB9FDD8A1}">
      <dsp:nvSpPr>
        <dsp:cNvPr id="0" name=""/>
        <dsp:cNvSpPr/>
      </dsp:nvSpPr>
      <dsp:spPr>
        <a:xfrm>
          <a:off x="4034767" y="177419"/>
          <a:ext cx="527132" cy="527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3F72-B153-4AA6-A4EB-54BDD912DE38}">
      <dsp:nvSpPr>
        <dsp:cNvPr id="0" name=""/>
        <dsp:cNvSpPr/>
      </dsp:nvSpPr>
      <dsp:spPr>
        <a:xfrm>
          <a:off x="3545287" y="856167"/>
          <a:ext cx="1506093" cy="82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MODIFICHE AI DIAGRAMMI DI SEQUENZA</a:t>
          </a:r>
          <a:endParaRPr lang="en-US" sz="1400" kern="1200" dirty="0"/>
        </a:p>
      </dsp:txBody>
      <dsp:txXfrm>
        <a:off x="3545287" y="856167"/>
        <a:ext cx="1506093" cy="828149"/>
      </dsp:txXfrm>
    </dsp:sp>
    <dsp:sp modelId="{D4B45B10-2CD0-4A9B-93DE-1C18C584974E}">
      <dsp:nvSpPr>
        <dsp:cNvPr id="0" name=""/>
        <dsp:cNvSpPr/>
      </dsp:nvSpPr>
      <dsp:spPr>
        <a:xfrm>
          <a:off x="3545287" y="1754835"/>
          <a:ext cx="1506093" cy="194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Dopo</a:t>
          </a:r>
          <a:r>
            <a:rPr lang="en-US" sz="1100" kern="1200" baseline="0" dirty="0"/>
            <a:t> aver </a:t>
          </a:r>
          <a:r>
            <a:rPr lang="en-US" sz="1100" kern="1200" baseline="0" dirty="0" err="1"/>
            <a:t>riscontrato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che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alcuni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diagrammi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risultavano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troppo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confusionari</a:t>
          </a:r>
          <a:r>
            <a:rPr lang="en-US" sz="1100" kern="1200" baseline="0" dirty="0"/>
            <a:t> e </a:t>
          </a:r>
          <a:r>
            <a:rPr lang="en-US" sz="1100" kern="1200" baseline="0" dirty="0" err="1"/>
            <a:t>saturi</a:t>
          </a:r>
          <a:r>
            <a:rPr lang="en-US" sz="1100" kern="1200" baseline="0" dirty="0"/>
            <a:t> di </a:t>
          </a:r>
          <a:r>
            <a:rPr lang="en-US" sz="1100" kern="1200" baseline="0" dirty="0" err="1"/>
            <a:t>informazioni</a:t>
          </a:r>
          <a:r>
            <a:rPr lang="en-US" sz="1100" kern="1200" baseline="0" dirty="0"/>
            <a:t>, </a:t>
          </a:r>
          <a:r>
            <a:rPr lang="en-US" sz="1100" kern="1200" baseline="0" dirty="0" err="1"/>
            <a:t>abbiamo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deciso</a:t>
          </a:r>
          <a:r>
            <a:rPr lang="en-US" sz="1100" kern="1200" baseline="0" dirty="0"/>
            <a:t> di </a:t>
          </a:r>
          <a:r>
            <a:rPr lang="en-US" sz="1100" kern="1200" baseline="0" dirty="0" err="1"/>
            <a:t>suddividere</a:t>
          </a:r>
          <a:r>
            <a:rPr lang="en-US" sz="1100" kern="1200" baseline="0" dirty="0"/>
            <a:t> I </a:t>
          </a:r>
          <a:r>
            <a:rPr lang="en-US" sz="1100" kern="1200" baseline="0" dirty="0" err="1"/>
            <a:t>diagrammmi</a:t>
          </a:r>
          <a:r>
            <a:rPr lang="en-US" sz="1100" kern="1200" baseline="0" dirty="0"/>
            <a:t> di </a:t>
          </a:r>
          <a:r>
            <a:rPr lang="en-US" sz="1100" kern="1200" baseline="0" dirty="0" err="1"/>
            <a:t>sequenza</a:t>
          </a:r>
          <a:r>
            <a:rPr lang="en-US" sz="1100" kern="1200" baseline="0" dirty="0"/>
            <a:t> in </a:t>
          </a:r>
          <a:r>
            <a:rPr lang="en-US" sz="1100" kern="1200" baseline="0" dirty="0" err="1"/>
            <a:t>più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diagrammi</a:t>
          </a:r>
          <a:r>
            <a:rPr lang="en-US" sz="1100" kern="1200" baseline="0" dirty="0"/>
            <a:t> </a:t>
          </a:r>
          <a:r>
            <a:rPr lang="en-US" sz="1100" kern="1200" baseline="0" dirty="0" err="1"/>
            <a:t>distinti</a:t>
          </a:r>
          <a:r>
            <a:rPr lang="en-US" sz="1100" kern="1200" baseline="0" dirty="0"/>
            <a:t> , </a:t>
          </a:r>
          <a:r>
            <a:rPr lang="en-US" sz="1100" kern="1200" baseline="0" dirty="0" err="1"/>
            <a:t>rappresentando</a:t>
          </a:r>
          <a:r>
            <a:rPr lang="en-US" sz="1100" kern="1200" baseline="0" dirty="0"/>
            <a:t> le idee in modo </a:t>
          </a:r>
          <a:r>
            <a:rPr lang="en-US" sz="1100" kern="1200" baseline="0" dirty="0" err="1"/>
            <a:t>chiaro</a:t>
          </a:r>
          <a:r>
            <a:rPr lang="en-US" sz="1100" kern="1200" baseline="0" dirty="0"/>
            <a:t> e </a:t>
          </a:r>
          <a:r>
            <a:rPr lang="en-US" sz="1100" kern="1200" baseline="0" dirty="0" err="1"/>
            <a:t>dettagliato</a:t>
          </a:r>
          <a:endParaRPr lang="en-US" sz="1100" kern="1200" dirty="0"/>
        </a:p>
      </dsp:txBody>
      <dsp:txXfrm>
        <a:off x="3545287" y="1754835"/>
        <a:ext cx="1506093" cy="1948517"/>
      </dsp:txXfrm>
    </dsp:sp>
    <dsp:sp modelId="{8D80BA8B-3D39-4ED9-AA81-8FBCDD1E8983}">
      <dsp:nvSpPr>
        <dsp:cNvPr id="0" name=""/>
        <dsp:cNvSpPr/>
      </dsp:nvSpPr>
      <dsp:spPr>
        <a:xfrm>
          <a:off x="5804427" y="177419"/>
          <a:ext cx="527132" cy="527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78210-6F86-4C47-AAB0-2520F2DB03FE}">
      <dsp:nvSpPr>
        <dsp:cNvPr id="0" name=""/>
        <dsp:cNvSpPr/>
      </dsp:nvSpPr>
      <dsp:spPr>
        <a:xfrm>
          <a:off x="5314947" y="856167"/>
          <a:ext cx="1506093" cy="82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MODIFICHE NELLA FASE DI IMPLEMETAZIONE DEL CODICE</a:t>
          </a:r>
          <a:endParaRPr lang="en-US" sz="1400" kern="1200"/>
        </a:p>
      </dsp:txBody>
      <dsp:txXfrm>
        <a:off x="5314947" y="856167"/>
        <a:ext cx="1506093" cy="828149"/>
      </dsp:txXfrm>
    </dsp:sp>
    <dsp:sp modelId="{2EE62E44-BA79-4E6E-81D1-9BC829A6E7BE}">
      <dsp:nvSpPr>
        <dsp:cNvPr id="0" name=""/>
        <dsp:cNvSpPr/>
      </dsp:nvSpPr>
      <dsp:spPr>
        <a:xfrm>
          <a:off x="5314947" y="1754835"/>
          <a:ext cx="1506093" cy="194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Modifiche alle classi per implemtare un codice più efficace e per la risoluzione di alcuni bug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Modifiche al codice per maggiori controlli sulla fase di inserimento nei campi</a:t>
          </a:r>
          <a:endParaRPr lang="en-US" sz="1100" kern="1200"/>
        </a:p>
      </dsp:txBody>
      <dsp:txXfrm>
        <a:off x="5314947" y="1754835"/>
        <a:ext cx="1506093" cy="1948517"/>
      </dsp:txXfrm>
    </dsp:sp>
    <dsp:sp modelId="{192FDFD6-E32A-433C-8360-5A7431358DC0}">
      <dsp:nvSpPr>
        <dsp:cNvPr id="0" name=""/>
        <dsp:cNvSpPr/>
      </dsp:nvSpPr>
      <dsp:spPr>
        <a:xfrm>
          <a:off x="7574087" y="177419"/>
          <a:ext cx="527132" cy="5271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06AE1-6EFF-499D-8072-E43CDA9AC5E7}">
      <dsp:nvSpPr>
        <dsp:cNvPr id="0" name=""/>
        <dsp:cNvSpPr/>
      </dsp:nvSpPr>
      <dsp:spPr>
        <a:xfrm>
          <a:off x="7084607" y="856167"/>
          <a:ext cx="1506093" cy="82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ACCORGIMENTI ALL’INTERFACCIA GRAFICA </a:t>
          </a:r>
          <a:endParaRPr lang="en-US" sz="1400" kern="1200"/>
        </a:p>
      </dsp:txBody>
      <dsp:txXfrm>
        <a:off x="7084607" y="856167"/>
        <a:ext cx="1506093" cy="828149"/>
      </dsp:txXfrm>
    </dsp:sp>
    <dsp:sp modelId="{25583D7A-DD8E-4D4B-806B-8BD45869E1CB}">
      <dsp:nvSpPr>
        <dsp:cNvPr id="0" name=""/>
        <dsp:cNvSpPr/>
      </dsp:nvSpPr>
      <dsp:spPr>
        <a:xfrm>
          <a:off x="7084607" y="1754835"/>
          <a:ext cx="1506093" cy="1948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Inserimento di immagini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Palette di colori adeguata</a:t>
          </a:r>
          <a:endParaRPr lang="en-US" sz="1100" kern="1200"/>
        </a:p>
      </dsp:txBody>
      <dsp:txXfrm>
        <a:off x="7084607" y="1754835"/>
        <a:ext cx="1506093" cy="1948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9E548-F490-A249-BE78-FE3814E6D5C6}" type="datetimeFigureOut">
              <a:rPr lang="it-IT" smtClean="0"/>
              <a:t>15/12/24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B2F4-3439-BD45-B991-5D04EE1EC5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93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651AC-8564-1B05-3E34-B3DD2CBB9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GRUPPO 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CA8767-6B7D-AA30-0214-ABC654861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AVALLONE EMANUELE, BARBATO EMANUELE, BARBERIO GREGORIO</a:t>
            </a:r>
          </a:p>
        </p:txBody>
      </p:sp>
    </p:spTree>
    <p:extLst>
      <p:ext uri="{BB962C8B-B14F-4D97-AF65-F5344CB8AC3E}">
        <p14:creationId xmlns:p14="http://schemas.microsoft.com/office/powerpoint/2010/main" val="88768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AD97B32F-A2E8-3688-A4FA-8A166897A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94"/>
          <a:stretch/>
        </p:blipFill>
        <p:spPr>
          <a:xfrm>
            <a:off x="5361531" y="711549"/>
            <a:ext cx="3970624" cy="5318138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A0E2AD3-FB8C-89DF-12BB-3BFC8C93E303}"/>
              </a:ext>
            </a:extLst>
          </p:cNvPr>
          <p:cNvSpPr/>
          <p:nvPr/>
        </p:nvSpPr>
        <p:spPr>
          <a:xfrm>
            <a:off x="625618" y="2568902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2B4BCB2-8CED-6A49-A46C-B06F51BD36EB}"/>
              </a:ext>
            </a:extLst>
          </p:cNvPr>
          <p:cNvSpPr/>
          <p:nvPr/>
        </p:nvSpPr>
        <p:spPr>
          <a:xfrm>
            <a:off x="625618" y="2971164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3CE9BAE-60E8-EE0B-561F-5830864267D5}"/>
              </a:ext>
            </a:extLst>
          </p:cNvPr>
          <p:cNvSpPr/>
          <p:nvPr/>
        </p:nvSpPr>
        <p:spPr>
          <a:xfrm>
            <a:off x="625618" y="3370618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32FF96A-C134-46D4-8EAE-53CB2023C04C}"/>
              </a:ext>
            </a:extLst>
          </p:cNvPr>
          <p:cNvSpPr/>
          <p:nvPr/>
        </p:nvSpPr>
        <p:spPr>
          <a:xfrm>
            <a:off x="625618" y="3772880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1DEAF44-3CA2-A18E-2FF9-CE59EDCDBB9B}"/>
              </a:ext>
            </a:extLst>
          </p:cNvPr>
          <p:cNvSpPr/>
          <p:nvPr/>
        </p:nvSpPr>
        <p:spPr>
          <a:xfrm>
            <a:off x="625618" y="4175142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B230318-5243-BCDC-0379-A6A30D4A6084}"/>
              </a:ext>
            </a:extLst>
          </p:cNvPr>
          <p:cNvSpPr/>
          <p:nvPr/>
        </p:nvSpPr>
        <p:spPr>
          <a:xfrm>
            <a:off x="625618" y="4577404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887A2B1-7123-2755-45AD-F05CF417D7A7}"/>
              </a:ext>
            </a:extLst>
          </p:cNvPr>
          <p:cNvSpPr/>
          <p:nvPr/>
        </p:nvSpPr>
        <p:spPr>
          <a:xfrm>
            <a:off x="627421" y="4979666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BD1C2D5-AB23-D0D7-5AB3-57AB76612F78}"/>
              </a:ext>
            </a:extLst>
          </p:cNvPr>
          <p:cNvSpPr/>
          <p:nvPr/>
        </p:nvSpPr>
        <p:spPr>
          <a:xfrm>
            <a:off x="625618" y="2166640"/>
            <a:ext cx="3808655" cy="344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261504-E25C-D4AB-12CF-C21E3118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B2338-40E7-713B-06A5-697F6DD5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 contatto</a:t>
            </a:r>
          </a:p>
          <a:p>
            <a:r>
              <a:rPr lang="it-IT" dirty="0"/>
              <a:t>Modifica contatto</a:t>
            </a:r>
          </a:p>
          <a:p>
            <a:r>
              <a:rPr lang="it-IT" dirty="0"/>
              <a:t>Elimina contatto</a:t>
            </a:r>
          </a:p>
          <a:p>
            <a:r>
              <a:rPr lang="it-IT" dirty="0"/>
              <a:t>Salvataggio su file </a:t>
            </a:r>
          </a:p>
          <a:p>
            <a:r>
              <a:rPr lang="it-IT" dirty="0"/>
              <a:t>Caricamento da file</a:t>
            </a:r>
          </a:p>
          <a:p>
            <a:r>
              <a:rPr lang="it-IT" dirty="0"/>
              <a:t>Visualizzazione ordinata</a:t>
            </a:r>
          </a:p>
          <a:p>
            <a:r>
              <a:rPr lang="it-IT" dirty="0"/>
              <a:t>Ricerca </a:t>
            </a:r>
          </a:p>
          <a:p>
            <a:r>
              <a:rPr lang="it-IT" dirty="0"/>
              <a:t>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16275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Segnaposto contenuto 4" descr="Immagine che contiene diagramma, linea, schermata, Parallelo&#10;&#10;Descrizione generata automaticamente">
            <a:extLst>
              <a:ext uri="{FF2B5EF4-FFF2-40B4-BE49-F238E27FC236}">
                <a16:creationId xmlns:a16="http://schemas.microsoft.com/office/drawing/2014/main" id="{063DB9DC-1B37-6FC9-61A5-7ADE5C2A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478" b="27726"/>
          <a:stretch/>
        </p:blipFill>
        <p:spPr>
          <a:xfrm>
            <a:off x="-1896845" y="-8467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602AC4-C5B9-2C95-EBCB-C21AEC83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DIAGRAMMA DEI CASI D’USO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8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" name="Segnaposto contenuto 12" descr="Immagine che contiene diagramma, linea, schermata, Parallelo&#10;&#10;Descrizione generata automaticamente">
            <a:extLst>
              <a:ext uri="{FF2B5EF4-FFF2-40B4-BE49-F238E27FC236}">
                <a16:creationId xmlns:a16="http://schemas.microsoft.com/office/drawing/2014/main" id="{4765B819-BDE8-6EF2-E074-D446328A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-4760" r="-1940" b="-3926"/>
          <a:stretch/>
        </p:blipFill>
        <p:spPr>
          <a:xfrm>
            <a:off x="325282" y="-186206"/>
            <a:ext cx="8361574" cy="67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Segnaposto contenuto 4" descr="Immagine che contiene testo, diagramma, ricevuta, linea&#10;&#10;Descrizione generata automaticamente">
            <a:extLst>
              <a:ext uri="{FF2B5EF4-FFF2-40B4-BE49-F238E27FC236}">
                <a16:creationId xmlns:a16="http://schemas.microsoft.com/office/drawing/2014/main" id="{6D66945F-70FD-F006-5B08-D7AB55C3E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949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3DF29C-75BA-8FE6-7DBC-C9513D86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DIAGRAMMA DELLE CLASSI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3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1" name="Segnaposto contenuto 20" descr="Immagine che contiene testo, diagramma, ricevuta, linea&#10;&#10;Descrizione generata automaticamente">
            <a:extLst>
              <a:ext uri="{FF2B5EF4-FFF2-40B4-BE49-F238E27FC236}">
                <a16:creationId xmlns:a16="http://schemas.microsoft.com/office/drawing/2014/main" id="{94DE585C-5AA1-DB60-C8B6-1FF5E36F0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42"/>
          <a:stretch/>
        </p:blipFill>
        <p:spPr>
          <a:xfrm>
            <a:off x="20" y="8477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C12A-3047-C874-C8C8-B498E08C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IN CORSO D’OPERA:</a:t>
            </a:r>
            <a:br>
              <a:rPr lang="it-IT" dirty="0"/>
            </a:br>
            <a:endParaRPr lang="it-IT" dirty="0"/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AA9451F8-23FD-F2F7-3093-860C96717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164982"/>
              </p:ext>
            </p:extLst>
          </p:nvPr>
        </p:nvGraphicFramePr>
        <p:xfrm>
          <a:off x="677334" y="25908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9C9B5A-9021-E8D2-5766-1BC6460F7103}"/>
              </a:ext>
            </a:extLst>
          </p:cNvPr>
          <p:cNvSpPr txBox="1"/>
          <p:nvPr/>
        </p:nvSpPr>
        <p:spPr>
          <a:xfrm>
            <a:off x="677334" y="1270000"/>
            <a:ext cx="6453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 cambiamenti introdotti durante il progetto sono stati generalmente di natura marginale. Siamo riusciti a rispettare tutti gli obiettivi prefissati, includendo il soddisfacimento dei requisiti iniziali, la gestione dei rischi e delle priorità stabilite, rispettando i principi di buona progettazione.</a:t>
            </a:r>
          </a:p>
        </p:txBody>
      </p:sp>
    </p:spTree>
    <p:extLst>
      <p:ext uri="{BB962C8B-B14F-4D97-AF65-F5344CB8AC3E}">
        <p14:creationId xmlns:p14="http://schemas.microsoft.com/office/powerpoint/2010/main" val="29972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85760F9-F9CB-4727-BBE8-9CAFD39F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474" r="2" b="909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C39B1DF-D4AD-ECC2-3E45-6B36AC03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INTERFACCIA GRAFICA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23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8814795E-4602-9BEF-69E7-534524E91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43"/>
          <a:stretch/>
        </p:blipFill>
        <p:spPr>
          <a:xfrm>
            <a:off x="494621" y="914400"/>
            <a:ext cx="5279645" cy="450089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testo, schermata, diagramma, software&#10;&#10;Descrizione generata automaticamente">
            <a:extLst>
              <a:ext uri="{FF2B5EF4-FFF2-40B4-BE49-F238E27FC236}">
                <a16:creationId xmlns:a16="http://schemas.microsoft.com/office/drawing/2014/main" id="{0B5EA872-AC5D-F8BA-9A3E-2E8CBF2A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7" y="914400"/>
            <a:ext cx="5318230" cy="4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178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1743</TotalTime>
  <Words>221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Sfaccettatura</vt:lpstr>
      <vt:lpstr>PRESENTAZIONE PROGETTO GRUPPO 6</vt:lpstr>
      <vt:lpstr>REQUISITI</vt:lpstr>
      <vt:lpstr>DIAGRAMMA DEI CASI D’USO</vt:lpstr>
      <vt:lpstr>Presentazione standard di PowerPoint</vt:lpstr>
      <vt:lpstr>DIAGRAMMA DELLE CLASSI</vt:lpstr>
      <vt:lpstr>Presentazione standard di PowerPoint</vt:lpstr>
      <vt:lpstr>MODIFICHE IN CORSO D’OPERA: </vt:lpstr>
      <vt:lpstr>INTERFACCIA GRAFICA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GRUPPO 6</dc:title>
  <dc:creator>EMANUELE AVALLONE</dc:creator>
  <cp:lastModifiedBy>EMANUELE AVALLONE</cp:lastModifiedBy>
  <cp:revision>4</cp:revision>
  <dcterms:created xsi:type="dcterms:W3CDTF">2024-12-13T15:40:00Z</dcterms:created>
  <dcterms:modified xsi:type="dcterms:W3CDTF">2024-12-16T21:26:01Z</dcterms:modified>
</cp:coreProperties>
</file>