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C825D9-6A43-C959-305F-F694905E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DRS OPTIMIZATION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D7449994-82C0-F766-65A1-494A3444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Beber</a:t>
            </a:r>
            <a:r>
              <a:rPr lang="en-US" sz="1800" dirty="0">
                <a:solidFill>
                  <a:srgbClr val="FFFFFF"/>
                </a:solidFill>
              </a:rPr>
              <a:t> Luca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Brocchieri</a:t>
            </a:r>
            <a:r>
              <a:rPr lang="en-US" sz="1800" dirty="0">
                <a:solidFill>
                  <a:srgbClr val="FFFFFF"/>
                </a:solidFill>
              </a:rPr>
              <a:t> Emanuele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u="sng" dirty="0">
                <a:solidFill>
                  <a:srgbClr val="FFFFFF"/>
                </a:solidFill>
              </a:rPr>
              <a:t>Saccani Nicola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nero&#10;&#10;Descrizione generata automaticamente">
            <a:extLst>
              <a:ext uri="{FF2B5EF4-FFF2-40B4-BE49-F238E27FC236}">
                <a16:creationId xmlns:a16="http://schemas.microsoft.com/office/drawing/2014/main" id="{1B1B3D25-D5C2-4739-7FB4-B338ED4D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r="1563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Calibri</vt:lpstr>
      <vt:lpstr>RetrospectVTI</vt:lpstr>
      <vt:lpstr>DRS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OPTIMIZATION</dc:title>
  <dc:creator>Saccani, Nicola</dc:creator>
  <cp:lastModifiedBy>Nicola Saccani</cp:lastModifiedBy>
  <cp:revision>1</cp:revision>
  <dcterms:created xsi:type="dcterms:W3CDTF">2022-07-19T13:05:21Z</dcterms:created>
  <dcterms:modified xsi:type="dcterms:W3CDTF">2022-07-19T13:15:31Z</dcterms:modified>
</cp:coreProperties>
</file>