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2" r:id="rId5"/>
    <p:sldId id="259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4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1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0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9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6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0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5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4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6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0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7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67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6C825D9-6A43-C959-305F-F694905EC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DRS OPTIMIZATION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ttotitolo 2">
            <a:extLst>
              <a:ext uri="{FF2B5EF4-FFF2-40B4-BE49-F238E27FC236}">
                <a16:creationId xmlns:a16="http://schemas.microsoft.com/office/drawing/2014/main" id="{D7449994-82C0-F766-65A1-494A34448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2546224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Team members: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-</a:t>
            </a:r>
            <a:r>
              <a:rPr lang="en-US" sz="1800" dirty="0" err="1">
                <a:solidFill>
                  <a:srgbClr val="FFFFFF"/>
                </a:solidFill>
              </a:rPr>
              <a:t>Beber</a:t>
            </a:r>
            <a:r>
              <a:rPr lang="en-US" sz="1800" dirty="0">
                <a:solidFill>
                  <a:srgbClr val="FFFFFF"/>
                </a:solidFill>
              </a:rPr>
              <a:t> Luca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-</a:t>
            </a:r>
            <a:r>
              <a:rPr lang="en-US" sz="1800" dirty="0" err="1">
                <a:solidFill>
                  <a:srgbClr val="FFFFFF"/>
                </a:solidFill>
              </a:rPr>
              <a:t>Brocchieri</a:t>
            </a:r>
            <a:r>
              <a:rPr lang="en-US" sz="1800" dirty="0">
                <a:solidFill>
                  <a:srgbClr val="FFFFFF"/>
                </a:solidFill>
              </a:rPr>
              <a:t> Emanuele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-Saccani Nicola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5" name="Immagine 4" descr="Immagine che contiene nero&#10;&#10;Descrizione generata automaticamente">
            <a:extLst>
              <a:ext uri="{FF2B5EF4-FFF2-40B4-BE49-F238E27FC236}">
                <a16:creationId xmlns:a16="http://schemas.microsoft.com/office/drawing/2014/main" id="{1B1B3D25-D5C2-4739-7FB4-B338ED4DAB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6" r="15639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03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FC39B8F-9115-5268-119B-4708D4588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Quality Function Deployment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5D923E1-3C64-CF21-189F-D0F3A286A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" r="12298" b="-1"/>
          <a:stretch/>
        </p:blipFill>
        <p:spPr>
          <a:xfrm>
            <a:off x="202795" y="455885"/>
            <a:ext cx="7803715" cy="548903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304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A3AC816-0DA8-32D6-FE70-5C1505E6C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74" y="313078"/>
            <a:ext cx="10925102" cy="341409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4292143-209B-1916-8BFC-ECA3FECC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Three cases of study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2DF2B9-9E26-2F66-4540-E6F8D6945E71}"/>
              </a:ext>
            </a:extLst>
          </p:cNvPr>
          <p:cNvSpPr txBox="1"/>
          <p:nvPr/>
        </p:nvSpPr>
        <p:spPr>
          <a:xfrm>
            <a:off x="1207658" y="3173174"/>
            <a:ext cx="26479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a) Push-up </a:t>
            </a:r>
            <a:r>
              <a:rPr lang="it-IT" dirty="0" err="1"/>
              <a:t>type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B3973C4-5A5D-8E7A-59D0-E81AB5EE938D}"/>
              </a:ext>
            </a:extLst>
          </p:cNvPr>
          <p:cNvSpPr txBox="1"/>
          <p:nvPr/>
        </p:nvSpPr>
        <p:spPr>
          <a:xfrm>
            <a:off x="4403882" y="3173174"/>
            <a:ext cx="26479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b) </a:t>
            </a:r>
            <a:r>
              <a:rPr lang="it-IT" dirty="0" err="1"/>
              <a:t>Pod</a:t>
            </a:r>
            <a:r>
              <a:rPr lang="it-IT" dirty="0"/>
              <a:t>-rocker </a:t>
            </a:r>
            <a:r>
              <a:rPr lang="it-IT" dirty="0" err="1"/>
              <a:t>type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7FD8BB6-DAFA-0F43-AD06-ABF9686CE428}"/>
              </a:ext>
            </a:extLst>
          </p:cNvPr>
          <p:cNvSpPr txBox="1"/>
          <p:nvPr/>
        </p:nvSpPr>
        <p:spPr>
          <a:xfrm>
            <a:off x="7963253" y="3173174"/>
            <a:ext cx="26479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c) </a:t>
            </a:r>
            <a:r>
              <a:rPr lang="it-IT" dirty="0" err="1"/>
              <a:t>Pod</a:t>
            </a:r>
            <a:r>
              <a:rPr lang="it-IT" dirty="0"/>
              <a:t>-pull </a:t>
            </a:r>
            <a:r>
              <a:rPr lang="it-IT" dirty="0" err="1"/>
              <a:t>type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536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E67675-A02D-E819-7FAC-2C4ED022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/>
              <a:t>KINEMATIC ANALYSIS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DD3AFC-BCA0-746A-86E1-FAF26C793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46" y="2706963"/>
            <a:ext cx="5228875" cy="2975118"/>
          </a:xfrm>
        </p:spPr>
        <p:txBody>
          <a:bodyPr/>
          <a:lstStyle/>
          <a:p>
            <a:r>
              <a:rPr lang="it-IT" sz="1800" dirty="0"/>
              <a:t>Goals: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Derive the 2D kinematic model</a:t>
            </a:r>
            <a:r>
              <a:rPr lang="it-IT" sz="18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Address the initial position problem, position analysis and velocity analysis</a:t>
            </a:r>
            <a:r>
              <a:rPr lang="it-IT" sz="18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Compute the purely kinematic engineering specifications and performance indices</a:t>
            </a:r>
            <a:r>
              <a:rPr lang="it-IT" sz="18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/>
              <a:t>Produce </a:t>
            </a:r>
            <a:r>
              <a:rPr lang="it-IT" sz="1800" dirty="0" err="1"/>
              <a:t>dimensional</a:t>
            </a:r>
            <a:r>
              <a:rPr lang="it-IT" sz="1800" dirty="0"/>
              <a:t> </a:t>
            </a:r>
            <a:r>
              <a:rPr lang="it-IT" sz="1800" dirty="0" err="1"/>
              <a:t>optimization</a:t>
            </a:r>
            <a:r>
              <a:rPr lang="it-IT" sz="1800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5D145D7-F558-8008-7C06-EEEFD9BDB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927" y="3350319"/>
            <a:ext cx="5357590" cy="2074433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935FAC-5BF7-DD4B-0EE4-6CF30751C495}"/>
              </a:ext>
            </a:extLst>
          </p:cNvPr>
          <p:cNvCxnSpPr/>
          <p:nvPr/>
        </p:nvCxnSpPr>
        <p:spPr>
          <a:xfrm>
            <a:off x="5805390" y="2532409"/>
            <a:ext cx="0" cy="36290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3DF8ADF-C763-1D2D-C7EC-749F1A4762EC}"/>
              </a:ext>
            </a:extLst>
          </p:cNvPr>
          <p:cNvSpPr txBox="1"/>
          <p:nvPr/>
        </p:nvSpPr>
        <p:spPr>
          <a:xfrm>
            <a:off x="6811346" y="2980987"/>
            <a:ext cx="397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Decisions</a:t>
            </a:r>
            <a:r>
              <a:rPr lang="it-IT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1778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52222F-1985-8498-0DE8-2C71555B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Push-up type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6F1D258-B092-498A-A8B8-C5441CC50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335" y="1221479"/>
            <a:ext cx="6275667" cy="441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3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52222F-1985-8498-0DE8-2C71555B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Pod-rocker type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FDBF14D-FEEA-B27E-DA76-101250CF9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9" r="17521"/>
          <a:stretch/>
        </p:blipFill>
        <p:spPr>
          <a:xfrm>
            <a:off x="5164790" y="1813510"/>
            <a:ext cx="6685168" cy="3700277"/>
          </a:xfrm>
        </p:spPr>
      </p:pic>
    </p:spTree>
    <p:extLst>
      <p:ext uri="{BB962C8B-B14F-4D97-AF65-F5344CB8AC3E}">
        <p14:creationId xmlns:p14="http://schemas.microsoft.com/office/powerpoint/2010/main" val="290562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52222F-1985-8498-0DE8-2C71555B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Pod-pull type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9FC7CDA-A23D-E9A4-2419-B78EA0552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85" y="790717"/>
            <a:ext cx="5424123" cy="5424123"/>
          </a:xfrm>
        </p:spPr>
      </p:pic>
    </p:spTree>
    <p:extLst>
      <p:ext uri="{BB962C8B-B14F-4D97-AF65-F5344CB8AC3E}">
        <p14:creationId xmlns:p14="http://schemas.microsoft.com/office/powerpoint/2010/main" val="80411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E67675-A02D-E819-7FAC-2C4ED022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DYNAMIC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DD3AFC-BCA0-746A-86E1-FAF26C793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46" y="2706963"/>
            <a:ext cx="5228875" cy="2975118"/>
          </a:xfrm>
        </p:spPr>
        <p:txBody>
          <a:bodyPr>
            <a:normAutofit fontScale="92500" lnSpcReduction="10000"/>
          </a:bodyPr>
          <a:lstStyle/>
          <a:p>
            <a:r>
              <a:rPr lang="it-IT" sz="1800" dirty="0"/>
              <a:t>Goals: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Derive a dynamic model of both the DRS mechanism and the actuating hydraulic system</a:t>
            </a:r>
            <a:r>
              <a:rPr lang="it-IT" sz="18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Perform some analysis to evaluate the system performance</a:t>
            </a:r>
            <a:r>
              <a:rPr lang="it-IT" sz="18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Compare the dynamics numerical solution with Maple solver</a:t>
            </a:r>
            <a:r>
              <a:rPr lang="it-IT" sz="18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/>
              <a:t>Perform</a:t>
            </a:r>
            <a:r>
              <a:rPr lang="it-IT" sz="1800" dirty="0"/>
              <a:t> a dynamics-</a:t>
            </a:r>
            <a:r>
              <a:rPr lang="it-IT" sz="1800" dirty="0" err="1"/>
              <a:t>based</a:t>
            </a:r>
            <a:r>
              <a:rPr lang="it-IT" sz="1800" dirty="0"/>
              <a:t> </a:t>
            </a:r>
            <a:r>
              <a:rPr lang="it-IT" sz="1800" dirty="0" err="1"/>
              <a:t>optimization</a:t>
            </a:r>
            <a:r>
              <a:rPr lang="it-IT" sz="1800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935FAC-5BF7-DD4B-0EE4-6CF30751C495}"/>
              </a:ext>
            </a:extLst>
          </p:cNvPr>
          <p:cNvCxnSpPr/>
          <p:nvPr/>
        </p:nvCxnSpPr>
        <p:spPr>
          <a:xfrm>
            <a:off x="5805390" y="2532409"/>
            <a:ext cx="0" cy="36290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3DF8ADF-C763-1D2D-C7EC-749F1A4762EC}"/>
              </a:ext>
            </a:extLst>
          </p:cNvPr>
          <p:cNvSpPr txBox="1"/>
          <p:nvPr/>
        </p:nvSpPr>
        <p:spPr>
          <a:xfrm>
            <a:off x="6811346" y="2980987"/>
            <a:ext cx="397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asdasd</a:t>
            </a:r>
            <a:r>
              <a:rPr lang="it-IT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852428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122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RetrospectVTI</vt:lpstr>
      <vt:lpstr>DRS OPTIMIZATION</vt:lpstr>
      <vt:lpstr>Quality Function Deployment</vt:lpstr>
      <vt:lpstr>Three cases of study</vt:lpstr>
      <vt:lpstr>KINEMATIC ANALYSIS</vt:lpstr>
      <vt:lpstr>Push-up type</vt:lpstr>
      <vt:lpstr>Pod-rocker type</vt:lpstr>
      <vt:lpstr>Pod-pull type</vt:lpstr>
      <vt:lpstr>DYNAMIC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DRS OPTIMIZATION</dc:title>
  <dc:creator>Saccani, Nicola</dc:creator>
  <cp:lastModifiedBy>Brocchieri, Emanuele</cp:lastModifiedBy>
  <cp:revision>12</cp:revision>
  <dcterms:created xsi:type="dcterms:W3CDTF">2022-07-19T13:05:21Z</dcterms:created>
  <dcterms:modified xsi:type="dcterms:W3CDTF">2022-07-22T06:05:29Z</dcterms:modified>
</cp:coreProperties>
</file>