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Sorts Mill Goudy"/>
      <p:regular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9iG4qvBzCLDvFtafFA6S9Vjhx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rtsMillGoudy-italic.fntdata"/><Relationship Id="rId10" Type="http://schemas.openxmlformats.org/officeDocument/2006/relationships/font" Target="fonts/SortsMillGoud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3ab0c1b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bb3ab0c1b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bb3ab0c1b6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4" name="Google Shape;34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Embedded project</a:t>
            </a:r>
            <a:endParaRPr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By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120"/>
              <a:buNone/>
            </a:pPr>
            <a:r>
              <a:rPr lang="it-IT" sz="1600"/>
              <a:t>Emanuele Carrara &amp; Samuele Garzon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Software</a:t>
            </a:r>
            <a:endParaRPr/>
          </a:p>
        </p:txBody>
      </p:sp>
      <p:sp>
        <p:nvSpPr>
          <p:cNvPr id="45" name="Google Shape;45;p2"/>
          <p:cNvSpPr txBox="1"/>
          <p:nvPr>
            <p:ph idx="1" type="body"/>
          </p:nvPr>
        </p:nvSpPr>
        <p:spPr>
          <a:xfrm>
            <a:off x="6900493" y="1732449"/>
            <a:ext cx="4403596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Library containing the declaration of global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GPIO and ADC variables and functions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Variables and functions used to interact with the LCD screen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Initialization of the timer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Calling of the various setup functions</a:t>
            </a:r>
            <a:endParaRPr sz="1800"/>
          </a:p>
        </p:txBody>
      </p:sp>
      <p:sp>
        <p:nvSpPr>
          <p:cNvPr id="46" name="Google Shape;46;p2"/>
          <p:cNvSpPr txBox="1"/>
          <p:nvPr/>
        </p:nvSpPr>
        <p:spPr>
          <a:xfrm>
            <a:off x="1091025" y="1580050"/>
            <a:ext cx="38967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Project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Debug 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LcdDriver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Functions   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fundec.h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peripherals.c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├── graphic.c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│   └── timerfun.c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├── targetConfigs         </a:t>
            </a:r>
            <a:endParaRPr b="1"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rgbClr val="FFFFFF"/>
                </a:solidFill>
              </a:rPr>
              <a:t>    └── </a:t>
            </a:r>
            <a:r>
              <a:rPr b="1" lang="it-IT" sz="2100">
                <a:solidFill>
                  <a:schemeClr val="lt1"/>
                </a:solidFill>
              </a:rPr>
              <a:t>main.c  </a:t>
            </a:r>
            <a:endParaRPr b="1" sz="2100">
              <a:solidFill>
                <a:srgbClr val="FFFFFF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 flipH="1" rot="10800000">
            <a:off x="3718650" y="1934825"/>
            <a:ext cx="3319500" cy="1195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8" name="Google Shape;48;p2"/>
          <p:cNvCxnSpPr/>
          <p:nvPr/>
        </p:nvCxnSpPr>
        <p:spPr>
          <a:xfrm flipH="1" rot="10800000">
            <a:off x="4259400" y="2849700"/>
            <a:ext cx="2748000" cy="587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49" name="Google Shape;49;p2"/>
          <p:cNvCxnSpPr/>
          <p:nvPr/>
        </p:nvCxnSpPr>
        <p:spPr>
          <a:xfrm flipH="1" rot="10800000">
            <a:off x="3774700" y="3737450"/>
            <a:ext cx="3240600" cy="27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0" name="Google Shape;50;p2"/>
          <p:cNvCxnSpPr/>
          <p:nvPr/>
        </p:nvCxnSpPr>
        <p:spPr>
          <a:xfrm>
            <a:off x="3880375" y="4093900"/>
            <a:ext cx="3145800" cy="531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  <p:cxnSp>
        <p:nvCxnSpPr>
          <p:cNvPr id="51" name="Google Shape;51;p2"/>
          <p:cNvCxnSpPr/>
          <p:nvPr/>
        </p:nvCxnSpPr>
        <p:spPr>
          <a:xfrm>
            <a:off x="3005000" y="4732150"/>
            <a:ext cx="4011900" cy="509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3ab0c1b6_0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" name="Google Shape;58;g2bb3ab0c1b6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622" y="10"/>
            <a:ext cx="6095998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bb3ab0c1b6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bb3ab0c1b6_0_3"/>
          <p:cNvSpPr txBox="1"/>
          <p:nvPr>
            <p:ph type="title"/>
          </p:nvPr>
        </p:nvSpPr>
        <p:spPr>
          <a:xfrm>
            <a:off x="6900501" y="384600"/>
            <a:ext cx="51414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it-IT" sz="4000"/>
              <a:t>Architecture - Software</a:t>
            </a:r>
            <a:endParaRPr/>
          </a:p>
        </p:txBody>
      </p:sp>
      <p:sp>
        <p:nvSpPr>
          <p:cNvPr id="61" name="Google Shape;61;g2bb3ab0c1b6_0_3"/>
          <p:cNvSpPr txBox="1"/>
          <p:nvPr>
            <p:ph idx="1" type="body"/>
          </p:nvPr>
        </p:nvSpPr>
        <p:spPr>
          <a:xfrm>
            <a:off x="6900493" y="1732449"/>
            <a:ext cx="4403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2-Axis Joystick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Push Buttons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 Multi-color LED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Microphone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◈"/>
            </a:pPr>
            <a: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TFT LCD Display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6900500" y="536950"/>
            <a:ext cx="4538100" cy="701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3600"/>
              <a:t>Contributions</a:t>
            </a:r>
            <a:endParaRPr sz="3600"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6900500" y="1400450"/>
            <a:ext cx="4403700" cy="1500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project was developed with equal effort from all the members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The code was always </a:t>
            </a:r>
            <a:r>
              <a:rPr lang="it-IT" sz="1800"/>
              <a:t>written when all the members were present or in a call</a:t>
            </a:r>
            <a:endParaRPr sz="1800"/>
          </a:p>
        </p:txBody>
      </p:sp>
      <p:sp>
        <p:nvSpPr>
          <p:cNvPr id="72" name="Google Shape;72;p3"/>
          <p:cNvSpPr txBox="1"/>
          <p:nvPr/>
        </p:nvSpPr>
        <p:spPr>
          <a:xfrm>
            <a:off x="301725" y="2400750"/>
            <a:ext cx="5475300" cy="193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if(animation!=0){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        metronomeAnimationSimple(true);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}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Timer_A_startCounter(TIMER_A2_BASE,</a:t>
            </a:r>
            <a:endParaRPr sz="1500">
              <a:solidFill>
                <a:schemeClr val="lt1"/>
              </a:solidFill>
            </a:endParaRPr>
          </a:p>
          <a:p>
            <a:pPr indent="457200" lvl="0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</a:t>
            </a:r>
            <a:r>
              <a:rPr lang="it-IT" sz="1500">
                <a:solidFill>
                  <a:schemeClr val="lt1"/>
                </a:solidFill>
              </a:rPr>
              <a:t>IMER_A_UP_</a:t>
            </a:r>
            <a:r>
              <a:rPr lang="it-IT" sz="1500">
                <a:solidFill>
                  <a:schemeClr val="lt1"/>
                </a:solidFill>
              </a:rPr>
              <a:t>MODE);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Timer_A_clearCaptureCompareInterrupt(TIMER_A0_BASE,</a:t>
            </a:r>
            <a:endParaRPr sz="15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lt1"/>
                </a:solidFill>
              </a:rPr>
              <a:t>TIMER_A_CAPTURECOMPARE_REGISTER_4);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6900500" y="3072913"/>
            <a:ext cx="47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Representative Code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6900500" y="4364975"/>
            <a:ext cx="440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variables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Global functions with different behavior based on parameters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 of multiple timers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-1" l="0" r="0" t="0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>
            <p:ph type="title"/>
          </p:nvPr>
        </p:nvSpPr>
        <p:spPr>
          <a:xfrm>
            <a:off x="6900493" y="609600"/>
            <a:ext cx="4538124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it-IT" sz="4000"/>
              <a:t>Testing	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900500" y="1732449"/>
            <a:ext cx="4403700" cy="105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it-IT" sz="1800"/>
              <a:t>Testing was done during the </a:t>
            </a:r>
            <a:r>
              <a:rPr lang="it-IT" sz="1800"/>
              <a:t>development</a:t>
            </a:r>
            <a:endParaRPr sz="1800"/>
          </a:p>
        </p:txBody>
      </p:sp>
      <p:sp>
        <p:nvSpPr>
          <p:cNvPr id="85" name="Google Shape;85;p4"/>
          <p:cNvSpPr txBox="1"/>
          <p:nvPr/>
        </p:nvSpPr>
        <p:spPr>
          <a:xfrm>
            <a:off x="6900500" y="2784300"/>
            <a:ext cx="453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Conclusions and Future Work	</a:t>
            </a:r>
            <a:endParaRPr sz="46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6937875" y="4356900"/>
            <a:ext cx="44037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Some improvements could include: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tuning function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better and more 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complex</a:t>
            </a: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animations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rts Mill Goudy"/>
              <a:buChar char="◈"/>
            </a:pPr>
            <a:r>
              <a:rPr lang="it-IT" sz="1800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more options to change the aspect of the program</a:t>
            </a:r>
            <a:endParaRPr sz="1800">
              <a:solidFill>
                <a:schemeClr val="l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2024-02-19T14:00:21Z</dcterms:created>
  <dc:creator>Emanuele Carrara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