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4"/>
  </p:sldMasterIdLst>
  <p:notesMasterIdLst>
    <p:notesMasterId r:id="rId24"/>
  </p:notesMasterIdLst>
  <p:handoutMasterIdLst>
    <p:handoutMasterId r:id="rId25"/>
  </p:handoutMasterIdLst>
  <p:sldIdLst>
    <p:sldId id="348" r:id="rId5"/>
    <p:sldId id="350" r:id="rId6"/>
    <p:sldId id="349" r:id="rId7"/>
    <p:sldId id="333" r:id="rId8"/>
    <p:sldId id="285" r:id="rId9"/>
    <p:sldId id="265" r:id="rId10"/>
    <p:sldId id="342" r:id="rId11"/>
    <p:sldId id="343" r:id="rId12"/>
    <p:sldId id="263" r:id="rId13"/>
    <p:sldId id="351" r:id="rId14"/>
    <p:sldId id="264" r:id="rId15"/>
    <p:sldId id="352" r:id="rId16"/>
    <p:sldId id="344" r:id="rId17"/>
    <p:sldId id="268" r:id="rId18"/>
    <p:sldId id="353" r:id="rId19"/>
    <p:sldId id="345" r:id="rId20"/>
    <p:sldId id="354" r:id="rId21"/>
    <p:sldId id="269" r:id="rId22"/>
    <p:sldId id="347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34" autoAdjust="0"/>
  </p:normalViewPr>
  <p:slideViewPr>
    <p:cSldViewPr snapToGrid="0">
      <p:cViewPr varScale="1">
        <p:scale>
          <a:sx n="89" d="100"/>
          <a:sy n="89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1F77-4E36-4893-91C6-3151A6D51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65B3944D-D926-4D0F-A305-F5740000747A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it-IT" sz="2000" b="1" i="0" noProof="0" dirty="0">
              <a:solidFill>
                <a:schemeClr val="tx1">
                  <a:lumMod val="75000"/>
                  <a:lumOff val="25000"/>
                </a:schemeClr>
              </a:solidFill>
            </a:rPr>
            <a:t>Sviluppato con</a:t>
          </a:r>
          <a:br>
            <a:rPr lang="it-IT" sz="2000" b="0" i="0" noProof="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it-IT" sz="1600" b="0" i="0" noProof="0" dirty="0">
              <a:solidFill>
                <a:schemeClr val="tx1">
                  <a:lumMod val="75000"/>
                  <a:lumOff val="25000"/>
                </a:schemeClr>
              </a:solidFill>
            </a:rPr>
            <a:t>Python</a:t>
          </a:r>
        </a:p>
      </dgm:t>
    </dgm:pt>
    <dgm:pt modelId="{2EA7AC4A-E82B-43F0-A6EA-F599428578FC}" type="parTrans" cxnId="{92D3A76D-ADBB-49F3-861D-D2B74F81812E}">
      <dgm:prSet/>
      <dgm:spPr/>
      <dgm:t>
        <a:bodyPr rtlCol="0"/>
        <a:lstStyle/>
        <a:p>
          <a:pPr rtl="0"/>
          <a:endParaRPr lang="it-IT" sz="1600" b="0" i="0" noProof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862CE7B-AE72-45E8-B982-5279C14F7985}" type="sibTrans" cxnId="{92D3A76D-ADBB-49F3-861D-D2B74F81812E}">
      <dgm:prSet/>
      <dgm:spPr/>
      <dgm:t>
        <a:bodyPr rtlCol="0"/>
        <a:lstStyle/>
        <a:p>
          <a:pPr rtl="0"/>
          <a:endParaRPr lang="it-IT" sz="1600" b="0" i="0" noProof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D1766B6-66CF-40CE-9693-BD20AFFFA3C9}">
      <dgm:prSet custT="1"/>
      <dgm:spPr/>
      <dgm:t>
        <a:bodyPr rtlCol="0"/>
        <a:lstStyle/>
        <a:p>
          <a:pPr>
            <a:lnSpc>
              <a:spcPct val="100000"/>
            </a:lnSpc>
          </a:pPr>
          <a:r>
            <a:rPr lang="it-IT" sz="2000" b="1" i="0" noProof="0" dirty="0">
              <a:solidFill>
                <a:schemeClr val="tx1">
                  <a:lumMod val="75000"/>
                  <a:lumOff val="25000"/>
                </a:schemeClr>
              </a:solidFill>
            </a:rPr>
            <a:t>WebApp realizzata con</a:t>
          </a:r>
          <a:br>
            <a:rPr lang="it-IT" sz="2000" b="0" i="0" noProof="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it-IT" sz="1600" b="0" i="0" noProof="0" dirty="0">
              <a:solidFill>
                <a:schemeClr val="tx1">
                  <a:lumMod val="75000"/>
                  <a:lumOff val="25000"/>
                </a:schemeClr>
              </a:solidFill>
            </a:rPr>
            <a:t>Dash</a:t>
          </a:r>
        </a:p>
      </dgm:t>
    </dgm:pt>
    <dgm:pt modelId="{76694DF4-F7BE-4AF1-9E12-BAEDD42D9ED3}" type="parTrans" cxnId="{EA0F618E-4C96-42F0-9E3C-66B0158BCCBE}">
      <dgm:prSet/>
      <dgm:spPr/>
      <dgm:t>
        <a:bodyPr rtlCol="0"/>
        <a:lstStyle/>
        <a:p>
          <a:pPr rtl="0"/>
          <a:endParaRPr lang="it-IT" sz="1600" b="0" i="0" noProof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C6A2CC7-5741-4D63-A8FF-E7E06F0D1222}" type="sibTrans" cxnId="{EA0F618E-4C96-42F0-9E3C-66B0158BCCBE}">
      <dgm:prSet/>
      <dgm:spPr/>
      <dgm:t>
        <a:bodyPr rtlCol="0"/>
        <a:lstStyle/>
        <a:p>
          <a:pPr rtl="0"/>
          <a:endParaRPr lang="it-IT" sz="1600" b="0" i="0" noProof="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61FEBF0-CB2F-4364-8F44-722FB7578D18}" type="pres">
      <dgm:prSet presAssocID="{D7951F77-4E36-4893-91C6-3151A6D51694}" presName="root" presStyleCnt="0">
        <dgm:presLayoutVars>
          <dgm:dir/>
          <dgm:resizeHandles val="exact"/>
        </dgm:presLayoutVars>
      </dgm:prSet>
      <dgm:spPr/>
    </dgm:pt>
    <dgm:pt modelId="{F50C455E-839B-4494-8D06-326978CB28A7}" type="pres">
      <dgm:prSet presAssocID="{65B3944D-D926-4D0F-A305-F5740000747A}" presName="compNode" presStyleCnt="0"/>
      <dgm:spPr/>
    </dgm:pt>
    <dgm:pt modelId="{1DA8A0A9-929F-455B-B8BD-92EC86B6A862}" type="pres">
      <dgm:prSet presAssocID="{65B3944D-D926-4D0F-A305-F5740000747A}" presName="bgRect" presStyleLbl="bgShp" presStyleIdx="0" presStyleCnt="2"/>
      <dgm:spPr>
        <a:prstGeom prst="rect">
          <a:avLst/>
        </a:prstGeom>
        <a:noFill/>
        <a:ln w="22225">
          <a:noFill/>
        </a:ln>
        <a:effectLst/>
      </dgm:spPr>
    </dgm:pt>
    <dgm:pt modelId="{70C56EED-B0B5-4180-A100-474B69DE81C3}" type="pres">
      <dgm:prSet presAssocID="{65B3944D-D926-4D0F-A305-F5740000747A}" presName="iconRect" presStyleLbl="node1" presStyleIdx="0" presStyleCnt="2"/>
      <dgm:spPr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1827E2BA-EA13-4751-82F2-976CBDED6C82}" type="pres">
      <dgm:prSet presAssocID="{65B3944D-D926-4D0F-A305-F5740000747A}" presName="spaceRect" presStyleCnt="0"/>
      <dgm:spPr/>
    </dgm:pt>
    <dgm:pt modelId="{C38A5A37-0883-4EE3-9002-010A6D324785}" type="pres">
      <dgm:prSet presAssocID="{65B3944D-D926-4D0F-A305-F5740000747A}" presName="parTx" presStyleLbl="revTx" presStyleIdx="0" presStyleCnt="2">
        <dgm:presLayoutVars>
          <dgm:chMax val="0"/>
          <dgm:chPref val="0"/>
        </dgm:presLayoutVars>
      </dgm:prSet>
      <dgm:spPr/>
    </dgm:pt>
    <dgm:pt modelId="{21CE6EA1-CB92-41CD-8FAE-4CFF03E26BE6}" type="pres">
      <dgm:prSet presAssocID="{8862CE7B-AE72-45E8-B982-5279C14F7985}" presName="sibTrans" presStyleCnt="0"/>
      <dgm:spPr/>
    </dgm:pt>
    <dgm:pt modelId="{DD57C002-1714-4E12-872A-FCE88CC043FE}" type="pres">
      <dgm:prSet presAssocID="{7D1766B6-66CF-40CE-9693-BD20AFFFA3C9}" presName="compNode" presStyleCnt="0"/>
      <dgm:spPr/>
    </dgm:pt>
    <dgm:pt modelId="{59534EC1-7FD9-454B-8378-AACE14683CA9}" type="pres">
      <dgm:prSet presAssocID="{7D1766B6-66CF-40CE-9693-BD20AFFFA3C9}" presName="bgRect" presStyleLbl="bgShp" presStyleIdx="1" presStyleCnt="2"/>
      <dgm:spPr>
        <a:prstGeom prst="rect">
          <a:avLst/>
        </a:prstGeom>
        <a:noFill/>
        <a:ln w="22225">
          <a:noFill/>
        </a:ln>
        <a:effectLst/>
      </dgm:spPr>
    </dgm:pt>
    <dgm:pt modelId="{E81A461C-9D61-4B88-8277-F9DC532D2140}" type="pres">
      <dgm:prSet presAssocID="{7D1766B6-66CF-40CE-9693-BD20AFFFA3C9}" presName="iconRect" presStyleLbl="node1" presStyleIdx="1" presStyleCnt="2" custLinFactNeighborX="4925" custLinFactNeighborY="-22986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C87944-7AB8-4146-A381-E36FC48D5AE7}" type="pres">
      <dgm:prSet presAssocID="{7D1766B6-66CF-40CE-9693-BD20AFFFA3C9}" presName="spaceRect" presStyleCnt="0"/>
      <dgm:spPr/>
    </dgm:pt>
    <dgm:pt modelId="{CC81887C-6C6F-4E1A-BA2B-49AE8504B865}" type="pres">
      <dgm:prSet presAssocID="{7D1766B6-66CF-40CE-9693-BD20AFFFA3C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2D3A76D-ADBB-49F3-861D-D2B74F81812E}" srcId="{D7951F77-4E36-4893-91C6-3151A6D51694}" destId="{65B3944D-D926-4D0F-A305-F5740000747A}" srcOrd="0" destOrd="0" parTransId="{2EA7AC4A-E82B-43F0-A6EA-F599428578FC}" sibTransId="{8862CE7B-AE72-45E8-B982-5279C14F7985}"/>
    <dgm:cxn modelId="{643FF34F-8DBA-4A80-B845-400878209600}" type="presOf" srcId="{7D1766B6-66CF-40CE-9693-BD20AFFFA3C9}" destId="{CC81887C-6C6F-4E1A-BA2B-49AE8504B865}" srcOrd="0" destOrd="0" presId="urn:microsoft.com/office/officeart/2018/2/layout/IconVerticalSolidList"/>
    <dgm:cxn modelId="{9D5AFC8C-3FE5-4AED-9F29-5D039E47B81F}" type="presOf" srcId="{D7951F77-4E36-4893-91C6-3151A6D51694}" destId="{F61FEBF0-CB2F-4364-8F44-722FB7578D18}" srcOrd="0" destOrd="0" presId="urn:microsoft.com/office/officeart/2018/2/layout/IconVerticalSolidList"/>
    <dgm:cxn modelId="{EA0F618E-4C96-42F0-9E3C-66B0158BCCBE}" srcId="{D7951F77-4E36-4893-91C6-3151A6D51694}" destId="{7D1766B6-66CF-40CE-9693-BD20AFFFA3C9}" srcOrd="1" destOrd="0" parTransId="{76694DF4-F7BE-4AF1-9E12-BAEDD42D9ED3}" sibTransId="{0C6A2CC7-5741-4D63-A8FF-E7E06F0D1222}"/>
    <dgm:cxn modelId="{F57AC0B7-F603-4C41-BF48-9041FAA60E8E}" type="presOf" srcId="{65B3944D-D926-4D0F-A305-F5740000747A}" destId="{C38A5A37-0883-4EE3-9002-010A6D324785}" srcOrd="0" destOrd="0" presId="urn:microsoft.com/office/officeart/2018/2/layout/IconVerticalSolidList"/>
    <dgm:cxn modelId="{30F222E0-DF1F-4484-B140-6B7C6520EA89}" type="presParOf" srcId="{F61FEBF0-CB2F-4364-8F44-722FB7578D18}" destId="{F50C455E-839B-4494-8D06-326978CB28A7}" srcOrd="0" destOrd="0" presId="urn:microsoft.com/office/officeart/2018/2/layout/IconVerticalSolidList"/>
    <dgm:cxn modelId="{4FA9135E-4FFF-4848-9413-1BF026DB0BED}" type="presParOf" srcId="{F50C455E-839B-4494-8D06-326978CB28A7}" destId="{1DA8A0A9-929F-455B-B8BD-92EC86B6A862}" srcOrd="0" destOrd="0" presId="urn:microsoft.com/office/officeart/2018/2/layout/IconVerticalSolidList"/>
    <dgm:cxn modelId="{D16731A0-71A2-43AF-BF53-727392BD9F51}" type="presParOf" srcId="{F50C455E-839B-4494-8D06-326978CB28A7}" destId="{70C56EED-B0B5-4180-A100-474B69DE81C3}" srcOrd="1" destOrd="0" presId="urn:microsoft.com/office/officeart/2018/2/layout/IconVerticalSolidList"/>
    <dgm:cxn modelId="{4A8AA9B9-F7DD-4A1D-B570-4456CEC74161}" type="presParOf" srcId="{F50C455E-839B-4494-8D06-326978CB28A7}" destId="{1827E2BA-EA13-4751-82F2-976CBDED6C82}" srcOrd="2" destOrd="0" presId="urn:microsoft.com/office/officeart/2018/2/layout/IconVerticalSolidList"/>
    <dgm:cxn modelId="{DDE1A35C-0892-4749-9900-354FF724E1E5}" type="presParOf" srcId="{F50C455E-839B-4494-8D06-326978CB28A7}" destId="{C38A5A37-0883-4EE3-9002-010A6D324785}" srcOrd="3" destOrd="0" presId="urn:microsoft.com/office/officeart/2018/2/layout/IconVerticalSolidList"/>
    <dgm:cxn modelId="{D3D3D519-863B-49A0-9C3F-051416EA153D}" type="presParOf" srcId="{F61FEBF0-CB2F-4364-8F44-722FB7578D18}" destId="{21CE6EA1-CB92-41CD-8FAE-4CFF03E26BE6}" srcOrd="1" destOrd="0" presId="urn:microsoft.com/office/officeart/2018/2/layout/IconVerticalSolidList"/>
    <dgm:cxn modelId="{69E1E3B7-31C1-4B29-966A-E5A8BB0D531A}" type="presParOf" srcId="{F61FEBF0-CB2F-4364-8F44-722FB7578D18}" destId="{DD57C002-1714-4E12-872A-FCE88CC043FE}" srcOrd="2" destOrd="0" presId="urn:microsoft.com/office/officeart/2018/2/layout/IconVerticalSolidList"/>
    <dgm:cxn modelId="{EFAE7F8F-7259-4084-AAA5-1FF2B2F8421F}" type="presParOf" srcId="{DD57C002-1714-4E12-872A-FCE88CC043FE}" destId="{59534EC1-7FD9-454B-8378-AACE14683CA9}" srcOrd="0" destOrd="0" presId="urn:microsoft.com/office/officeart/2018/2/layout/IconVerticalSolidList"/>
    <dgm:cxn modelId="{800A25F1-C44E-4FE9-8A17-1481D23F9CD2}" type="presParOf" srcId="{DD57C002-1714-4E12-872A-FCE88CC043FE}" destId="{E81A461C-9D61-4B88-8277-F9DC532D2140}" srcOrd="1" destOrd="0" presId="urn:microsoft.com/office/officeart/2018/2/layout/IconVerticalSolidList"/>
    <dgm:cxn modelId="{A87D708E-7950-48D7-9212-063B037786BA}" type="presParOf" srcId="{DD57C002-1714-4E12-872A-FCE88CC043FE}" destId="{79C87944-7AB8-4146-A381-E36FC48D5AE7}" srcOrd="2" destOrd="0" presId="urn:microsoft.com/office/officeart/2018/2/layout/IconVerticalSolidList"/>
    <dgm:cxn modelId="{EC725DBF-F357-4C9A-A034-C4DE0610B5FD}" type="presParOf" srcId="{DD57C002-1714-4E12-872A-FCE88CC043FE}" destId="{CC81887C-6C6F-4E1A-BA2B-49AE8504B865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8A0A9-929F-455B-B8BD-92EC86B6A862}">
      <dsp:nvSpPr>
        <dsp:cNvPr id="0" name=""/>
        <dsp:cNvSpPr/>
      </dsp:nvSpPr>
      <dsp:spPr>
        <a:xfrm>
          <a:off x="0" y="611128"/>
          <a:ext cx="10058399" cy="112823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56EED-B0B5-4180-A100-474B69DE81C3}">
      <dsp:nvSpPr>
        <dsp:cNvPr id="0" name=""/>
        <dsp:cNvSpPr/>
      </dsp:nvSpPr>
      <dsp:spPr>
        <a:xfrm>
          <a:off x="341291" y="864981"/>
          <a:ext cx="620530" cy="620530"/>
        </a:xfrm>
        <a:prstGeom prst="rect">
          <a:avLst/>
        </a:prstGeom>
        <a:blipFill>
          <a:blip xmlns:r="http://schemas.openxmlformats.org/officeDocument/2006/relationships" r:embed="rId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5A37-0883-4EE3-9002-010A6D324785}">
      <dsp:nvSpPr>
        <dsp:cNvPr id="0" name=""/>
        <dsp:cNvSpPr/>
      </dsp:nvSpPr>
      <dsp:spPr>
        <a:xfrm>
          <a:off x="1303113" y="611128"/>
          <a:ext cx="8755286" cy="112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5" tIns="119405" rIns="119405" bIns="119405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Sviluppato con</a:t>
          </a:r>
          <a:br>
            <a:rPr lang="it-IT" sz="2000" b="0" i="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it-IT" sz="1600" b="0" i="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Python</a:t>
          </a:r>
        </a:p>
      </dsp:txBody>
      <dsp:txXfrm>
        <a:off x="1303113" y="611128"/>
        <a:ext cx="8755286" cy="1128236"/>
      </dsp:txXfrm>
    </dsp:sp>
    <dsp:sp modelId="{59534EC1-7FD9-454B-8378-AACE14683CA9}">
      <dsp:nvSpPr>
        <dsp:cNvPr id="0" name=""/>
        <dsp:cNvSpPr/>
      </dsp:nvSpPr>
      <dsp:spPr>
        <a:xfrm>
          <a:off x="0" y="2021423"/>
          <a:ext cx="10058399" cy="1128236"/>
        </a:xfrm>
        <a:prstGeom prst="rect">
          <a:avLst/>
        </a:prstGeom>
        <a:noFill/>
        <a:ln w="22225"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461C-9D61-4B88-8277-F9DC532D2140}">
      <dsp:nvSpPr>
        <dsp:cNvPr id="0" name=""/>
        <dsp:cNvSpPr/>
      </dsp:nvSpPr>
      <dsp:spPr>
        <a:xfrm>
          <a:off x="371852" y="2132641"/>
          <a:ext cx="620530" cy="620530"/>
        </a:xfrm>
        <a:prstGeom prst="rect">
          <a:avLst/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887C-6C6F-4E1A-BA2B-49AE8504B865}">
      <dsp:nvSpPr>
        <dsp:cNvPr id="0" name=""/>
        <dsp:cNvSpPr/>
      </dsp:nvSpPr>
      <dsp:spPr>
        <a:xfrm>
          <a:off x="1303113" y="2021423"/>
          <a:ext cx="8755286" cy="1128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5" tIns="119405" rIns="119405" bIns="119405" numCol="1" spcCol="1270" rtlCol="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i="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WebApp realizzata con</a:t>
          </a:r>
          <a:br>
            <a:rPr lang="it-IT" sz="2000" b="0" i="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</a:br>
          <a:r>
            <a:rPr lang="it-IT" sz="1600" b="0" i="0" kern="1200" noProof="0" dirty="0">
              <a:solidFill>
                <a:schemeClr val="tx1">
                  <a:lumMod val="75000"/>
                  <a:lumOff val="25000"/>
                </a:schemeClr>
              </a:solidFill>
            </a:rPr>
            <a:t>Dash</a:t>
          </a:r>
        </a:p>
      </dsp:txBody>
      <dsp:txXfrm>
        <a:off x="1303113" y="2021423"/>
        <a:ext cx="8755286" cy="1128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Elenco verticale continuo di icone"/>
  <dgm:desc val="Utilizzabile per mostrare una serie di elementi grafici dall'alto verso il basso con testo di Livello 1 oppure di Livello 1 e di Livello 2 raggruppati in una forma. Offre risultati ottimali con icone o piccole immagini con didascalie più lunghe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D2E14D-8BA6-499C-90BA-F46C9138D00B}" type="datetime1">
              <a:rPr lang="it-IT" smtClean="0"/>
              <a:t>08/02/2021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A83F606-8A8B-426E-A649-E6072AD6EE3A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876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6E69A-5FB3-4518-AFEE-1D4CA388609A}" type="datetime1">
              <a:rPr lang="it-IT" smtClean="0"/>
              <a:pPr/>
              <a:t>08/02/2021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4DD8812-632B-44E3-B183-D20ADC793C3A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9063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61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447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598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83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144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241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05643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813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4292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268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73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544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793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416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2209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85084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8775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4DD8812-632B-44E3-B183-D20ADC793C3A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412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13000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7BB11-46AE-4C11-9D5C-2545050F7E50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8EC5FC9-F7D0-0141-850B-7623CA81A77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8F839E6-7F1F-6E4D-B83C-F5DA99E98229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ACA50E-A3A8-9D41-B30C-03B00FB2DEF0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A92073B-F20B-034A-BC3A-9B993F0DD0BA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C4091F50-D240-B145-B0B1-DAEDDFDE34AD}"/>
              </a:ext>
            </a:extLst>
          </p:cNvPr>
          <p:cNvSpPr/>
          <p:nvPr userDrawn="1"/>
        </p:nvSpPr>
        <p:spPr>
          <a:xfrm>
            <a:off x="0" y="-1994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ue contenu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e 12">
            <a:extLst>
              <a:ext uri="{FF2B5EF4-FFF2-40B4-BE49-F238E27FC236}">
                <a16:creationId xmlns:a16="http://schemas.microsoft.com/office/drawing/2014/main" id="{71DAD948-6707-714E-9E8F-26A36F4AE20E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5F81511-AC79-6748-869A-9982CD568B16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6F72D4E-9F4D-6341-9F9E-63E01AF59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54414" y="265113"/>
            <a:ext cx="6089650" cy="60896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BB564A-9A7B-403F-99A1-0B26A740DFA6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322728"/>
            <a:ext cx="4144096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CB8633A-7C70-3C48-8FEE-69941AF2B466}"/>
              </a:ext>
            </a:extLst>
          </p:cNvPr>
          <p:cNvSpPr/>
          <p:nvPr userDrawn="1"/>
        </p:nvSpPr>
        <p:spPr>
          <a:xfrm>
            <a:off x="5535466" y="5600935"/>
            <a:ext cx="643415" cy="643415"/>
          </a:xfrm>
          <a:prstGeom prst="ellipse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23B967D9-597D-E14A-AE80-4C3877655FB2}"/>
              </a:ext>
            </a:extLst>
          </p:cNvPr>
          <p:cNvSpPr/>
          <p:nvPr userDrawn="1"/>
        </p:nvSpPr>
        <p:spPr>
          <a:xfrm>
            <a:off x="5664569" y="541205"/>
            <a:ext cx="283407" cy="283407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B7114435-8CC0-E744-B541-8EF28B774ECF}"/>
              </a:ext>
            </a:extLst>
          </p:cNvPr>
          <p:cNvSpPr/>
          <p:nvPr userDrawn="1"/>
        </p:nvSpPr>
        <p:spPr>
          <a:xfrm flipV="1">
            <a:off x="11885583" y="3453319"/>
            <a:ext cx="167338" cy="16733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BB844B6D-9772-1D4A-A22A-19F6A1250CD6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4834FA13-7139-8546-99A9-CF39B5EDFDF5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9746C656-7A16-8445-80B5-88C23703E694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1E0A223A-22AD-6D40-9B6F-62F488036D58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1DB8FD84-D022-E842-9B56-88F0574EBD30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42F4DC0E-4CC4-374D-BE14-132577B95A70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A4E00522-1D16-F244-89FE-668EEBD08F2B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7" name="Titolo 1">
            <a:extLst>
              <a:ext uri="{FF2B5EF4-FFF2-40B4-BE49-F238E27FC236}">
                <a16:creationId xmlns:a16="http://schemas.microsoft.com/office/drawing/2014/main" id="{C4C5AC59-B537-D54C-9B5C-55B75E911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4144095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</p:spTree>
    <p:extLst>
      <p:ext uri="{BB962C8B-B14F-4D97-AF65-F5344CB8AC3E}">
        <p14:creationId xmlns:p14="http://schemas.microsoft.com/office/powerpoint/2010/main" val="12538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FD44D3-F784-4D09-A65A-0CCC39032DA0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7A2141DD-8D8D-FA43-BD4F-2CFC93C87782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71A62821-5E0F-DE41-B5C2-17A3A7277F4E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C311AE14-D8F0-1D4C-9D8D-60383658279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1F2BE645-D4F2-304C-9AFA-473D8F888A85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93640330-30A6-6948-87A7-9DE6D41794F5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ADFB6548-D83C-1D4E-AE87-2E8F1D3D0FA7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D97C7400-7EDC-8845-AB5A-80FB8175C1E2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8" name="Titolo 1">
            <a:extLst>
              <a:ext uri="{FF2B5EF4-FFF2-40B4-BE49-F238E27FC236}">
                <a16:creationId xmlns:a16="http://schemas.microsoft.com/office/drawing/2014/main" id="{BC941C44-9B96-0040-8C71-D8364EB57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014993B-5057-2A4C-9CA0-383DC5504020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43B110E8-1FE2-BC47-A5AE-4C698B688B65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87DACF2F-5D4D-434D-8786-E4DF0385E6F6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CFE816CC-CBCA-7946-B9E5-E9649EF369BE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145741-0D33-4D2E-8BA3-34C1B9A73DC7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4" name="Segnaposto immagine 3">
            <a:extLst>
              <a:ext uri="{FF2B5EF4-FFF2-40B4-BE49-F238E27FC236}">
                <a16:creationId xmlns:a16="http://schemas.microsoft.com/office/drawing/2014/main" id="{C950F4E3-11A9-2549-A00D-601AEF6E49A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3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1" name="Segnaposto immagine 3">
            <a:extLst>
              <a:ext uri="{FF2B5EF4-FFF2-40B4-BE49-F238E27FC236}">
                <a16:creationId xmlns:a16="http://schemas.microsoft.com/office/drawing/2014/main" id="{21B5A175-E633-E74F-AE3B-DF58F989F44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6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3">
            <a:extLst>
              <a:ext uri="{FF2B5EF4-FFF2-40B4-BE49-F238E27FC236}">
                <a16:creationId xmlns:a16="http://schemas.microsoft.com/office/drawing/2014/main" id="{261D2778-BA56-D247-9B2C-28D010C9D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0508"/>
            <a:ext cx="2919413" cy="2919413"/>
          </a:xfrm>
          <a:prstGeom prst="ellipse">
            <a:avLst/>
          </a:prstGeom>
          <a:solidFill>
            <a:srgbClr val="EDEFF7"/>
          </a:solidFill>
          <a:ln w="38100">
            <a:solidFill>
              <a:schemeClr val="accent1"/>
            </a:solidFill>
          </a:ln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3" name="Segnaposto testo 3">
            <a:extLst>
              <a:ext uri="{FF2B5EF4-FFF2-40B4-BE49-F238E27FC236}">
                <a16:creationId xmlns:a16="http://schemas.microsoft.com/office/drawing/2014/main" id="{2DAF6EFF-134E-BA40-8B51-917FDE13C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88BF917-678C-1249-95B9-7FD2AC7B2231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sp>
        <p:nvSpPr>
          <p:cNvPr id="25" name="Segnaposto testo 3">
            <a:extLst>
              <a:ext uri="{FF2B5EF4-FFF2-40B4-BE49-F238E27FC236}">
                <a16:creationId xmlns:a16="http://schemas.microsoft.com/office/drawing/2014/main" id="{BAFF17AE-3EA2-2D47-BCDD-E5587B127062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486968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Inserire qui il nome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2D7EDB7-7C02-0245-8A1F-553F094A442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8CF5D165-4F6F-2447-8B9E-8B0D94808ED3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46C35C7-7133-4C43-BBF7-575440F7BAD3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D33DD7BE-C379-5C42-9FB0-EF72161049F4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743DFC41-C6DE-7942-9358-E23A1EE8759D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A2ABB593-7229-9548-8BCC-C947B1BF8D93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986D2413-D60D-484E-ACAB-31891AFDA133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4" name="Titolo 1">
            <a:extLst>
              <a:ext uri="{FF2B5EF4-FFF2-40B4-BE49-F238E27FC236}">
                <a16:creationId xmlns:a16="http://schemas.microsoft.com/office/drawing/2014/main" id="{86090E0F-345E-3D4B-8886-95D8A4A7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</p:spTree>
    <p:extLst>
      <p:ext uri="{BB962C8B-B14F-4D97-AF65-F5344CB8AC3E}">
        <p14:creationId xmlns:p14="http://schemas.microsoft.com/office/powerpoint/2010/main" val="325868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3566160"/>
          </a:xfrm>
          <a:prstGeom prst="rect">
            <a:avLst/>
          </a:prstGeom>
        </p:spPr>
        <p:txBody>
          <a:bodyPr rtlCol="0" anchor="b" anchorCtr="0">
            <a:normAutofit/>
          </a:bodyPr>
          <a:lstStyle>
            <a:lvl1pPr algn="ctr">
              <a:lnSpc>
                <a:spcPct val="90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417873" y="4663440"/>
            <a:ext cx="7356255" cy="114300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158240" y="4485132"/>
            <a:ext cx="9875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47B1B-A11F-4D0E-9CB5-2939FDDE7684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675A452-E352-BE40-9E44-7C0E90F4DBC5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2E00246-7C7C-8E48-B95E-02BE89F197F5}"/>
              </a:ext>
            </a:extLst>
          </p:cNvPr>
          <p:cNvSpPr/>
          <p:nvPr userDrawn="1"/>
        </p:nvSpPr>
        <p:spPr>
          <a:xfrm>
            <a:off x="10337662" y="4398630"/>
            <a:ext cx="1700492" cy="170049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BF1652A-A323-BC48-9A00-7ECF1C4E1DA4}"/>
              </a:ext>
            </a:extLst>
          </p:cNvPr>
          <p:cNvSpPr/>
          <p:nvPr userDrawn="1"/>
        </p:nvSpPr>
        <p:spPr>
          <a:xfrm>
            <a:off x="11634902" y="2565781"/>
            <a:ext cx="283407" cy="283407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733BC29-8FD1-CB45-8FF6-0C7CC3CB423D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C67EB1F-C984-B840-BD1F-FD174D01A3AF}"/>
              </a:ext>
            </a:extLst>
          </p:cNvPr>
          <p:cNvSpPr/>
          <p:nvPr userDrawn="1"/>
        </p:nvSpPr>
        <p:spPr>
          <a:xfrm>
            <a:off x="6135" y="0"/>
            <a:ext cx="1700492" cy="1700492"/>
          </a:xfrm>
          <a:prstGeom prst="ellipse">
            <a:avLst/>
          </a:prstGeom>
          <a:noFill/>
          <a:ln w="381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9D75F8B1-A294-E349-BD08-B06B2954212A}"/>
              </a:ext>
            </a:extLst>
          </p:cNvPr>
          <p:cNvGrpSpPr/>
          <p:nvPr userDrawn="1"/>
        </p:nvGrpSpPr>
        <p:grpSpPr>
          <a:xfrm>
            <a:off x="495300" y="0"/>
            <a:ext cx="11201400" cy="6880860"/>
            <a:chOff x="495300" y="0"/>
            <a:chExt cx="11201400" cy="6880860"/>
          </a:xfrm>
        </p:grpSpPr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5942EFAD-842E-9C46-9853-C0F135D24007}"/>
                </a:ext>
              </a:extLst>
            </p:cNvPr>
            <p:cNvSpPr/>
            <p:nvPr userDrawn="1"/>
          </p:nvSpPr>
          <p:spPr>
            <a:xfrm>
              <a:off x="495300" y="0"/>
              <a:ext cx="1337265" cy="6880860"/>
            </a:xfrm>
            <a:custGeom>
              <a:avLst/>
              <a:gdLst>
                <a:gd name="connsiteX0" fmla="*/ 1173967 w 1337265"/>
                <a:gd name="connsiteY0" fmla="*/ 0 h 6880860"/>
                <a:gd name="connsiteX1" fmla="*/ 1319300 w 1337265"/>
                <a:gd name="connsiteY1" fmla="*/ 0 h 6880860"/>
                <a:gd name="connsiteX2" fmla="*/ 1204253 w 1337265"/>
                <a:gd name="connsiteY2" fmla="*/ 146399 h 6880860"/>
                <a:gd name="connsiteX3" fmla="*/ 114300 w 1337265"/>
                <a:gd name="connsiteY3" fmla="*/ 3429000 h 6880860"/>
                <a:gd name="connsiteX4" fmla="*/ 1204253 w 1337265"/>
                <a:gd name="connsiteY4" fmla="*/ 6711601 h 6880860"/>
                <a:gd name="connsiteX5" fmla="*/ 1337265 w 1337265"/>
                <a:gd name="connsiteY5" fmla="*/ 6880860 h 6880860"/>
                <a:gd name="connsiteX6" fmla="*/ 1191931 w 1337265"/>
                <a:gd name="connsiteY6" fmla="*/ 6880860 h 6880860"/>
                <a:gd name="connsiteX7" fmla="*/ 1112661 w 1337265"/>
                <a:gd name="connsiteY7" fmla="*/ 6779988 h 6880860"/>
                <a:gd name="connsiteX8" fmla="*/ 0 w 1337265"/>
                <a:gd name="connsiteY8" fmla="*/ 3429000 h 6880860"/>
                <a:gd name="connsiteX9" fmla="*/ 1112661 w 1337265"/>
                <a:gd name="connsiteY9" fmla="*/ 78012 h 6880860"/>
                <a:gd name="connsiteX10" fmla="*/ 1173967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173967" y="0"/>
                  </a:moveTo>
                  <a:lnTo>
                    <a:pt x="1319300" y="0"/>
                  </a:lnTo>
                  <a:lnTo>
                    <a:pt x="1204253" y="146399"/>
                  </a:lnTo>
                  <a:cubicBezTo>
                    <a:pt x="519693" y="1061765"/>
                    <a:pt x="114300" y="2198040"/>
                    <a:pt x="114300" y="3429000"/>
                  </a:cubicBezTo>
                  <a:cubicBezTo>
                    <a:pt x="114300" y="4659960"/>
                    <a:pt x="519693" y="5796235"/>
                    <a:pt x="1204253" y="6711601"/>
                  </a:cubicBezTo>
                  <a:lnTo>
                    <a:pt x="1337265" y="6880860"/>
                  </a:lnTo>
                  <a:lnTo>
                    <a:pt x="1191931" y="6880860"/>
                  </a:lnTo>
                  <a:lnTo>
                    <a:pt x="1112661" y="6779988"/>
                  </a:lnTo>
                  <a:cubicBezTo>
                    <a:pt x="413839" y="5845552"/>
                    <a:pt x="0" y="4685605"/>
                    <a:pt x="0" y="3429000"/>
                  </a:cubicBezTo>
                  <a:cubicBezTo>
                    <a:pt x="0" y="2172395"/>
                    <a:pt x="413839" y="1012448"/>
                    <a:pt x="1112661" y="78012"/>
                  </a:cubicBezTo>
                  <a:lnTo>
                    <a:pt x="117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BE0B7AF7-52C0-EB45-93DE-79DFF44F5AAE}"/>
                </a:ext>
              </a:extLst>
            </p:cNvPr>
            <p:cNvSpPr/>
            <p:nvPr userDrawn="1"/>
          </p:nvSpPr>
          <p:spPr>
            <a:xfrm>
              <a:off x="10359435" y="0"/>
              <a:ext cx="1337265" cy="6880860"/>
            </a:xfrm>
            <a:custGeom>
              <a:avLst/>
              <a:gdLst>
                <a:gd name="connsiteX0" fmla="*/ 17965 w 1337265"/>
                <a:gd name="connsiteY0" fmla="*/ 0 h 6880860"/>
                <a:gd name="connsiteX1" fmla="*/ 163299 w 1337265"/>
                <a:gd name="connsiteY1" fmla="*/ 0 h 6880860"/>
                <a:gd name="connsiteX2" fmla="*/ 224604 w 1337265"/>
                <a:gd name="connsiteY2" fmla="*/ 78012 h 6880860"/>
                <a:gd name="connsiteX3" fmla="*/ 1337265 w 1337265"/>
                <a:gd name="connsiteY3" fmla="*/ 3429000 h 6880860"/>
                <a:gd name="connsiteX4" fmla="*/ 224604 w 1337265"/>
                <a:gd name="connsiteY4" fmla="*/ 6779988 h 6880860"/>
                <a:gd name="connsiteX5" fmla="*/ 145334 w 1337265"/>
                <a:gd name="connsiteY5" fmla="*/ 6880860 h 6880860"/>
                <a:gd name="connsiteX6" fmla="*/ 0 w 1337265"/>
                <a:gd name="connsiteY6" fmla="*/ 6880860 h 6880860"/>
                <a:gd name="connsiteX7" fmla="*/ 133012 w 1337265"/>
                <a:gd name="connsiteY7" fmla="*/ 6711601 h 6880860"/>
                <a:gd name="connsiteX8" fmla="*/ 1222965 w 1337265"/>
                <a:gd name="connsiteY8" fmla="*/ 3429000 h 6880860"/>
                <a:gd name="connsiteX9" fmla="*/ 133012 w 1337265"/>
                <a:gd name="connsiteY9" fmla="*/ 146399 h 6880860"/>
                <a:gd name="connsiteX10" fmla="*/ 17965 w 1337265"/>
                <a:gd name="connsiteY10" fmla="*/ 0 h 6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7265" h="6880860">
                  <a:moveTo>
                    <a:pt x="17965" y="0"/>
                  </a:moveTo>
                  <a:lnTo>
                    <a:pt x="163299" y="0"/>
                  </a:lnTo>
                  <a:lnTo>
                    <a:pt x="224604" y="78012"/>
                  </a:lnTo>
                  <a:cubicBezTo>
                    <a:pt x="923426" y="1012448"/>
                    <a:pt x="1337265" y="2172395"/>
                    <a:pt x="1337265" y="3429000"/>
                  </a:cubicBezTo>
                  <a:cubicBezTo>
                    <a:pt x="1337265" y="4685605"/>
                    <a:pt x="923426" y="5845552"/>
                    <a:pt x="224604" y="6779988"/>
                  </a:cubicBezTo>
                  <a:lnTo>
                    <a:pt x="145334" y="6880860"/>
                  </a:lnTo>
                  <a:lnTo>
                    <a:pt x="0" y="6880860"/>
                  </a:lnTo>
                  <a:lnTo>
                    <a:pt x="133012" y="6711601"/>
                  </a:lnTo>
                  <a:cubicBezTo>
                    <a:pt x="817572" y="5796235"/>
                    <a:pt x="1222965" y="4659960"/>
                    <a:pt x="1222965" y="3429000"/>
                  </a:cubicBezTo>
                  <a:cubicBezTo>
                    <a:pt x="1222965" y="2198040"/>
                    <a:pt x="817572" y="1061765"/>
                    <a:pt x="133012" y="146399"/>
                  </a:cubicBezTo>
                  <a:lnTo>
                    <a:pt x="1796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B29F-7897-44C3-907D-AD3B52C69A14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06E6D77-4CA3-764C-99E1-7D2CFE6B929E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1D155117-8A2A-414B-9598-C2919DF747DC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3838F88-99DE-9246-A83B-9C7DB6AE99EF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D031FBA2-FD0D-7346-8941-4861923E15CF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022D5D5E-3339-5D47-9E1C-8897082672DB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13BE7267-458F-A141-8480-10E9FB55367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A71A438B-57BE-F445-AFBB-BBB2270E9BB4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8" name="Titolo 1">
            <a:extLst>
              <a:ext uri="{FF2B5EF4-FFF2-40B4-BE49-F238E27FC236}">
                <a16:creationId xmlns:a16="http://schemas.microsoft.com/office/drawing/2014/main" id="{040C74AA-3663-2A49-AA62-C9207F22B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8E70AAE0-F405-8C4D-B2F2-BC73ABD2560F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72AC8A-19AA-5641-88DA-414732A1A643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B0FF4153-FE4A-204C-B4B4-F331F8058F73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C0910027-B57E-5C4C-B196-C2CF16EB6B83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447B36-0327-4CBE-B08F-B0972F373E43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DD896C11-7092-DD43-9676-23A81081B759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D39FB8D4-533A-0C44-89B5-487470B0B82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C642B0AB-C322-C14B-B2A1-E9F144473219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47ABE4C7-7926-3949-9205-07E33FB2D2CE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E1B43F26-6C7C-4D43-9D1C-A0F792F54874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C53D175F-F9D4-DD4E-81B9-495A2E867249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852D03A0-BBCF-2042-832A-8082F1377835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0" name="Titolo 1">
            <a:extLst>
              <a:ext uri="{FF2B5EF4-FFF2-40B4-BE49-F238E27FC236}">
                <a16:creationId xmlns:a16="http://schemas.microsoft.com/office/drawing/2014/main" id="{E2831508-70C2-2F43-998D-55CE4837B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232ACE3-4E65-6243-9416-19BFA39FD92C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6A372105-F1CB-9149-A4B9-C151B3CCB9B4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CAE2DDF3-5C18-5644-8994-8CD902656DE8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0383F4E3-E6C1-BB40-90E6-290C140F9A07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5E174-BD20-473B-A902-DFFC7EF41170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10058400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B23D2B0-E152-D14D-8154-8DD47BD10DF3}"/>
              </a:ext>
            </a:extLst>
          </p:cNvPr>
          <p:cNvSpPr/>
          <p:nvPr userDrawn="1"/>
        </p:nvSpPr>
        <p:spPr>
          <a:xfrm>
            <a:off x="10429390" y="360726"/>
            <a:ext cx="1035859" cy="1035859"/>
          </a:xfrm>
          <a:prstGeom prst="ellipse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A3BEDF6-5ABA-3B42-99BB-4438813B1A4B}"/>
              </a:ext>
            </a:extLst>
          </p:cNvPr>
          <p:cNvSpPr/>
          <p:nvPr userDrawn="1"/>
        </p:nvSpPr>
        <p:spPr>
          <a:xfrm>
            <a:off x="458087" y="5430446"/>
            <a:ext cx="99011" cy="99011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A9CF8BE7-F2AC-AB4C-900F-F64D55111EFC}"/>
              </a:ext>
            </a:extLst>
          </p:cNvPr>
          <p:cNvSpPr/>
          <p:nvPr userDrawn="1"/>
        </p:nvSpPr>
        <p:spPr>
          <a:xfrm>
            <a:off x="5664570" y="125360"/>
            <a:ext cx="176394" cy="176394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EF4254B-D281-684E-BD0B-63AEC0AC197C}"/>
              </a:ext>
            </a:extLst>
          </p:cNvPr>
          <p:cNvSpPr/>
          <p:nvPr userDrawn="1"/>
        </p:nvSpPr>
        <p:spPr>
          <a:xfrm>
            <a:off x="11383587" y="6035040"/>
            <a:ext cx="776923" cy="77692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B6D0A6-74EA-4CA1-AA84-784F0D1F4453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A2C09A16-A6B6-E04E-A40A-F482C0A95C0A}"/>
              </a:ext>
            </a:extLst>
          </p:cNvPr>
          <p:cNvGrpSpPr/>
          <p:nvPr userDrawn="1"/>
        </p:nvGrpSpPr>
        <p:grpSpPr>
          <a:xfrm rot="5400000">
            <a:off x="-21619" y="1088453"/>
            <a:ext cx="910099" cy="99010"/>
            <a:chOff x="622418" y="280927"/>
            <a:chExt cx="2335705" cy="254101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A6B2DF34-338D-4F43-B8F7-D7A00348B68B}"/>
                </a:ext>
              </a:extLst>
            </p:cNvPr>
            <p:cNvSpPr/>
            <p:nvPr userDrawn="1"/>
          </p:nvSpPr>
          <p:spPr>
            <a:xfrm>
              <a:off x="1038739" y="280927"/>
              <a:ext cx="254101" cy="254101"/>
            </a:xfrm>
            <a:prstGeom prst="ellipse">
              <a:avLst/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33778C21-4171-774D-A73F-77BEBF2E4C18}"/>
                </a:ext>
              </a:extLst>
            </p:cNvPr>
            <p:cNvSpPr/>
            <p:nvPr userDrawn="1"/>
          </p:nvSpPr>
          <p:spPr>
            <a:xfrm>
              <a:off x="1455060" y="280927"/>
              <a:ext cx="254101" cy="254101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CC25D2EF-AE01-A247-8BC3-8F35F863C0A6}"/>
                </a:ext>
              </a:extLst>
            </p:cNvPr>
            <p:cNvSpPr/>
            <p:nvPr userDrawn="1"/>
          </p:nvSpPr>
          <p:spPr>
            <a:xfrm>
              <a:off x="1871381" y="280927"/>
              <a:ext cx="254101" cy="254101"/>
            </a:xfrm>
            <a:prstGeom prst="ellipse">
              <a:avLst/>
            </a:pr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5F860801-109B-EB4F-96A8-35D76B759583}"/>
                </a:ext>
              </a:extLst>
            </p:cNvPr>
            <p:cNvSpPr/>
            <p:nvPr userDrawn="1"/>
          </p:nvSpPr>
          <p:spPr>
            <a:xfrm>
              <a:off x="2287702" y="280927"/>
              <a:ext cx="254101" cy="254101"/>
            </a:xfrm>
            <a:prstGeom prst="ellipse">
              <a:avLst/>
            </a:prstGeom>
            <a:solidFill>
              <a:schemeClr val="accent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97337F70-9199-7242-BD8B-8F96606A18A1}"/>
                </a:ext>
              </a:extLst>
            </p:cNvPr>
            <p:cNvSpPr/>
            <p:nvPr userDrawn="1"/>
          </p:nvSpPr>
          <p:spPr>
            <a:xfrm>
              <a:off x="2704022" y="280927"/>
              <a:ext cx="254101" cy="254101"/>
            </a:xfrm>
            <a:prstGeom prst="ellipse">
              <a:avLst/>
            </a:prstGeom>
            <a:solidFill>
              <a:schemeClr val="accent6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DF9320B7-AD58-7649-BC95-614ED90F4E69}"/>
                </a:ext>
              </a:extLst>
            </p:cNvPr>
            <p:cNvSpPr/>
            <p:nvPr userDrawn="1"/>
          </p:nvSpPr>
          <p:spPr>
            <a:xfrm>
              <a:off x="622418" y="280927"/>
              <a:ext cx="254101" cy="254101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0C0DE796-998A-F84E-9B56-1958C6777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421817"/>
            <a:ext cx="5751389" cy="1369074"/>
          </a:xfrm>
          <a:prstGeom prst="rect">
            <a:avLst/>
          </a:prstGeom>
        </p:spPr>
        <p:txBody>
          <a:bodyPr lIns="0" rIns="0" rtlCol="0" anchor="ctr">
            <a:normAutofit/>
          </a:bodyPr>
          <a:lstStyle>
            <a:lvl1pPr>
              <a:defRPr sz="4000" cap="all" baseline="0"/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384D173E-9054-4C40-98EA-A6EAC4D851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1641" y="0"/>
            <a:ext cx="4270360" cy="6858001"/>
          </a:xfrm>
          <a:custGeom>
            <a:avLst/>
            <a:gdLst>
              <a:gd name="connsiteX0" fmla="*/ 1904091 w 4305219"/>
              <a:gd name="connsiteY0" fmla="*/ 0 h 6913983"/>
              <a:gd name="connsiteX1" fmla="*/ 4305219 w 4305219"/>
              <a:gd name="connsiteY1" fmla="*/ 0 h 6913983"/>
              <a:gd name="connsiteX2" fmla="*/ 4305219 w 4305219"/>
              <a:gd name="connsiteY2" fmla="*/ 6913983 h 6913983"/>
              <a:gd name="connsiteX3" fmla="*/ 1818156 w 4305219"/>
              <a:gd name="connsiteY3" fmla="*/ 6913983 h 6913983"/>
              <a:gd name="connsiteX4" fmla="*/ 1507580 w 4305219"/>
              <a:gd name="connsiteY4" fmla="*/ 6681739 h 6913983"/>
              <a:gd name="connsiteX5" fmla="*/ 0 w 4305219"/>
              <a:gd name="connsiteY5" fmla="*/ 3484983 h 6913983"/>
              <a:gd name="connsiteX6" fmla="*/ 1826504 w 4305219"/>
              <a:gd name="connsiteY6" fmla="*/ 49741 h 691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5219" h="6913983">
                <a:moveTo>
                  <a:pt x="1904091" y="0"/>
                </a:moveTo>
                <a:lnTo>
                  <a:pt x="4305219" y="0"/>
                </a:lnTo>
                <a:lnTo>
                  <a:pt x="4305219" y="6913983"/>
                </a:lnTo>
                <a:lnTo>
                  <a:pt x="1818156" y="6913983"/>
                </a:lnTo>
                <a:lnTo>
                  <a:pt x="1507580" y="6681739"/>
                </a:lnTo>
                <a:cubicBezTo>
                  <a:pt x="586863" y="5921896"/>
                  <a:pt x="0" y="4771974"/>
                  <a:pt x="0" y="3484983"/>
                </a:cubicBezTo>
                <a:cubicBezTo>
                  <a:pt x="0" y="2054993"/>
                  <a:pt x="724522" y="794225"/>
                  <a:pt x="1826504" y="4974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881322FE-E286-E344-B332-CF37E6CAD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2322728"/>
            <a:ext cx="5751389" cy="4032225"/>
          </a:xfrm>
        </p:spPr>
        <p:txBody>
          <a:bodyPr rtlCol="0"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2998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AABDD-1A65-4613-9184-F08A46BBD135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5B338B93-2C33-4D30-868F-F6E908C33414}" type="datetime1">
              <a:rPr lang="it-IT" noProof="0" smtClean="0"/>
              <a:t>08/02/2021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22" r:id="rId3"/>
    <p:sldLayoutId id="2147483708" r:id="rId4"/>
    <p:sldLayoutId id="2147483709" r:id="rId5"/>
    <p:sldLayoutId id="2147483716" r:id="rId6"/>
    <p:sldLayoutId id="2147483710" r:id="rId7"/>
    <p:sldLayoutId id="2147483724" r:id="rId8"/>
    <p:sldLayoutId id="2147483711" r:id="rId9"/>
    <p:sldLayoutId id="214748371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F50278-9A9A-0F4E-BDCF-6351BE173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PRESENTAZIONE PROGETTO FINALE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7F481B-9C2C-084A-8DF1-0582D2DA4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BUSINESS INTELLIGENCE PER I SERVIZI </a:t>
            </a:r>
          </a:p>
          <a:p>
            <a:pPr rtl="0"/>
            <a:r>
              <a:rPr lang="it-IT" dirty="0"/>
              <a:t>FINANZIARI</a:t>
            </a:r>
          </a:p>
        </p:txBody>
      </p:sp>
    </p:spTree>
    <p:extLst>
      <p:ext uri="{BB962C8B-B14F-4D97-AF65-F5344CB8AC3E}">
        <p14:creationId xmlns:p14="http://schemas.microsoft.com/office/powerpoint/2010/main" val="382769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PREDICTIVE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ANALISI PREVISIONALE CON:        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138986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CC2C481-D014-46DC-BC60-DE1C04ABCE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5" r="9564" b="55033"/>
          <a:stretch/>
        </p:blipFill>
        <p:spPr>
          <a:xfrm>
            <a:off x="995082" y="134472"/>
            <a:ext cx="8982636" cy="308385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7BF62FA-57E4-49D1-AFDA-6B10C21982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7" t="55033" r="14880" b="1960"/>
          <a:stretch/>
        </p:blipFill>
        <p:spPr>
          <a:xfrm>
            <a:off x="869576" y="3119718"/>
            <a:ext cx="8534400" cy="29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2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790A24F-59DC-4AA3-B70D-5B6592807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2" t="27190" r="14183" b="28497"/>
          <a:stretch/>
        </p:blipFill>
        <p:spPr>
          <a:xfrm>
            <a:off x="834977" y="2146766"/>
            <a:ext cx="10745042" cy="3786454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219AF369-5BF2-4CF9-9D2A-B34884A1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168" y="571836"/>
            <a:ext cx="5751389" cy="1369074"/>
          </a:xfrm>
        </p:spPr>
        <p:txBody>
          <a:bodyPr rtlCol="0">
            <a:normAutofit/>
          </a:bodyPr>
          <a:lstStyle/>
          <a:p>
            <a:pPr rtl="0"/>
            <a:r>
              <a:rPr lang="it-IT" sz="2400" dirty="0"/>
              <a:t>ANALISI PREVISIONALE</a:t>
            </a:r>
            <a:br>
              <a:rPr lang="it-IT" sz="2400" dirty="0"/>
            </a:br>
            <a:r>
              <a:rPr lang="it-IT" sz="2400" dirty="0"/>
              <a:t>DA: 	APRILE 2020</a:t>
            </a:r>
            <a:br>
              <a:rPr lang="it-IT" sz="2400" dirty="0"/>
            </a:br>
            <a:r>
              <a:rPr lang="it-IT" sz="2400" dirty="0"/>
              <a:t>A: 	FEBBRAIO 2021</a:t>
            </a:r>
          </a:p>
        </p:txBody>
      </p:sp>
    </p:spTree>
    <p:extLst>
      <p:ext uri="{BB962C8B-B14F-4D97-AF65-F5344CB8AC3E}">
        <p14:creationId xmlns:p14="http://schemas.microsoft.com/office/powerpoint/2010/main" val="47814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CE8BE5-EAF0-6845-ACA0-E500306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3600" dirty="0">
                <a:sym typeface="Bodoni SvtyTwo ITC TT-Book"/>
              </a:rPr>
              <a:t>VISUALIZZAZIONE IN RITORNI SEMPLICI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3C17B0-7E03-4069-B130-5FD315A0EE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1" t="4967" r="10872" b="54772"/>
          <a:stretch/>
        </p:blipFill>
        <p:spPr>
          <a:xfrm>
            <a:off x="1036320" y="1407459"/>
            <a:ext cx="8866095" cy="276113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34189E0-E5DA-468F-B7EA-8316EA105E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8" t="56471" r="11220" b="3268"/>
          <a:stretch/>
        </p:blipFill>
        <p:spPr>
          <a:xfrm>
            <a:off x="914401" y="3989294"/>
            <a:ext cx="8988014" cy="27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8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AABD1AD-96B4-42FB-9852-2B54767E1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13" t="27683" r="12535" b="32230"/>
          <a:stretch/>
        </p:blipFill>
        <p:spPr>
          <a:xfrm>
            <a:off x="560854" y="741465"/>
            <a:ext cx="9826160" cy="3113138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2A83F069-4460-422B-8756-B9A8FE7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555" y="3854602"/>
            <a:ext cx="7782401" cy="2210441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Formula:</a:t>
            </a:r>
            <a:br>
              <a:rPr lang="it-IT" sz="2800" dirty="0"/>
            </a:br>
            <a:r>
              <a:rPr lang="it-IT" sz="2800" dirty="0"/>
              <a:t>p</a:t>
            </a:r>
            <a:r>
              <a:rPr lang="it-IT" sz="1400" dirty="0"/>
              <a:t>simple ret t </a:t>
            </a:r>
            <a:r>
              <a:rPr lang="it-IT" sz="2800" dirty="0"/>
              <a:t>= exp^(p</a:t>
            </a:r>
            <a:r>
              <a:rPr lang="it-IT" sz="1400" dirty="0"/>
              <a:t>log ret t</a:t>
            </a:r>
            <a:r>
              <a:rPr lang="it-IT" sz="2800" dirty="0"/>
              <a:t>) + p</a:t>
            </a:r>
            <a:r>
              <a:rPr lang="it-IT" sz="1400" dirty="0"/>
              <a:t>simple ret t-1</a:t>
            </a:r>
            <a:br>
              <a:rPr lang="it-IT" sz="2800" dirty="0"/>
            </a:b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8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PORTFOLIO MANAGEMENT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MODELLO MEDIA-VARIANZA</a:t>
            </a:r>
          </a:p>
        </p:txBody>
      </p:sp>
    </p:spTree>
    <p:extLst>
      <p:ext uri="{BB962C8B-B14F-4D97-AF65-F5344CB8AC3E}">
        <p14:creationId xmlns:p14="http://schemas.microsoft.com/office/powerpoint/2010/main" val="368375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94039B68-E5FC-4C30-851D-9C6C35E6E3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25" t="14510" r="1286" b="3922"/>
          <a:stretch/>
        </p:blipFill>
        <p:spPr>
          <a:xfrm>
            <a:off x="681317" y="632011"/>
            <a:ext cx="10264804" cy="587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BF29A2E-29B8-4DA2-964B-F4C1E25A3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3" t="2813" r="1968" b="15625"/>
          <a:stretch/>
        </p:blipFill>
        <p:spPr>
          <a:xfrm>
            <a:off x="514349" y="757236"/>
            <a:ext cx="9786938" cy="559355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29F565D-D13F-40F5-9693-A75BC8CCD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3" t="52156" r="83725" b="25229"/>
          <a:stretch/>
        </p:blipFill>
        <p:spPr>
          <a:xfrm>
            <a:off x="9134912" y="2164204"/>
            <a:ext cx="2332749" cy="2822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5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9D39288-7204-4F6B-9169-DA48BB9F2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8" t="8235" r="3376" b="6798"/>
          <a:stretch/>
        </p:blipFill>
        <p:spPr>
          <a:xfrm>
            <a:off x="685380" y="621926"/>
            <a:ext cx="9628094" cy="582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4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egnaposto contenuto 2" descr="Segnaposto SmartArt - Elenco contatti">
            <a:extLst>
              <a:ext uri="{FF2B5EF4-FFF2-40B4-BE49-F238E27FC236}">
                <a16:creationId xmlns:a16="http://schemas.microsoft.com/office/drawing/2014/main" id="{0188F943-8FD7-DF4B-B294-76C5998AC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247170"/>
              </p:ext>
            </p:extLst>
          </p:nvPr>
        </p:nvGraphicFramePr>
        <p:xfrm>
          <a:off x="1097280" y="1548606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olo 2">
            <a:extLst>
              <a:ext uri="{FF2B5EF4-FFF2-40B4-BE49-F238E27FC236}">
                <a16:creationId xmlns:a16="http://schemas.microsoft.com/office/drawing/2014/main" id="{BFE67FFD-EEBA-0F43-9CCE-29C86061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pic>
        <p:nvPicPr>
          <p:cNvPr id="4" name="Elemento grafico 3" descr="Toro con riempimento a tinta unita">
            <a:extLst>
              <a:ext uri="{FF2B5EF4-FFF2-40B4-BE49-F238E27FC236}">
                <a16:creationId xmlns:a16="http://schemas.microsoft.com/office/drawing/2014/main" id="{B167CB1E-79D8-48BA-9652-4EC926DD8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29550">
            <a:off x="6526228" y="2096673"/>
            <a:ext cx="5279267" cy="52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E54DB-EEAB-4CA7-8710-58AFEE1A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873" y="758952"/>
            <a:ext cx="7356255" cy="812673"/>
          </a:xfrm>
        </p:spPr>
        <p:txBody>
          <a:bodyPr>
            <a:normAutofit/>
          </a:bodyPr>
          <a:lstStyle/>
          <a:p>
            <a:r>
              <a:rPr lang="it-IT" sz="4400" dirty="0"/>
              <a:t>SOCIETA’ SELEZIONATE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1255C7-1BB9-451F-976C-0C5263848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17872" y="1855946"/>
            <a:ext cx="7356255" cy="424310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Airbus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Carnival corporation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Amazon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Walmart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Canadian solar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Iberdrola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799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B00C7-0803-8A43-A9F3-6FF24BDC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DESCRIPTIVE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CA704-4032-7441-8B97-38C90F96D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 dirty="0"/>
              <a:t>ANALISI STATISTICA UNIVARIATA E MULTIVARIATA</a:t>
            </a:r>
          </a:p>
        </p:txBody>
      </p:sp>
    </p:spTree>
    <p:extLst>
      <p:ext uri="{BB962C8B-B14F-4D97-AF65-F5344CB8AC3E}">
        <p14:creationId xmlns:p14="http://schemas.microsoft.com/office/powerpoint/2010/main" val="16390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6DE956C6-08C6-40CC-9AA0-6E164760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9" y="933670"/>
            <a:ext cx="9628094" cy="221375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5EA5966-79B3-4D05-84FC-1247A2B1D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77" y="3202601"/>
            <a:ext cx="7089448" cy="342261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8238C78-0070-40E2-8FB2-2FA22B155F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79" t="23645" r="2037" b="8751"/>
          <a:stretch/>
        </p:blipFill>
        <p:spPr>
          <a:xfrm>
            <a:off x="957383" y="3245746"/>
            <a:ext cx="7001642" cy="333631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6AA9664-4F2D-46FF-A0ED-5D545BB0AE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/>
          </a:blip>
          <a:srcRect l="3889" t="9536" r="23704" b="63890"/>
          <a:stretch/>
        </p:blipFill>
        <p:spPr>
          <a:xfrm>
            <a:off x="782927" y="977750"/>
            <a:ext cx="9121909" cy="223187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36B604F-114B-4585-B6A6-BF735B28891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rcRect l="3602" t="31350" r="2805" b="8701"/>
          <a:stretch/>
        </p:blipFill>
        <p:spPr>
          <a:xfrm>
            <a:off x="1001286" y="3629777"/>
            <a:ext cx="6913836" cy="29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6A778187-EF92-4DBD-B93A-359CFDEBE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8" t="4968" r="5208" b="1830"/>
          <a:stretch/>
        </p:blipFill>
        <p:spPr>
          <a:xfrm>
            <a:off x="686921" y="351866"/>
            <a:ext cx="9565341" cy="6391834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568395E-EAFA-4100-A92B-A268ECCCC22C}"/>
              </a:ext>
            </a:extLst>
          </p:cNvPr>
          <p:cNvSpPr txBox="1"/>
          <p:nvPr/>
        </p:nvSpPr>
        <p:spPr>
          <a:xfrm>
            <a:off x="10522744" y="778669"/>
            <a:ext cx="1202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Airbus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M</a:t>
            </a:r>
          </a:p>
          <a:p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6D3D5B30-0D8F-490E-A3B2-EC6CC3E91035}"/>
              </a:ext>
            </a:extLst>
          </p:cNvPr>
          <p:cNvCxnSpPr/>
          <p:nvPr/>
        </p:nvCxnSpPr>
        <p:spPr>
          <a:xfrm flipV="1">
            <a:off x="1007269" y="2250282"/>
            <a:ext cx="457200" cy="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F0DFFF7-46B9-4055-B736-9245EAB53C43}"/>
              </a:ext>
            </a:extLst>
          </p:cNvPr>
          <p:cNvCxnSpPr>
            <a:cxnSpLocks/>
          </p:cNvCxnSpPr>
          <p:nvPr/>
        </p:nvCxnSpPr>
        <p:spPr>
          <a:xfrm flipH="1">
            <a:off x="8240526" y="857250"/>
            <a:ext cx="457200" cy="17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62BD532-C69E-42C1-BAA4-45D77A788FA0}"/>
              </a:ext>
            </a:extLst>
          </p:cNvPr>
          <p:cNvCxnSpPr/>
          <p:nvPr/>
        </p:nvCxnSpPr>
        <p:spPr>
          <a:xfrm flipV="1">
            <a:off x="7489031" y="2257426"/>
            <a:ext cx="457200" cy="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AD39EF7-C3DF-4115-A5A1-4404A009364A}"/>
              </a:ext>
            </a:extLst>
          </p:cNvPr>
          <p:cNvCxnSpPr/>
          <p:nvPr/>
        </p:nvCxnSpPr>
        <p:spPr>
          <a:xfrm flipV="1">
            <a:off x="7489031" y="2731295"/>
            <a:ext cx="457200" cy="5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1CC9F39-A866-40A6-97CA-4A843A7E1DEB}"/>
              </a:ext>
            </a:extLst>
          </p:cNvPr>
          <p:cNvCxnSpPr>
            <a:cxnSpLocks/>
          </p:cNvCxnSpPr>
          <p:nvPr/>
        </p:nvCxnSpPr>
        <p:spPr>
          <a:xfrm flipH="1">
            <a:off x="1464469" y="2443163"/>
            <a:ext cx="475269" cy="21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A54F7CE2-AFF8-441A-9062-22195AFA7D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21" t="16667" r="58146" b="40521"/>
          <a:stretch/>
        </p:blipFill>
        <p:spPr>
          <a:xfrm>
            <a:off x="757237" y="1014413"/>
            <a:ext cx="4450556" cy="445055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414FE97C-E68E-4A3A-B41A-D671DF1574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949" t="16042" r="10579" b="40207"/>
          <a:stretch/>
        </p:blipFill>
        <p:spPr>
          <a:xfrm>
            <a:off x="5207793" y="914400"/>
            <a:ext cx="5107545" cy="44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2800" dirty="0"/>
              <a:t>Analisi statistica multivariata</a:t>
            </a:r>
          </a:p>
        </p:txBody>
      </p:sp>
      <p:pic>
        <p:nvPicPr>
          <p:cNvPr id="12" name="Immagine 1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DE913CAE-6633-40AC-8F1A-1B623B0DC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5" t="12157" r="4336" b="27582"/>
          <a:stretch/>
        </p:blipFill>
        <p:spPr>
          <a:xfrm>
            <a:off x="782954" y="1497997"/>
            <a:ext cx="10731533" cy="46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7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3305EAE2-23D7-474B-AECB-1F5CF523C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1" t="18860" r="6216" b="10552"/>
          <a:stretch/>
        </p:blipFill>
        <p:spPr>
          <a:xfrm>
            <a:off x="507766" y="1745258"/>
            <a:ext cx="9538447" cy="4840943"/>
          </a:xfrm>
          <a:prstGeom prst="rect">
            <a:avLst/>
          </a:prstGeom>
        </p:spPr>
      </p:pic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A19536A7-D731-4D50-A2ED-03D4755F59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4043" t="9051" r="56374" b="60434"/>
          <a:stretch/>
        </p:blipFill>
        <p:spPr>
          <a:xfrm>
            <a:off x="8166847" y="271799"/>
            <a:ext cx="3813222" cy="1959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itolo 1">
            <a:extLst>
              <a:ext uri="{FF2B5EF4-FFF2-40B4-BE49-F238E27FC236}">
                <a16:creationId xmlns:a16="http://schemas.microsoft.com/office/drawing/2014/main" id="{C4A565D0-CB08-4159-B925-98372DD2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99" y="323992"/>
            <a:ext cx="5751389" cy="1369074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Scatter plot della correlazione tra due società </a:t>
            </a:r>
          </a:p>
        </p:txBody>
      </p:sp>
    </p:spTree>
    <p:extLst>
      <p:ext uri="{BB962C8B-B14F-4D97-AF65-F5344CB8AC3E}">
        <p14:creationId xmlns:p14="http://schemas.microsoft.com/office/powerpoint/2010/main" val="411445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18A85B65-8FB5-4D67-AE39-10815BF93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9" t="14641" r="4248" b="3791"/>
          <a:stretch/>
        </p:blipFill>
        <p:spPr>
          <a:xfrm>
            <a:off x="814388" y="1106354"/>
            <a:ext cx="9606243" cy="5593977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591AF2BA-26A0-4ACD-A322-D4322CC7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568" y="157669"/>
            <a:ext cx="5751389" cy="1369074"/>
          </a:xfrm>
        </p:spPr>
        <p:txBody>
          <a:bodyPr rtlCol="0">
            <a:normAutofit/>
          </a:bodyPr>
          <a:lstStyle/>
          <a:p>
            <a:pPr rtl="0"/>
            <a:r>
              <a:rPr lang="it-IT" sz="2800" dirty="0"/>
              <a:t>Indice beta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0B1361-B59E-41FF-9CE8-3E473D18E1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3867" t="11458" r="5070" b="6973"/>
          <a:stretch/>
        </p:blipFill>
        <p:spPr>
          <a:xfrm>
            <a:off x="962792" y="1163760"/>
            <a:ext cx="9367643" cy="55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VTI">
  <a:themeElements>
    <a:clrScheme name="Brights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550_TF66722518.potx" id="{CE40A997-11C6-4630-B0F8-DDCA9531CEB8}" vid="{4B4E77CD-0F68-43FE-9B93-F2070584326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7FA506-1E93-4CA4-B270-1F08FD18C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F4328E-77DF-41E8-952F-124AE19F1F7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2FE978-FCBC-4C90-A410-B547AA706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leggera</Template>
  <TotalTime>945</TotalTime>
  <Words>120</Words>
  <Application>Microsoft Office PowerPoint</Application>
  <PresentationFormat>Widescreen</PresentationFormat>
  <Paragraphs>45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Verdana</vt:lpstr>
      <vt:lpstr>RetrospectVTI</vt:lpstr>
      <vt:lpstr>PRESENTAZIONE PROGETTO FINALE</vt:lpstr>
      <vt:lpstr>SOCIETA’ SELEZIONATE</vt:lpstr>
      <vt:lpstr>DESCRIPTIVE ANALYSIS</vt:lpstr>
      <vt:lpstr>Presentazione standard di PowerPoint</vt:lpstr>
      <vt:lpstr>Presentazione standard di PowerPoint</vt:lpstr>
      <vt:lpstr>Presentazione standard di PowerPoint</vt:lpstr>
      <vt:lpstr>Analisi statistica multivariata</vt:lpstr>
      <vt:lpstr>Scatter plot della correlazione tra due società </vt:lpstr>
      <vt:lpstr>Indice beta</vt:lpstr>
      <vt:lpstr>PREDICTIVE ANALYSIS</vt:lpstr>
      <vt:lpstr>Presentazione standard di PowerPoint</vt:lpstr>
      <vt:lpstr>ANALISI PREVISIONALE DA:  APRILE 2020 A:  FEBBRAIO 2021</vt:lpstr>
      <vt:lpstr>VISUALIZZAZIONE IN RITORNI SEMPLICI</vt:lpstr>
      <vt:lpstr>Formula: psimple ret t = exp^(plog ret t) + psimple ret t-1 </vt:lpstr>
      <vt:lpstr>PORTFOLIO MANAGEMENT</vt:lpstr>
      <vt:lpstr>Presentazione standard di PowerPoint</vt:lpstr>
      <vt:lpstr>Presentazione standard di PowerPoint</vt:lpstr>
      <vt:lpstr>Presentazione standard di PowerPoint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PROGETTO FINALE</dc:title>
  <dc:creator>e.ceglia1@campus.unimib.it</dc:creator>
  <cp:lastModifiedBy>e.ceglia1@campus.unimib.it</cp:lastModifiedBy>
  <cp:revision>17</cp:revision>
  <dcterms:created xsi:type="dcterms:W3CDTF">2021-02-08T08:34:33Z</dcterms:created>
  <dcterms:modified xsi:type="dcterms:W3CDTF">2021-02-09T08:34:20Z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