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86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4" r:id="rId30"/>
    <p:sldId id="283" r:id="rId3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2A2"/>
    <a:srgbClr val="91B8DB"/>
    <a:srgbClr val="A52BA2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4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BA2D47-FFF1-17CF-B977-0A54DA42B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A652D-B173-BC90-FE3D-6FAA17C26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0E85C9-BA8D-49E4-3DC2-E145B0A5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7C1EF-5A00-25FB-0B09-D753A452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33007-4B01-CBCF-A2FA-3E22466B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39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4F7A03-DAE6-DB0B-77A4-6A95FC9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4EA0917-43A3-983E-EA20-6AB04B91E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FC2917-84C2-2A4A-9261-37D59729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019B7-C1A3-FEB7-3902-3413AE119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3B1C00-191F-704B-97DC-15660722F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58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3708550-52D1-C5BC-5893-7E6AF2609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910302-079F-A402-8DD4-0F1321D17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D854F-FFAE-D888-EBA1-7B58F08F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1191E6-4683-DFF8-1F02-DDE10E3F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C15825-7E83-DC71-425F-EC5AEB5C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96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6C9A78-5C77-00E1-DA33-E95619F4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17DA2F-E6CD-8DE6-43BF-76370E4E2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7DBE53-7F01-D0C3-81C5-1C490DCA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BBE06A-D6C4-C63E-2A56-C915A92C3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9E883D-8431-09E1-54DC-1ADF19FF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397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8832F1-875B-5E37-F6CE-9EDCFEC1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A5389-19F5-2733-FA43-77F1A62E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FD1F7A-7617-43BF-AED1-DB9FB35CA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8A1E92-BB2C-0F06-DA74-30EC8E64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87DD1F-691C-2F57-98CF-FDBED809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86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DABE7-F12B-69E1-AA70-2A7C2868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3F21AA-07CE-0A10-3ECE-2FED5E02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4C066A6-86E2-B263-246C-A21992CA4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1E89D1-D505-C085-9362-AB11F6A4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F811C5A-8822-717B-D107-3D9102DC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2ADE10-E661-4617-CBC1-2145E89E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9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2BF2D0-A6FC-C633-3839-6ECACB18C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22E311-66A1-44F8-FED6-148BF2D5A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941BB42-2E47-AB90-8872-89FDE73A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160AA4-A9B1-1FFA-48FA-1005083E0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CC104E-9B7D-5C63-7BB2-14F5662189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776808E-8D5C-6D5E-0795-5EC4D185B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6016B6-440F-5ED4-6AAB-6A30EB39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D8507B8-894F-F22F-7C09-DFFB8600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63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5E61D-13C5-6DCC-D31E-9C5887BC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42E5E4-7CEC-D1B6-6464-BD5E1E3D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3C33ABE-4B6E-40F2-E75B-D069B6AA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6E0BBF3-EECE-73CB-E983-CA459EE0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627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E240BD1-BA99-7CE1-9EED-AE424A0F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B7A1C64-B7E0-11C2-D099-EA64B1BF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D36BFE-F147-55E4-FC2D-536479D3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054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0B468-E500-5A51-D0AF-541FDC53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B5D15-42C6-F03C-DFE9-77AFA7B58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76F3627-6874-042C-7927-1A164FEBE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584B65-7F96-B734-EA0D-532B3C5D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5FBFB3-3393-2F36-49CE-02C6EE46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22E8FC-EF40-DBB3-B2F0-73D3AEC5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597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71CCB4-3166-49E2-B776-5C6085C6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11207A-D4BA-9508-120B-CBE4B25EA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E079BD-E536-655B-945D-DF82D403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D2CD96-AEF0-351D-CB2E-0ABD5979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4AD76A-3993-6E77-62D6-D2331DAC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D78935-34FA-9EF5-3744-282A7200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521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89207AD-E500-3146-6C45-B8C8AA2F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BDE143-DFE6-ACC6-6BD0-D75052CE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7F0B93-05CA-0AB9-7131-E63084756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E9232-44DD-4408-946A-B30F79BF4BED}" type="datetimeFigureOut">
              <a:rPr lang="it-IT" smtClean="0"/>
              <a:t>24/08/2022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14CF7A-B720-7C61-D5A3-4BB9712AA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B5969A-6B4E-FAB5-2A34-1E8A98D63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6FCF9-5AD3-46D0-8DEF-F6E18101E2D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272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02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5799"/>
            <a:ext cx="9144000" cy="2387600"/>
          </a:xfrm>
        </p:spPr>
        <p:txBody>
          <a:bodyPr/>
          <a:lstStyle/>
          <a:p>
            <a:r>
              <a:rPr lang="it-IT" dirty="0"/>
              <a:t>Database Relazionali vs Database non Relazionali</a:t>
            </a:r>
          </a:p>
        </p:txBody>
      </p:sp>
    </p:spTree>
    <p:extLst>
      <p:ext uri="{BB962C8B-B14F-4D97-AF65-F5344CB8AC3E}">
        <p14:creationId xmlns:p14="http://schemas.microsoft.com/office/powerpoint/2010/main" val="7295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ADVANTAGES OF RDBMS</a:t>
            </a:r>
          </a:p>
        </p:txBody>
      </p:sp>
    </p:spTree>
    <p:extLst>
      <p:ext uri="{BB962C8B-B14F-4D97-AF65-F5344CB8AC3E}">
        <p14:creationId xmlns:p14="http://schemas.microsoft.com/office/powerpoint/2010/main" val="2298458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DRAWBACKS OF RDBMS</a:t>
            </a:r>
          </a:p>
        </p:txBody>
      </p:sp>
    </p:spTree>
    <p:extLst>
      <p:ext uri="{BB962C8B-B14F-4D97-AF65-F5344CB8AC3E}">
        <p14:creationId xmlns:p14="http://schemas.microsoft.com/office/powerpoint/2010/main" val="89924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US" dirty="0" err="1"/>
              <a:t>MySql</a:t>
            </a:r>
            <a:r>
              <a:rPr lang="en-US" dirty="0"/>
              <a:t> is used by developers?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378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Mysql</a:t>
            </a:r>
            <a:r>
              <a:rPr lang="en-US" dirty="0"/>
              <a:t> use cases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48884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NoSql</a:t>
            </a:r>
            <a:r>
              <a:rPr lang="en-US" dirty="0"/>
              <a:t> or 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104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nrdbms</a:t>
            </a:r>
            <a:r>
              <a:rPr lang="en-US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32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difference from </a:t>
            </a:r>
            <a:r>
              <a:rPr lang="en-US" dirty="0" err="1"/>
              <a:t>Rdbms</a:t>
            </a:r>
            <a:r>
              <a:rPr lang="en-US" dirty="0"/>
              <a:t>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2973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64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r>
              <a:rPr lang="en-US" dirty="0" err="1"/>
              <a:t>NoSql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document</a:t>
            </a:r>
            <a:br>
              <a:rPr lang="en-US" dirty="0"/>
            </a:br>
            <a:r>
              <a:rPr lang="en-US" dirty="0"/>
              <a:t>- key-value</a:t>
            </a:r>
            <a:br>
              <a:rPr lang="en-US" dirty="0"/>
            </a:br>
            <a:r>
              <a:rPr lang="en-US" dirty="0"/>
              <a:t>-graph</a:t>
            </a:r>
            <a:br>
              <a:rPr lang="en-US" dirty="0"/>
            </a:br>
            <a:r>
              <a:rPr lang="en-US" dirty="0"/>
              <a:t>-wide column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17721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377" y="1540311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Advantages of </a:t>
            </a:r>
            <a:r>
              <a:rPr lang="en-US" dirty="0" err="1"/>
              <a:t>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8227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933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drawbacks of </a:t>
            </a:r>
            <a:r>
              <a:rPr lang="en-US" dirty="0" err="1"/>
              <a:t>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56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3531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875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Nosql</a:t>
            </a:r>
            <a:r>
              <a:rPr lang="en-US" dirty="0"/>
              <a:t> use cases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9581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Differences between </a:t>
            </a:r>
            <a:r>
              <a:rPr lang="en-US" dirty="0" err="1"/>
              <a:t>rdbms</a:t>
            </a:r>
            <a:r>
              <a:rPr lang="en-US" dirty="0"/>
              <a:t> and </a:t>
            </a:r>
            <a:r>
              <a:rPr lang="en-US" dirty="0" err="1"/>
              <a:t>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6204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7537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615041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9204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Difference 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13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When to use one and when to use the other?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435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Recap of advantages of </a:t>
            </a:r>
            <a:r>
              <a:rPr lang="en-US" dirty="0" err="1"/>
              <a:t>mysql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195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So we can use </a:t>
            </a:r>
            <a:r>
              <a:rPr lang="en-US" dirty="0" err="1"/>
              <a:t>mysql</a:t>
            </a:r>
            <a:r>
              <a:rPr lang="en-US" dirty="0"/>
              <a:t> when…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33210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Recap of advantages of </a:t>
            </a:r>
            <a:r>
              <a:rPr lang="en-US" dirty="0" err="1"/>
              <a:t>nrdbms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58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Types</a:t>
            </a:r>
            <a:r>
              <a:rPr lang="it-IT" dirty="0"/>
              <a:t> of </a:t>
            </a:r>
            <a:r>
              <a:rPr lang="it-IT" dirty="0" err="1"/>
              <a:t>datas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normally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stored</a:t>
            </a:r>
            <a:r>
              <a:rPr lang="it-IT" dirty="0"/>
              <a:t> in </a:t>
            </a:r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today</a:t>
            </a:r>
            <a:r>
              <a:rPr lang="it-IT" dirty="0"/>
              <a:t> world</a:t>
            </a:r>
          </a:p>
        </p:txBody>
      </p:sp>
    </p:spTree>
    <p:extLst>
      <p:ext uri="{BB962C8B-B14F-4D97-AF65-F5344CB8AC3E}">
        <p14:creationId xmlns:p14="http://schemas.microsoft.com/office/powerpoint/2010/main" val="1525829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0390" y="17425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So we can use </a:t>
            </a:r>
            <a:r>
              <a:rPr lang="en-US" dirty="0" err="1"/>
              <a:t>nrdbms</a:t>
            </a:r>
            <a:r>
              <a:rPr lang="en-US" dirty="0"/>
              <a:t> when…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483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 cosa serve quindi un </a:t>
            </a:r>
            <a:r>
              <a:rPr lang="it-IT" dirty="0" err="1"/>
              <a:t>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412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1B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MySql</a:t>
            </a:r>
            <a:r>
              <a:rPr lang="it-IT" dirty="0"/>
              <a:t> or RDBMS</a:t>
            </a:r>
          </a:p>
        </p:txBody>
      </p:sp>
    </p:spTree>
    <p:extLst>
      <p:ext uri="{BB962C8B-B14F-4D97-AF65-F5344CB8AC3E}">
        <p14:creationId xmlns:p14="http://schemas.microsoft.com/office/powerpoint/2010/main" val="179204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88731"/>
          </a:xfrm>
        </p:spPr>
        <p:txBody>
          <a:bodyPr/>
          <a:lstStyle/>
          <a:p>
            <a:r>
              <a:rPr lang="it-IT" dirty="0"/>
              <a:t>WHAT IS DBMS AND A RDBMS</a:t>
            </a:r>
          </a:p>
        </p:txBody>
      </p:sp>
    </p:spTree>
    <p:extLst>
      <p:ext uri="{BB962C8B-B14F-4D97-AF65-F5344CB8AC3E}">
        <p14:creationId xmlns:p14="http://schemas.microsoft.com/office/powerpoint/2010/main" val="1145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3169" y="250154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HOW RELATIONS ARE MADE</a:t>
            </a:r>
            <a:br>
              <a:rPr lang="it-IT" dirty="0"/>
            </a:br>
            <a:r>
              <a:rPr lang="it-IT" dirty="0"/>
              <a:t>in </a:t>
            </a:r>
            <a:r>
              <a:rPr lang="it-IT" dirty="0" err="1"/>
              <a:t>rdbms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ref</a:t>
            </a:r>
            <a:r>
              <a:rPr lang="it-IT" dirty="0"/>
              <a:t>. </a:t>
            </a:r>
            <a:r>
              <a:rPr lang="it-IT" dirty="0" err="1"/>
              <a:t>Integrity</a:t>
            </a:r>
            <a:br>
              <a:rPr lang="it-IT" dirty="0"/>
            </a:br>
            <a:r>
              <a:rPr lang="it-IT" dirty="0"/>
              <a:t>- </a:t>
            </a:r>
            <a:r>
              <a:rPr lang="it-IT" dirty="0" err="1"/>
              <a:t>constraints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502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IMG OF EXPLANATION</a:t>
            </a:r>
          </a:p>
        </p:txBody>
      </p:sp>
    </p:spTree>
    <p:extLst>
      <p:ext uri="{BB962C8B-B14F-4D97-AF65-F5344CB8AC3E}">
        <p14:creationId xmlns:p14="http://schemas.microsoft.com/office/powerpoint/2010/main" val="202598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85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3E22CF-7AB8-E96A-94DD-C99138464B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SQL?</a:t>
            </a:r>
          </a:p>
        </p:txBody>
      </p:sp>
    </p:spTree>
    <p:extLst>
      <p:ext uri="{BB962C8B-B14F-4D97-AF65-F5344CB8AC3E}">
        <p14:creationId xmlns:p14="http://schemas.microsoft.com/office/powerpoint/2010/main" val="2017717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161</Words>
  <Application>Microsoft Office PowerPoint</Application>
  <PresentationFormat>Widescreen</PresentationFormat>
  <Paragraphs>30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Tema di Office</vt:lpstr>
      <vt:lpstr>Database Relazionali vs Database non Relazionali</vt:lpstr>
      <vt:lpstr>Why this presentation</vt:lpstr>
      <vt:lpstr>Types of datas that normally being stored in our today world</vt:lpstr>
      <vt:lpstr>A cosa serve quindi un db</vt:lpstr>
      <vt:lpstr>MySql or RDBMS</vt:lpstr>
      <vt:lpstr>WHAT IS DBMS AND A RDBMS</vt:lpstr>
      <vt:lpstr>HOW RELATIONS ARE MADE in rdbms - ref. Integrity - constraints</vt:lpstr>
      <vt:lpstr>IMG OF EXPLANATION</vt:lpstr>
      <vt:lpstr>What is SQL?</vt:lpstr>
      <vt:lpstr>ADVANTAGES OF RDBMS</vt:lpstr>
      <vt:lpstr>DRAWBACKS OF RDBMS</vt:lpstr>
      <vt:lpstr>when MySql is used by developers?</vt:lpstr>
      <vt:lpstr>Mysql use cases</vt:lpstr>
      <vt:lpstr>NoSql or NRDBMS</vt:lpstr>
      <vt:lpstr>What is a nrdbms?</vt:lpstr>
      <vt:lpstr>Main difference from Rdbms?</vt:lpstr>
      <vt:lpstr>Types of NoSql db: - document - key-value -graph -wide column</vt:lpstr>
      <vt:lpstr>Advantages of nrdbms</vt:lpstr>
      <vt:lpstr>drawbacks of nrdbms</vt:lpstr>
      <vt:lpstr>Nosql use cases</vt:lpstr>
      <vt:lpstr>Differences between rdbms and nrdbms</vt:lpstr>
      <vt:lpstr>Difference 1</vt:lpstr>
      <vt:lpstr>Difference 2</vt:lpstr>
      <vt:lpstr>Difference 3</vt:lpstr>
      <vt:lpstr>Difference 4</vt:lpstr>
      <vt:lpstr>When to use one and when to use the other?</vt:lpstr>
      <vt:lpstr>Recap of advantages of mysql</vt:lpstr>
      <vt:lpstr>So we can use mysql when…</vt:lpstr>
      <vt:lpstr>Recap of advantages of nrdbms</vt:lpstr>
      <vt:lpstr>So we can use nrdbms when…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vs NoSql</dc:title>
  <dc:creator>Emanuele Citarella</dc:creator>
  <cp:lastModifiedBy>Emanuele Citarella</cp:lastModifiedBy>
  <cp:revision>7</cp:revision>
  <dcterms:created xsi:type="dcterms:W3CDTF">2022-08-22T12:26:45Z</dcterms:created>
  <dcterms:modified xsi:type="dcterms:W3CDTF">2022-08-24T13:55:46Z</dcterms:modified>
</cp:coreProperties>
</file>