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94699"/>
  </p:normalViewPr>
  <p:slideViewPr>
    <p:cSldViewPr snapToGrid="0" snapToObjects="1">
      <p:cViewPr>
        <p:scale>
          <a:sx n="112" d="100"/>
          <a:sy n="112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CAE8E-C541-AA4F-91FB-D37116F7A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7E8D41-EF75-DC43-9A5E-86B5157D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59737F-84D5-374B-9752-FEDE1B9D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7DA6A-824D-2643-AE2A-2F8794C3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FC7132-162C-4E4B-8B3D-67E1F88C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0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BEF95-ACED-8147-8A3F-3A927CF0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B2EB34-CA5E-3743-A676-E1CAB534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C342B8-47B1-D64E-8068-818A2E24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C207AE-02AD-4647-91D2-5D2C8C1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2E777-51FE-A145-BBBE-B0D5F2DF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72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B676C9-487D-954E-B1AC-C2086098C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FC3D20-074A-7042-9108-82897525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4818B-21B4-6344-8543-9032F368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FEEF3-F74F-9D4E-A5CD-834E97E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DFC172-F39E-284E-8426-C3EE9B64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1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E41F5-7FAA-2245-A9B0-E0367302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3A664-96BA-C24C-B182-1325F1BB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530676-A672-564C-806A-2E913522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4836F7-D337-D94E-8388-CEF618A2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3024A-E475-AE46-BE53-F1773B73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5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C3C7E-9FB2-AD47-AA39-111D81D0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D778AE-4A4E-8949-B0CC-506278BB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A5AF4F-0F80-B84E-B8BE-80AC40D2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1EB8CF-7B9F-4C4D-985E-09B95BE6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A33295-3E83-7C4A-B36A-10E22CB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78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273DC-BB22-9648-A276-41592FB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D2E1FF-B866-AA4A-8418-E3B5C92C1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6F2670-3E10-ED40-83CA-022A80F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E6DA7-F8A2-2B45-950D-77F8F604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201AC5-4586-0848-9D53-51478A36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3D4CC8-4D2F-FD4C-B9D7-53FA4384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51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171C5-DF68-734E-8CD8-CAB58C94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131D18-C47D-4545-9B80-8DD0C5A6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8B9E27-C2B7-BC44-9855-FA8B892D1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502369-C758-D241-B046-9724D277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16D90C-2251-E34A-A6B1-4CD252164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E7CCE9-59D0-FA43-A850-58B2F923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F31123-8914-194A-8154-7BE003DF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65A3DB2-D626-F44F-850D-B6A75A62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7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14EC24-0ACA-634E-B7AE-956CD504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6A2CED-722F-7446-9E16-DEB347BE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468AE2-7655-CF40-87A1-C0BFAB64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B2DF03-9FDC-B84E-BB3C-208B542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8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ED40C7-1766-BE40-A7AF-EBA4FCAB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7B17B2-B8D8-5D45-83D0-95D21B8E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E8DDAC-02FA-A84D-A444-D0AFC44B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30910-41B1-6447-B480-A87BA9EA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B0AE7-685F-EB40-863D-78A353F71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02A3B3-CA0D-3941-A25E-384FB91B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0DBE48-1BB1-734D-BD59-E05D6E0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238FC-7C33-AD49-A402-CD17A6E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738F66-9A96-1647-B0FC-5DD62AF5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00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297FC-F96A-8B46-B0FD-5E1BF28B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58D30B-715E-A142-9C0A-2E8232E52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61D056-7AAB-DC43-ADF0-6FEB1BF4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246502-92FF-E240-9B93-5774F682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A39A72-F6F8-384E-92A1-AA52A0E2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F2C257-25AE-5746-AD6F-54DDC37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48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3BA9BA-E511-E547-9B1D-97200F48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79A2F3-D186-C14B-840A-0C81B846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03FE11-264A-304E-95B9-47192B76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980C-8C9B-6E48-8B49-4EAFCD644B60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19D2F1-F5D5-E44D-A04F-A0D1625C7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F79416-FC57-E145-8608-219651D74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DC5A-9760-024C-AC8E-8917B8AB7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79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18987E-9AA3-0147-91C0-D3CF9484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" y="106016"/>
            <a:ext cx="3008243" cy="952293"/>
          </a:xfrm>
        </p:spPr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0EEBBE-9FB8-784F-B889-950E3453F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51" y="1682482"/>
            <a:ext cx="11860697" cy="50695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In questa application programming interface,  attraverso l’utilizzo del campo data-</a:t>
            </a:r>
            <a:r>
              <a:rPr lang="it-IT" dirty="0" err="1"/>
              <a:t>type</a:t>
            </a:r>
            <a:r>
              <a:rPr lang="it-IT" dirty="0"/>
              <a:t> nel momento in cui viene effettuata la scelta nel quiz, in particolare nella sezione ‘ two ’ ovvero la sezione il cui tema è la ‘pietanza’ grazie alla suddetta API viene aggiunta una foto di una pietanza simile e il suo nome.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Essa utilizza un meccanismo di autenticazione di tipo API </a:t>
            </a:r>
            <a:r>
              <a:rPr lang="it-IT" dirty="0" err="1"/>
              <a:t>key</a:t>
            </a:r>
            <a:r>
              <a:rPr lang="it-IT" dirty="0"/>
              <a:t> che a seguito di una registrazione al servizio viene fornita.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Il formato di richiesta utilizzato utilizza come parametro GET e come risposta avremo un file </a:t>
            </a:r>
            <a:r>
              <a:rPr lang="it-IT" dirty="0" err="1"/>
              <a:t>Json</a:t>
            </a:r>
            <a:r>
              <a:rPr lang="it-IT" dirty="0"/>
              <a:t> che successivamente attraverso l’utilizzo della funzione </a:t>
            </a:r>
            <a:r>
              <a:rPr lang="it-IT" dirty="0" err="1"/>
              <a:t>onJsonFood</a:t>
            </a:r>
            <a:r>
              <a:rPr lang="it-IT" dirty="0"/>
              <a:t> verrà elaborato.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/>
              <a:t>onJsonFood</a:t>
            </a:r>
            <a:r>
              <a:rPr lang="it-IT" dirty="0"/>
              <a:t> si occuperà di verificare il file di </a:t>
            </a:r>
            <a:r>
              <a:rPr lang="it-IT" dirty="0" err="1"/>
              <a:t>Json</a:t>
            </a:r>
            <a:r>
              <a:rPr lang="it-IT" dirty="0"/>
              <a:t> , di controllare il numero di risultati e se c’è almeno un risultato si occuperà di aggiungere il titolo e l’immagine trovata in cascata alla risposta selezionata.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CBD767-69FE-3E48-B3A9-FAB9109F25A9}"/>
              </a:ext>
            </a:extLst>
          </p:cNvPr>
          <p:cNvSpPr txBox="1"/>
          <p:nvPr/>
        </p:nvSpPr>
        <p:spPr>
          <a:xfrm>
            <a:off x="165652" y="1173787"/>
            <a:ext cx="610925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cap="all" dirty="0">
                <a:solidFill>
                  <a:srgbClr val="4A4A4A"/>
                </a:solidFill>
                <a:effectLst/>
                <a:latin typeface="Texta"/>
              </a:rPr>
              <a:t>API: </a:t>
            </a:r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edamam</a:t>
            </a:r>
          </a:p>
          <a:p>
            <a:pPr algn="l"/>
            <a:endParaRPr lang="it-IT" b="1" i="0" cap="all" dirty="0">
              <a:solidFill>
                <a:srgbClr val="4A4A4A"/>
              </a:solidFill>
              <a:effectLst/>
              <a:latin typeface="Texta"/>
            </a:endParaRPr>
          </a:p>
        </p:txBody>
      </p:sp>
    </p:spTree>
    <p:extLst>
      <p:ext uri="{BB962C8B-B14F-4D97-AF65-F5344CB8AC3E}">
        <p14:creationId xmlns:p14="http://schemas.microsoft.com/office/powerpoint/2010/main" val="357317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920B7D7-0708-1848-8633-653564305384}"/>
              </a:ext>
            </a:extLst>
          </p:cNvPr>
          <p:cNvSpPr txBox="1">
            <a:spLocks/>
          </p:cNvSpPr>
          <p:nvPr/>
        </p:nvSpPr>
        <p:spPr>
          <a:xfrm>
            <a:off x="19878" y="106016"/>
            <a:ext cx="3008243" cy="952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MHW3</a:t>
            </a: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8D020A6-6FF7-1D4B-BCAE-3A973797DB5F}"/>
              </a:ext>
            </a:extLst>
          </p:cNvPr>
          <p:cNvSpPr txBox="1">
            <a:spLocks/>
          </p:cNvSpPr>
          <p:nvPr/>
        </p:nvSpPr>
        <p:spPr>
          <a:xfrm>
            <a:off x="165651" y="1682482"/>
            <a:ext cx="11860697" cy="506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sz="2000" dirty="0"/>
              <a:t>In questa application programming interface,  attraverso l’utilizzo del campo data-</a:t>
            </a:r>
            <a:r>
              <a:rPr lang="it-IT" sz="2000" dirty="0" err="1"/>
              <a:t>type</a:t>
            </a:r>
            <a:r>
              <a:rPr lang="it-IT" sz="2000" dirty="0"/>
              <a:t> nel momento in cui viene effettuata la scelta nel quiz, in particolare nella sezione ‘ one ’ ovvero la sezione il cui tema è la ‘Nazione’ grazie alla suddetta API vengono aggiunti informazioni relative all’inno, come la foto di copertina dell’album, il titolo e la data di rilascio.</a:t>
            </a:r>
          </a:p>
          <a:p>
            <a:pPr marL="342900" indent="-342900"/>
            <a:r>
              <a:rPr lang="it-IT" sz="2000" dirty="0"/>
              <a:t>Essa utilizza un meccanismo di autenticazione di tipo </a:t>
            </a:r>
            <a:r>
              <a:rPr lang="it-IT" sz="2000" dirty="0" err="1"/>
              <a:t>OAuth</a:t>
            </a:r>
            <a:r>
              <a:rPr lang="it-IT" sz="2000" dirty="0"/>
              <a:t> 2.0 nella quale il client si occuperà di effettuare una richiesta di autenticazione al server ed il server se tutto va a buon fine verifica le credenziali e restituisce un </a:t>
            </a:r>
            <a:r>
              <a:rPr lang="it-IT" sz="2000" dirty="0" err="1"/>
              <a:t>token</a:t>
            </a:r>
            <a:r>
              <a:rPr lang="it-IT" sz="2000" dirty="0"/>
              <a:t> che il client utilizzerà per effettuare le richieste.</a:t>
            </a:r>
          </a:p>
          <a:p>
            <a:pPr marL="342900" indent="-342900"/>
            <a:r>
              <a:rPr lang="it-IT" sz="2000" dirty="0"/>
              <a:t>In questo caso </a:t>
            </a:r>
            <a:r>
              <a:rPr lang="it-IT" sz="2000" dirty="0" err="1"/>
              <a:t>spotify</a:t>
            </a:r>
            <a:r>
              <a:rPr lang="it-IT" sz="2000" dirty="0"/>
              <a:t>, a seguito della registrazione come </a:t>
            </a:r>
            <a:r>
              <a:rPr lang="it-IT" sz="2000" dirty="0" err="1"/>
              <a:t>developer</a:t>
            </a:r>
            <a:r>
              <a:rPr lang="it-IT" sz="2000" dirty="0"/>
              <a:t> rilascia un </a:t>
            </a:r>
            <a:r>
              <a:rPr lang="it-IT" sz="2000" dirty="0" err="1"/>
              <a:t>client_id</a:t>
            </a:r>
            <a:r>
              <a:rPr lang="it-IT" sz="2000" dirty="0"/>
              <a:t> e </a:t>
            </a:r>
            <a:r>
              <a:rPr lang="it-IT" sz="2000" dirty="0" err="1"/>
              <a:t>client_secret</a:t>
            </a:r>
            <a:r>
              <a:rPr lang="it-IT" sz="2000" dirty="0"/>
              <a:t> necessari per poter utilizzare la suddetta API.</a:t>
            </a:r>
          </a:p>
          <a:p>
            <a:pPr marL="342900" indent="-342900"/>
            <a:r>
              <a:rPr lang="it-IT" sz="2000" dirty="0"/>
              <a:t>Viene utilizzato come formato di richiesta del </a:t>
            </a:r>
            <a:r>
              <a:rPr lang="it-IT" sz="2000" dirty="0" err="1"/>
              <a:t>token</a:t>
            </a:r>
            <a:r>
              <a:rPr lang="it-IT" sz="2000" dirty="0"/>
              <a:t> il metodo HTTP POST mentre per effettuare richieste come la ricerca dell’album utilizzeremo un metodo di tipo HTTP GET che restituirà un file </a:t>
            </a:r>
            <a:r>
              <a:rPr lang="it-IT" sz="2000" dirty="0" err="1"/>
              <a:t>json</a:t>
            </a:r>
            <a:r>
              <a:rPr lang="it-IT" sz="2000" dirty="0"/>
              <a:t> che verrà elaborato dalla funzione </a:t>
            </a:r>
            <a:r>
              <a:rPr lang="it-IT" sz="2000" dirty="0" err="1"/>
              <a:t>onJsonSpotify</a:t>
            </a:r>
            <a:r>
              <a:rPr lang="it-IT" sz="2000" dirty="0"/>
              <a:t> che si occuperà di inserire in cascata le informazioni relative all’inno , come la foto di copertina dell’album, il titolo e la data di rilascio.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6B5647-F82B-A842-A069-760D6A8CA54F}"/>
              </a:ext>
            </a:extLst>
          </p:cNvPr>
          <p:cNvSpPr txBox="1"/>
          <p:nvPr/>
        </p:nvSpPr>
        <p:spPr>
          <a:xfrm>
            <a:off x="165652" y="1173787"/>
            <a:ext cx="610925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i="0" cap="all" dirty="0">
                <a:solidFill>
                  <a:srgbClr val="4A4A4A"/>
                </a:solidFill>
                <a:effectLst/>
                <a:latin typeface="Texta"/>
              </a:rPr>
              <a:t>API: </a:t>
            </a:r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Spotify</a:t>
            </a:r>
          </a:p>
          <a:p>
            <a:pPr algn="l"/>
            <a:endParaRPr lang="it-IT" b="1" i="0" cap="all" dirty="0">
              <a:solidFill>
                <a:srgbClr val="4A4A4A"/>
              </a:solidFill>
              <a:effectLst/>
              <a:latin typeface="Texta"/>
            </a:endParaRPr>
          </a:p>
        </p:txBody>
      </p:sp>
    </p:spTree>
    <p:extLst>
      <p:ext uri="{BB962C8B-B14F-4D97-AF65-F5344CB8AC3E}">
        <p14:creationId xmlns:p14="http://schemas.microsoft.com/office/powerpoint/2010/main" val="1399922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Texta</vt:lpstr>
      <vt:lpstr>Tema di Office</vt:lpstr>
      <vt:lpstr>MHW3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EMANUELE FACOTTO</dc:creator>
  <cp:lastModifiedBy>EMANUELE FACOTTO</cp:lastModifiedBy>
  <cp:revision>1</cp:revision>
  <dcterms:created xsi:type="dcterms:W3CDTF">2022-04-26T08:25:42Z</dcterms:created>
  <dcterms:modified xsi:type="dcterms:W3CDTF">2022-04-26T09:01:13Z</dcterms:modified>
</cp:coreProperties>
</file>