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B5220F-DC1D-4B21-AC7F-2296FD0BE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 fontScale="90000"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Progetto Fondamenti di Intelligenza artificiale – «photox»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6D1958-EED2-43CD-B6E8-96139574B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A2464-3372-45CA-94E2-EBEC68AFB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Team:</a:t>
            </a:r>
            <a:br>
              <a:rPr lang="it-IT" dirty="0"/>
            </a:br>
            <a:r>
              <a:rPr lang="it-IT" dirty="0"/>
              <a:t>Emanuele mezzi</a:t>
            </a:r>
            <a:br>
              <a:rPr lang="it-IT" dirty="0"/>
            </a:br>
            <a:r>
              <a:rPr lang="it-IT" dirty="0"/>
              <a:t>emanuele fittipaldi</a:t>
            </a:r>
            <a:br>
              <a:rPr lang="it-IT" dirty="0"/>
            </a:br>
            <a:r>
              <a:rPr lang="it-IT" dirty="0"/>
              <a:t>paolo plomitallo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646A1D-BA42-40B4-8A77-E3DAD4747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Dipartimento di informatica, Università degli studi di Salerno – corso di «fondamenti di intelligenza artificiale 20/21»</a:t>
            </a:r>
          </a:p>
        </p:txBody>
      </p:sp>
    </p:spTree>
    <p:extLst>
      <p:ext uri="{BB962C8B-B14F-4D97-AF65-F5344CB8AC3E}">
        <p14:creationId xmlns:p14="http://schemas.microsoft.com/office/powerpoint/2010/main" val="169243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7D18-957E-4F2C-9F3F-AD7B8F45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 dirty="0"/>
              <a:t>questionario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825A8D-02AF-407D-BFBA-B952DA59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1" r="2446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F17242-6C49-4F70-946E-FCA54EF520CF}"/>
              </a:ext>
            </a:extLst>
          </p:cNvPr>
          <p:cNvSpPr txBox="1"/>
          <p:nvPr/>
        </p:nvSpPr>
        <p:spPr>
          <a:xfrm>
            <a:off x="5723776" y="1678329"/>
            <a:ext cx="5548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Questionario pensato per riuscire a catalogare gli utenti, in determinati temperamenti caratteriali definiti, per associarli a delle preferenze in termini di immagini, al fine di riuscire a realizzare un modello probabilistico che preveda quali saranno i contenuti più pertinenti per l’utente.</a:t>
            </a:r>
          </a:p>
          <a:p>
            <a:endParaRPr lang="it-IT" sz="2800" dirty="0"/>
          </a:p>
          <a:p>
            <a:r>
              <a:rPr lang="it-I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53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7D18-957E-4F2C-9F3F-AD7B8F45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/>
              <a:t>questionario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825A8D-02AF-407D-BFBA-B952DA59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1" r="2446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F17242-6C49-4F70-946E-FCA54EF520CF}"/>
              </a:ext>
            </a:extLst>
          </p:cNvPr>
          <p:cNvSpPr txBox="1"/>
          <p:nvPr/>
        </p:nvSpPr>
        <p:spPr>
          <a:xfrm>
            <a:off x="5723776" y="1678329"/>
            <a:ext cx="5548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Ovviamente, ad ogni carattere corrisponde un certo profilo di persona. Es. un leader, ottimista, fedele, pignola, etc. catalogati nelle seguenti categorie:</a:t>
            </a:r>
          </a:p>
          <a:p>
            <a:pPr marL="457200" indent="-457200">
              <a:buFontTx/>
              <a:buChar char="-"/>
            </a:pPr>
            <a:r>
              <a:rPr lang="it-IT" sz="2800" b="1" dirty="0"/>
              <a:t>Lions</a:t>
            </a:r>
          </a:p>
          <a:p>
            <a:pPr marL="457200" indent="-457200">
              <a:buFontTx/>
              <a:buChar char="-"/>
            </a:pPr>
            <a:r>
              <a:rPr lang="it-IT" sz="2800" b="1" dirty="0"/>
              <a:t>Otters</a:t>
            </a:r>
          </a:p>
          <a:p>
            <a:pPr marL="457200" indent="-457200">
              <a:buFontTx/>
              <a:buChar char="-"/>
            </a:pPr>
            <a:r>
              <a:rPr lang="it-IT" sz="2800" b="1" dirty="0"/>
              <a:t>Golden Retrievers</a:t>
            </a:r>
          </a:p>
          <a:p>
            <a:pPr marL="457200" indent="-457200">
              <a:buFontTx/>
              <a:buChar char="-"/>
            </a:pPr>
            <a:r>
              <a:rPr lang="it-IT" sz="2800" b="1" dirty="0"/>
              <a:t>Beavers</a:t>
            </a:r>
          </a:p>
          <a:p>
            <a:r>
              <a:rPr lang="it-I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54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7D18-957E-4F2C-9F3F-AD7B8F45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 dirty="0"/>
              <a:t>questionario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825A8D-02AF-407D-BFBA-B952DA59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1" r="2446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F17242-6C49-4F70-946E-FCA54EF520CF}"/>
              </a:ext>
            </a:extLst>
          </p:cNvPr>
          <p:cNvSpPr txBox="1"/>
          <p:nvPr/>
        </p:nvSpPr>
        <p:spPr>
          <a:xfrm>
            <a:off x="5723776" y="1678329"/>
            <a:ext cx="5548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questionario è così composto:</a:t>
            </a:r>
          </a:p>
          <a:p>
            <a:endParaRPr lang="it-IT" sz="2800" dirty="0"/>
          </a:p>
          <a:p>
            <a:r>
              <a:rPr lang="it-IT" sz="2800" b="1" dirty="0"/>
              <a:t>I Parte</a:t>
            </a:r>
            <a:r>
              <a:rPr lang="it-IT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4 sezioni, ogni sezione 20 immagini.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r>
              <a:rPr lang="it-IT" sz="2800" b="1" dirty="0"/>
              <a:t>II Parte</a:t>
            </a:r>
            <a:r>
              <a:rPr lang="it-IT" sz="2800" dirty="0"/>
              <a:t>:</a:t>
            </a:r>
          </a:p>
          <a:p>
            <a:r>
              <a:rPr lang="it-IT" sz="2800" dirty="0"/>
              <a:t>- 10 sezioni, ogni sezione con 4      domande, a cui si risponde con un numero da 1 a 4, senza ripetersi.</a:t>
            </a:r>
          </a:p>
          <a:p>
            <a:r>
              <a:rPr lang="it-I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81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7D18-957E-4F2C-9F3F-AD7B8F45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 dirty="0"/>
              <a:t>questionario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825A8D-02AF-407D-BFBA-B952DA59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1" r="2446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F17242-6C49-4F70-946E-FCA54EF520CF}"/>
              </a:ext>
            </a:extLst>
          </p:cNvPr>
          <p:cNvSpPr txBox="1"/>
          <p:nvPr/>
        </p:nvSpPr>
        <p:spPr>
          <a:xfrm>
            <a:off x="5723776" y="1678329"/>
            <a:ext cx="5548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Le domande vengono successivamente incolonnate, formando 4 colonne, viene fatta la sommatoria dei punteggi per colonna, e in base a questo classifichiamo un utente, in un determinato tipo caratteriale.</a:t>
            </a:r>
          </a:p>
          <a:p>
            <a:r>
              <a:rPr lang="it-I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1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7D18-957E-4F2C-9F3F-AD7B8F45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 dirty="0"/>
              <a:t>questionario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825A8D-02AF-407D-BFBA-B952DA59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1" r="2446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F17242-6C49-4F70-946E-FCA54EF520CF}"/>
              </a:ext>
            </a:extLst>
          </p:cNvPr>
          <p:cNvSpPr txBox="1"/>
          <p:nvPr/>
        </p:nvSpPr>
        <p:spPr>
          <a:xfrm>
            <a:off x="5723776" y="1678329"/>
            <a:ext cx="5548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 questo punto quindi siamo riusciti a creare una associazione tra un determinato tipo di carattere e una serie di scelte di immagini.</a:t>
            </a:r>
          </a:p>
          <a:p>
            <a:endParaRPr lang="it-IT" sz="2800" dirty="0"/>
          </a:p>
          <a:p>
            <a:r>
              <a:rPr lang="it-IT" sz="2800" dirty="0"/>
              <a:t>Tipo Carattere: </a:t>
            </a:r>
            <a:r>
              <a:rPr lang="it-IT" sz="2800" b="1" dirty="0"/>
              <a:t>LIONS</a:t>
            </a:r>
          </a:p>
          <a:p>
            <a:r>
              <a:rPr lang="it-IT" sz="2800" dirty="0"/>
              <a:t>Contenuti rilevanti: </a:t>
            </a:r>
          </a:p>
          <a:p>
            <a:r>
              <a:rPr lang="it-IT" sz="2800" b="1" dirty="0"/>
              <a:t>20%</a:t>
            </a:r>
            <a:r>
              <a:rPr lang="it-IT" sz="2800" dirty="0"/>
              <a:t> cani</a:t>
            </a:r>
          </a:p>
          <a:p>
            <a:r>
              <a:rPr lang="it-IT" sz="2800" b="1" dirty="0"/>
              <a:t>50%</a:t>
            </a:r>
            <a:r>
              <a:rPr lang="it-IT" sz="2800" dirty="0"/>
              <a:t> auto e moto</a:t>
            </a:r>
          </a:p>
          <a:p>
            <a:r>
              <a:rPr lang="it-IT" sz="2800" b="1" dirty="0"/>
              <a:t>30%</a:t>
            </a:r>
            <a:r>
              <a:rPr lang="it-IT" sz="2800" dirty="0"/>
              <a:t> arte</a:t>
            </a:r>
          </a:p>
        </p:txBody>
      </p:sp>
    </p:spTree>
    <p:extLst>
      <p:ext uri="{BB962C8B-B14F-4D97-AF65-F5344CB8AC3E}">
        <p14:creationId xmlns:p14="http://schemas.microsoft.com/office/powerpoint/2010/main" val="75130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7E7AF-963C-4DE5-B9A5-F79119732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31" b="13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FD5103-4CF7-43F1-A7ED-3B455E02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820" y="2949475"/>
            <a:ext cx="8308340" cy="13624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Fase di analisi dei dati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FD5103-4CF7-43F1-A7ED-3B455E02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280" y="-220974"/>
            <a:ext cx="6268720" cy="944874"/>
          </a:xfrm>
        </p:spPr>
        <p:txBody>
          <a:bodyPr anchor="b">
            <a:normAutofit/>
          </a:bodyPr>
          <a:lstStyle/>
          <a:p>
            <a:r>
              <a:rPr lang="it-IT" sz="4000" dirty="0"/>
              <a:t>Fase di analisi dei dati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7E7AF-963C-4DE5-B9A5-F79119732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1" r="1" b="1"/>
          <a:stretch/>
        </p:blipFill>
        <p:spPr>
          <a:xfrm>
            <a:off x="0" y="0"/>
            <a:ext cx="5232400" cy="685798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DE9D1B-1728-46AA-AC45-2B5D43879505}"/>
              </a:ext>
            </a:extLst>
          </p:cNvPr>
          <p:cNvSpPr txBox="1"/>
          <p:nvPr/>
        </p:nvSpPr>
        <p:spPr>
          <a:xfrm>
            <a:off x="5435600" y="914400"/>
            <a:ext cx="6543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risposte a queste domande devono adesso essere processate, per poter ricavare la categoria caratteriale di appartenenza dell’utente che ha risposto, in modo da poter fare poi il binding tra essa e le immagini verso cui ha espresso una preferenza.</a:t>
            </a:r>
          </a:p>
          <a:p>
            <a:endParaRPr lang="it-IT" dirty="0"/>
          </a:p>
          <a:p>
            <a:r>
              <a:rPr lang="it-IT" dirty="0"/>
              <a:t>Le risposte date a questo Google Form, vengono salvate in un Google </a:t>
            </a:r>
            <a:r>
              <a:rPr lang="it-IT" dirty="0" err="1"/>
              <a:t>Sheet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documento è così formato:</a:t>
            </a:r>
          </a:p>
          <a:p>
            <a:pPr marL="285750" indent="-285750">
              <a:buFontTx/>
              <a:buChar char="-"/>
            </a:pPr>
            <a:r>
              <a:rPr lang="it-IT" dirty="0"/>
              <a:t>1° colonna: </a:t>
            </a:r>
            <a:r>
              <a:rPr lang="it-IT" b="1" dirty="0"/>
              <a:t>informazioni cronologiche </a:t>
            </a:r>
            <a:r>
              <a:rPr lang="it-IT" dirty="0"/>
              <a:t>(non ci interessano)</a:t>
            </a:r>
          </a:p>
          <a:p>
            <a:pPr marL="285750" indent="-285750">
              <a:buFontTx/>
              <a:buChar char="-"/>
            </a:pPr>
            <a:r>
              <a:rPr lang="it-IT" dirty="0"/>
              <a:t>2° colonna: </a:t>
            </a:r>
            <a:r>
              <a:rPr lang="it-IT" b="1" dirty="0"/>
              <a:t>1° sezione delle immagini</a:t>
            </a:r>
          </a:p>
          <a:p>
            <a:pPr marL="285750" indent="-285750">
              <a:buFontTx/>
              <a:buChar char="-"/>
            </a:pPr>
            <a:r>
              <a:rPr lang="it-IT" dirty="0"/>
              <a:t>3° colonna: </a:t>
            </a:r>
            <a:r>
              <a:rPr lang="it-IT" b="1" dirty="0"/>
              <a:t>2° sezione delle immagini</a:t>
            </a:r>
          </a:p>
          <a:p>
            <a:pPr marL="285750" indent="-285750">
              <a:buFontTx/>
              <a:buChar char="-"/>
            </a:pPr>
            <a:r>
              <a:rPr lang="it-IT" dirty="0"/>
              <a:t>4° colonna: </a:t>
            </a:r>
            <a:r>
              <a:rPr lang="it-IT" b="1" dirty="0"/>
              <a:t>3° sezione delle immagini</a:t>
            </a:r>
          </a:p>
          <a:p>
            <a:pPr marL="285750" indent="-285750">
              <a:buFontTx/>
              <a:buChar char="-"/>
            </a:pPr>
            <a:r>
              <a:rPr lang="it-IT" dirty="0"/>
              <a:t>5° colonna: </a:t>
            </a:r>
            <a:r>
              <a:rPr lang="it-IT" b="1" dirty="0"/>
              <a:t>4° sezione delle immagini</a:t>
            </a:r>
          </a:p>
          <a:p>
            <a:pPr marL="285750" indent="-285750">
              <a:buFontTx/>
              <a:buChar char="-"/>
            </a:pPr>
            <a:r>
              <a:rPr lang="it-IT" dirty="0"/>
              <a:t>Restanti colonne: ogni colonna è una domanda, con la rispettiva risposta.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r>
              <a:rPr lang="it-IT" dirty="0"/>
              <a:t>Adesso tramite Python, ci collegheremo al nostro questionario e processeremo tutte le risposte date dai vari utenti </a:t>
            </a:r>
          </a:p>
        </p:txBody>
      </p:sp>
    </p:spTree>
    <p:extLst>
      <p:ext uri="{BB962C8B-B14F-4D97-AF65-F5344CB8AC3E}">
        <p14:creationId xmlns:p14="http://schemas.microsoft.com/office/powerpoint/2010/main" val="32651592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Progetto Fondamenti di Intelligenza artificiale – «photox»</vt:lpstr>
      <vt:lpstr>Team: Emanuele mezzi emanuele fittipaldi paolo plomitallo</vt:lpstr>
      <vt:lpstr>questionario</vt:lpstr>
      <vt:lpstr>questionario</vt:lpstr>
      <vt:lpstr>questionario</vt:lpstr>
      <vt:lpstr>questionario</vt:lpstr>
      <vt:lpstr>questionario</vt:lpstr>
      <vt:lpstr>Fase di analisi dei dati</vt:lpstr>
      <vt:lpstr>Fase di analisi dei dati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Fondamenti di Intelligenza artificiale – «photox»</dc:title>
  <dc:creator>Emanuele Fittipaldi</dc:creator>
  <cp:lastModifiedBy>Emanuele Fittipaldi</cp:lastModifiedBy>
  <cp:revision>4</cp:revision>
  <dcterms:created xsi:type="dcterms:W3CDTF">2020-11-29T09:29:37Z</dcterms:created>
  <dcterms:modified xsi:type="dcterms:W3CDTF">2020-11-29T09:48:09Z</dcterms:modified>
</cp:coreProperties>
</file>