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78d3f195d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78d3f195d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78d3f195d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78d3f195d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78d3f195d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78d3f195d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78d3f195d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78d3f195d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78d3f195d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78d3f195d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78d3f195d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78d3f195d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78d3f195d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78d3f195d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21475" y="676200"/>
            <a:ext cx="8613000" cy="28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5500"/>
              <a:t>Covid-19: Italy’s phase 2</a:t>
            </a:r>
            <a:endParaRPr sz="55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Emanuele Lanzani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09/05/2020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88625" y="772725"/>
            <a:ext cx="6366900" cy="11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000"/>
              <a:t>Which provinces are the safest to open?</a:t>
            </a:r>
            <a:endParaRPr sz="400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88625" y="2028575"/>
            <a:ext cx="6366900" cy="23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/>
              <a:t>Our problem</a:t>
            </a:r>
            <a:r>
              <a:rPr lang="it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-differentiate provinces based on infected, density, population, risky venues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-is it possible to get the economy going while still waiting in the riskier provinces?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-we don’t want to sacrifice lives for the sake of the economy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-we also don’t want to destroy the economy in the process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521000" y="1993650"/>
            <a:ext cx="3403200" cy="11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000">
                <a:latin typeface="Nunito"/>
                <a:ea typeface="Nunito"/>
                <a:cs typeface="Nunito"/>
                <a:sym typeface="Nunito"/>
              </a:rPr>
              <a:t>Our goal</a:t>
            </a:r>
            <a:endParaRPr sz="4000"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4190175" y="587500"/>
            <a:ext cx="3565500" cy="3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-</a:t>
            </a:r>
            <a:r>
              <a:rPr b="1" lang="it" sz="1800"/>
              <a:t>We will collect different data from different sources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 sz="1800"/>
              <a:t>-We will create different provinces clusters to understand which ones are the safest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t" sz="1800"/>
              <a:t>-We will also try to understand if there are some provinces which may possibly require harsher restrictions</a:t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88625" y="22955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88625" y="2028575"/>
            <a:ext cx="6366900" cy="17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it" sz="1900"/>
              <a:t>Data from wikipedia Italy’s provinces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it" sz="1900"/>
              <a:t>Data from the italian health ministry website, with up to date infected numbers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it" sz="1900"/>
              <a:t>Venues Data from FourSquare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88625" y="1852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0"/>
              <a:t>Methodology</a:t>
            </a:r>
            <a:endParaRPr sz="6000"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88625" y="1574100"/>
            <a:ext cx="6366900" cy="29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Get provinces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Wrangle it to clean some format errors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Get infected data (this proved difficult and required a csv conversion)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Wrangle it to get the correct dataframe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Merge the two dataframes together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Retrieve provinces’ coordinates with geocoder package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Create folium map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Retrieve foursquare venues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Merge the dataframe with the other two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Standardize infected, venues, population and density fields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K-cluster the new standardized dataframe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Project the cluster on the folium map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321475" y="262800"/>
            <a:ext cx="2217000" cy="6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Results</a:t>
            </a:r>
            <a:endParaRPr sz="3000"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321475" y="861075"/>
            <a:ext cx="33336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Cluster 0 (red circles): infected are in the thousands. Venues, density and population are average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Cluster 1 (purple circle near the center): infected in the thousands, but outlier density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Cluster 2 (light blue): high number of venues, compared to other clusters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Cluster 3 (turquoise in the north): high density, high population, high venues and extremely high infected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Cluster 4 (light green): mid low density, mid low infected, mid low venues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Cluster 5 (orange):  high population, average density, mid high venues</a:t>
            </a:r>
            <a:endParaRPr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803" y="163500"/>
            <a:ext cx="4716097" cy="480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88625" y="140875"/>
            <a:ext cx="6366900" cy="14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5000"/>
              <a:t>Conclusions and Recommendations</a:t>
            </a:r>
            <a:endParaRPr sz="5000"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388625" y="2095100"/>
            <a:ext cx="6366900" cy="22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The </a:t>
            </a:r>
            <a:r>
              <a:rPr b="1" lang="it" sz="1700"/>
              <a:t>safest group</a:t>
            </a:r>
            <a:r>
              <a:rPr lang="it" sz="1500"/>
              <a:t> to undertake some risks with is </a:t>
            </a:r>
            <a:r>
              <a:rPr b="1" lang="it" sz="1700"/>
              <a:t>cluster 4</a:t>
            </a:r>
            <a:r>
              <a:rPr lang="it" sz="1500"/>
              <a:t>: they present a relatively low density, a relatively low number of venues, and a relatively low number of infected. Definitely areas where the virus is not widely spread and the density is not that high.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On the other hand, </a:t>
            </a:r>
            <a:r>
              <a:rPr b="1" lang="it" sz="1700"/>
              <a:t>cluster 2</a:t>
            </a:r>
            <a:r>
              <a:rPr lang="it" sz="1500"/>
              <a:t>, which includes just Milan, presents the </a:t>
            </a:r>
            <a:r>
              <a:rPr b="1" lang="it" sz="1700"/>
              <a:t>highest risks</a:t>
            </a:r>
            <a:r>
              <a:rPr lang="it" sz="1500"/>
              <a:t> and therefore further restrictions should be considered.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88625" y="772725"/>
            <a:ext cx="6366900" cy="31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