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00450"/>
  <p:notesSz cx="6858000" cy="9144000"/>
  <p:defaultTextStyle>
    <a:defPPr>
      <a:defRPr lang="de-DE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348" y="-90"/>
      </p:cViewPr>
      <p:guideLst>
        <p:guide orient="horz" pos="1134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6014" y="1118474"/>
            <a:ext cx="5508149" cy="7717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2026" y="2040256"/>
            <a:ext cx="45361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698127" y="144186"/>
            <a:ext cx="1458040" cy="30720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4009" y="144186"/>
            <a:ext cx="4266116" cy="30720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889" y="2313624"/>
            <a:ext cx="5508149" cy="71508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889" y="1526025"/>
            <a:ext cx="5508149" cy="78759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9" y="840106"/>
            <a:ext cx="2862078" cy="23761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94088" y="840106"/>
            <a:ext cx="2862078" cy="23761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09" y="805935"/>
            <a:ext cx="2863203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4009" y="1141809"/>
            <a:ext cx="2863203" cy="207442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291838" y="805935"/>
            <a:ext cx="2864328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291838" y="1141809"/>
            <a:ext cx="2864328" cy="207442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10" y="143351"/>
            <a:ext cx="2131932" cy="6100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33569" y="143352"/>
            <a:ext cx="3622598" cy="307288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4010" y="753428"/>
            <a:ext cx="2131932" cy="2462808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160" y="2520316"/>
            <a:ext cx="3888105" cy="29753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70160" y="321707"/>
            <a:ext cx="3888105" cy="2160270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70160" y="2817853"/>
            <a:ext cx="3888105" cy="422553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009" y="144186"/>
            <a:ext cx="5832158" cy="600075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09" y="840106"/>
            <a:ext cx="5832158" cy="2376131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4009" y="3337085"/>
            <a:ext cx="1512041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5AE0-5C56-40D4-BC9C-5DDE41F2AAC6}" type="datetimeFigureOut">
              <a:rPr lang="de-DE" smtClean="0"/>
              <a:t>11.05.2009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14061" y="3337085"/>
            <a:ext cx="2052055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44125" y="3337085"/>
            <a:ext cx="1512041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9FEA-3856-4E9E-A7F7-251CAFC6461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/>
        </p:nvSpPr>
        <p:spPr>
          <a:xfrm>
            <a:off x="99988" y="2371729"/>
            <a:ext cx="1143008" cy="114300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Initial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99988" y="657217"/>
            <a:ext cx="1143008" cy="11430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Ready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814500" y="657217"/>
            <a:ext cx="1143008" cy="1143008"/>
          </a:xfrm>
          <a:prstGeom prst="ellipse">
            <a:avLst/>
          </a:prstGeom>
          <a:solidFill>
            <a:srgbClr val="FFCC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529012" y="657217"/>
            <a:ext cx="1143008" cy="114300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Playing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243524" y="657217"/>
            <a:ext cx="1143008" cy="114300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Finished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3529012" y="2371729"/>
            <a:ext cx="1143008" cy="114300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Penalized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rechts 62"/>
          <p:cNvSpPr/>
          <p:nvPr/>
        </p:nvSpPr>
        <p:spPr>
          <a:xfrm rot="16200000">
            <a:off x="457178" y="1943101"/>
            <a:ext cx="428628" cy="285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Pfeil nach rechts 63"/>
          <p:cNvSpPr/>
          <p:nvPr/>
        </p:nvSpPr>
        <p:spPr>
          <a:xfrm>
            <a:off x="1314434" y="1085845"/>
            <a:ext cx="428628" cy="285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3028946" y="1085845"/>
            <a:ext cx="428628" cy="285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Pfeil nach rechts 65"/>
          <p:cNvSpPr/>
          <p:nvPr/>
        </p:nvSpPr>
        <p:spPr>
          <a:xfrm>
            <a:off x="4743458" y="1085845"/>
            <a:ext cx="428628" cy="285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Pfeil nach oben und unten 66"/>
          <p:cNvSpPr/>
          <p:nvPr/>
        </p:nvSpPr>
        <p:spPr>
          <a:xfrm>
            <a:off x="3740153" y="1871663"/>
            <a:ext cx="282579" cy="428628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Gebogener Pfeil 67"/>
          <p:cNvSpPr/>
          <p:nvPr/>
        </p:nvSpPr>
        <p:spPr>
          <a:xfrm rot="1611119" flipH="1">
            <a:off x="509724" y="30599"/>
            <a:ext cx="3834462" cy="3834462"/>
          </a:xfrm>
          <a:prstGeom prst="circularArrow">
            <a:avLst>
              <a:gd name="adj1" fmla="val 3166"/>
              <a:gd name="adj2" fmla="val 337006"/>
              <a:gd name="adj3" fmla="val 20389157"/>
              <a:gd name="adj4" fmla="val 15101725"/>
              <a:gd name="adj5" fmla="val 373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Pfeil nach rechts 68"/>
          <p:cNvSpPr/>
          <p:nvPr/>
        </p:nvSpPr>
        <p:spPr>
          <a:xfrm>
            <a:off x="1314434" y="2800357"/>
            <a:ext cx="2140516" cy="28575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Pfeil nach oben und unten 69"/>
          <p:cNvSpPr/>
          <p:nvPr/>
        </p:nvSpPr>
        <p:spPr>
          <a:xfrm>
            <a:off x="4171954" y="1871663"/>
            <a:ext cx="282579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Röfer</dc:creator>
  <cp:lastModifiedBy>Thomas Röfer</cp:lastModifiedBy>
  <cp:revision>12</cp:revision>
  <dcterms:created xsi:type="dcterms:W3CDTF">2009-05-11T20:23:03Z</dcterms:created>
  <dcterms:modified xsi:type="dcterms:W3CDTF">2009-05-11T22:27:09Z</dcterms:modified>
</cp:coreProperties>
</file>