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0D8843-855D-571F-1625-E6DB4B69B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75F3FF-0741-9B3C-4F67-0E9CA2386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800BD9-0196-0AA8-15B5-CD8BF415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873F-AAE6-4EF8-AE01-D01EEF83A93F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569166-9AF5-3A11-896A-CA17F441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CBCD6F-767E-7219-98A4-F2D6C078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F5F3-31C4-42F5-9A82-53E755F07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61B821-F0DE-3714-2C24-B8555315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4A93A8-CBCF-3D20-B09F-EF6BDDDF4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959F48-8B90-4637-34D2-1EDF8B53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873F-AAE6-4EF8-AE01-D01EEF83A93F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27CB0D-1522-C497-23DD-10D5AEA1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8F35A-0045-0E19-2615-3ADDCA7B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F5F3-31C4-42F5-9A82-53E755F07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24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E1DC8C-1775-B7FC-3D58-042109A24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57C166-65CD-8357-9283-B56B53582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FD433C-47A6-5A28-A435-E79DBAE5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873F-AAE6-4EF8-AE01-D01EEF83A93F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8EBB55-92C5-63F3-169B-8FF48677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33B273-3221-8013-920C-2AD8FA89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F5F3-31C4-42F5-9A82-53E755F07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77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59DA0-D7E3-2A2A-21CF-846A1BCF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79C9BF-D183-7AB3-4F87-4C6DEFF9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2766F2-C6A3-35F5-BFF9-904CB9FF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873F-AAE6-4EF8-AE01-D01EEF83A93F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227048-2A33-EDDE-CB45-C761BC18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70195C-02B2-2A8F-F985-07665125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F5F3-31C4-42F5-9A82-53E755F07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02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CB4C3-9EFC-6625-43AD-3ACDAF46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F4BB10-11A4-0976-74B8-6B53BA4DA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5ABE65-D7DA-713D-908C-CA093B22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873F-AAE6-4EF8-AE01-D01EEF83A93F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15083F-C82C-159E-0412-032E5340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671292-3648-B6E9-9820-6F1FE057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F5F3-31C4-42F5-9A82-53E755F07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2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7D5900-CFD0-DF44-166D-1EB2262F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ED4E3-2F38-676F-22FE-15286BF10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9F00AC-CBA8-418A-D818-C73A5DFEB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31AD94-AD3C-F68E-282A-0A978873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873F-AAE6-4EF8-AE01-D01EEF83A93F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F97696-71FF-0840-5470-5B88BC0C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000FF7-D3C6-9C0D-4C20-7996E39E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F5F3-31C4-42F5-9A82-53E755F07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68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B5845A-A7AB-498C-47AB-2A4192A2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2161EF-83B3-0E13-806A-818DB15CB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09B4CE-1E87-888B-B067-2491299D3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059C0FB-85EA-409B-B5BC-EFDDD2FC6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81AAFC-15DA-21E0-484F-7E725108D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B334F9B-BE85-39D8-4CFE-0561BF47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873F-AAE6-4EF8-AE01-D01EEF83A93F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E6145A-648F-91AB-709D-BE9FEC99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492B147-8BBC-4D03-6530-3B048A65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F5F3-31C4-42F5-9A82-53E755F07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29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FD3B5C-FF8E-A824-9F2B-0CC97A2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963B192-C8E9-3E76-2947-A43E64A5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873F-AAE6-4EF8-AE01-D01EEF83A93F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890808-1C65-4965-BBD1-6C90A6DE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EB60B0-F97A-C1C2-99C3-733E30F1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F5F3-31C4-42F5-9A82-53E755F07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9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7E55DE-A6A8-0293-8977-E38757DA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873F-AAE6-4EF8-AE01-D01EEF83A93F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7735275-6E93-A218-A659-F8DDE45A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301998-90E1-CA41-AA11-92892DFD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F5F3-31C4-42F5-9A82-53E755F07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27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4FCBF-1BC6-F4F4-F99D-C85F6E08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C91B86-DC6F-AD0C-266D-3FC84C68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CB19C0-0F9E-849C-FCB4-9467ED2C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764F25-A949-A7DD-901C-7617814C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873F-AAE6-4EF8-AE01-D01EEF83A93F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293FC3-620D-5384-E2F2-1BF06D80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E3930C-6725-D14C-A87F-B72E4A6F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F5F3-31C4-42F5-9A82-53E755F07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87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CE0660-D4F6-88D3-877C-CD7A04F3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622B1F7-7146-1CB8-B573-DE5FB7948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75140C-0462-6B60-3BF1-FD6E3430C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480C45-B0EC-FE56-3B5B-D3A502B7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873F-AAE6-4EF8-AE01-D01EEF83A93F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05B326-08F5-BC2D-0649-7567E793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8DC13B-B8B4-BC4A-B90B-28CA3421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F5F3-31C4-42F5-9A82-53E755F07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70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5CFE82-A5D8-F77F-6B57-BA619F6D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82A3F2-8B7B-382B-E33C-C3905AF2E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D997CD-2E54-4DF1-E237-1DF5787AD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1873F-AAE6-4EF8-AE01-D01EEF83A93F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CC7A4D-8E2B-4836-1F71-B93C2ACB7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F5CE0B-8912-7BC7-68F3-D6B890FAA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2F5F3-31C4-42F5-9A82-53E755F07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2BC27-5C85-BF8D-0CB1-F4FCC0374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Pagina spunto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1DB700-FCDF-89A2-33CF-9526817CF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https://account.microsoft.com/account?lang=it-it</a:t>
            </a:r>
          </a:p>
        </p:txBody>
      </p:sp>
    </p:spTree>
    <p:extLst>
      <p:ext uri="{BB962C8B-B14F-4D97-AF65-F5344CB8AC3E}">
        <p14:creationId xmlns:p14="http://schemas.microsoft.com/office/powerpoint/2010/main" val="3751017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Pagina spunto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Pagina spunto</dc:title>
  <dc:creator>Emanuele Schillaci</dc:creator>
  <cp:lastModifiedBy>Emanuele Schillaci</cp:lastModifiedBy>
  <cp:revision>1</cp:revision>
  <dcterms:created xsi:type="dcterms:W3CDTF">2024-03-21T22:25:45Z</dcterms:created>
  <dcterms:modified xsi:type="dcterms:W3CDTF">2024-03-21T22:27:37Z</dcterms:modified>
</cp:coreProperties>
</file>